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4"/>
  </p:sldMasterIdLst>
  <p:notesMasterIdLst>
    <p:notesMasterId r:id="rId71"/>
  </p:notesMasterIdLst>
  <p:sldIdLst>
    <p:sldId id="256" r:id="rId5"/>
    <p:sldId id="258" r:id="rId6"/>
    <p:sldId id="271" r:id="rId7"/>
    <p:sldId id="259" r:id="rId8"/>
    <p:sldId id="374" r:id="rId9"/>
    <p:sldId id="402" r:id="rId10"/>
    <p:sldId id="427" r:id="rId11"/>
    <p:sldId id="365" r:id="rId12"/>
    <p:sldId id="438" r:id="rId13"/>
    <p:sldId id="393" r:id="rId14"/>
    <p:sldId id="394" r:id="rId15"/>
    <p:sldId id="395" r:id="rId16"/>
    <p:sldId id="366" r:id="rId17"/>
    <p:sldId id="367" r:id="rId18"/>
    <p:sldId id="368" r:id="rId19"/>
    <p:sldId id="403" r:id="rId20"/>
    <p:sldId id="346" r:id="rId21"/>
    <p:sldId id="364" r:id="rId22"/>
    <p:sldId id="372" r:id="rId23"/>
    <p:sldId id="376" r:id="rId24"/>
    <p:sldId id="355" r:id="rId25"/>
    <p:sldId id="356" r:id="rId26"/>
    <p:sldId id="349" r:id="rId27"/>
    <p:sldId id="350" r:id="rId28"/>
    <p:sldId id="352" r:id="rId29"/>
    <p:sldId id="353" r:id="rId30"/>
    <p:sldId id="354" r:id="rId31"/>
    <p:sldId id="357" r:id="rId32"/>
    <p:sldId id="358" r:id="rId33"/>
    <p:sldId id="359" r:id="rId34"/>
    <p:sldId id="360" r:id="rId35"/>
    <p:sldId id="382" r:id="rId36"/>
    <p:sldId id="389" r:id="rId37"/>
    <p:sldId id="388" r:id="rId38"/>
    <p:sldId id="416" r:id="rId39"/>
    <p:sldId id="430" r:id="rId40"/>
    <p:sldId id="386" r:id="rId41"/>
    <p:sldId id="422" r:id="rId42"/>
    <p:sldId id="425" r:id="rId43"/>
    <p:sldId id="424" r:id="rId44"/>
    <p:sldId id="428" r:id="rId45"/>
    <p:sldId id="426" r:id="rId46"/>
    <p:sldId id="387" r:id="rId47"/>
    <p:sldId id="431" r:id="rId48"/>
    <p:sldId id="432" r:id="rId49"/>
    <p:sldId id="419" r:id="rId50"/>
    <p:sldId id="433" r:id="rId51"/>
    <p:sldId id="420" r:id="rId52"/>
    <p:sldId id="398" r:id="rId53"/>
    <p:sldId id="392" r:id="rId54"/>
    <p:sldId id="383" r:id="rId55"/>
    <p:sldId id="399" r:id="rId56"/>
    <p:sldId id="435" r:id="rId57"/>
    <p:sldId id="437" r:id="rId58"/>
    <p:sldId id="434" r:id="rId59"/>
    <p:sldId id="345" r:id="rId60"/>
    <p:sldId id="410" r:id="rId61"/>
    <p:sldId id="409" r:id="rId62"/>
    <p:sldId id="411" r:id="rId63"/>
    <p:sldId id="412" r:id="rId64"/>
    <p:sldId id="413" r:id="rId65"/>
    <p:sldId id="404" r:id="rId66"/>
    <p:sldId id="405" r:id="rId67"/>
    <p:sldId id="406" r:id="rId68"/>
    <p:sldId id="423" r:id="rId69"/>
    <p:sldId id="408" r:id="rId70"/>
  </p:sldIdLst>
  <p:sldSz cx="9144000" cy="5143500" type="screen16x9"/>
  <p:notesSz cx="6858000" cy="9144000"/>
  <p:embeddedFontLst>
    <p:embeddedFont>
      <p:font typeface="Agency FB" panose="020B0503020202020204" pitchFamily="34" charset="0"/>
      <p:regular r:id="rId72"/>
      <p:bold r:id="rId73"/>
    </p:embeddedFont>
    <p:embeddedFont>
      <p:font typeface="Calibri" panose="020F0502020204030204" pitchFamily="34" charset="0"/>
      <p:regular r:id="rId74"/>
      <p:bold r:id="rId75"/>
      <p:italic r:id="rId76"/>
      <p:boldItalic r:id="rId77"/>
    </p:embeddedFont>
    <p:embeddedFont>
      <p:font typeface="Fira Sans Condensed Medium" panose="020B0603050000020004" pitchFamily="34" charset="0"/>
      <p:regular r:id="rId78"/>
      <p:bold r:id="rId79"/>
      <p:italic r:id="rId80"/>
      <p:boldItalic r:id="rId81"/>
    </p:embeddedFont>
    <p:embeddedFont>
      <p:font typeface="Krub" panose="00000500000000000000" pitchFamily="2" charset="-34"/>
      <p:regular r:id="rId82"/>
      <p:bold r:id="rId83"/>
      <p:italic r:id="rId84"/>
      <p:boldItalic r:id="rId85"/>
    </p:embeddedFont>
    <p:embeddedFont>
      <p:font typeface="Lobster Two" panose="02000506000000020003" pitchFamily="2" charset="0"/>
      <p:regular r:id="rId86"/>
      <p:bold r:id="rId87"/>
      <p:italic r:id="rId88"/>
      <p:boldItalic r:id="rId89"/>
    </p:embeddedFont>
    <p:embeddedFont>
      <p:font typeface="Roboto" panose="02000000000000000000" pitchFamily="2" charset="0"/>
      <p:regular r:id="rId90"/>
      <p:bold r:id="rId91"/>
      <p:italic r:id="rId92"/>
      <p:boldItalic r:id="rId93"/>
    </p:embeddedFont>
    <p:embeddedFont>
      <p:font typeface="Roboto Condensed Light" panose="02000000000000000000" pitchFamily="2" charset="0"/>
      <p:regular r:id="rId94"/>
      <p:italic r:id="rId95"/>
    </p:embeddedFont>
    <p:embeddedFont>
      <p:font typeface="Ubuntu Light" panose="020B0304030602030204" pitchFamily="34"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3AA54BF6-C8FE-4625-B03B-848D36B3909F}">
          <p14:sldIdLst>
            <p14:sldId id="256"/>
          </p14:sldIdLst>
        </p14:section>
        <p14:section name="Introduction" id="{05EC4183-0841-45A1-BFF0-2E7755E790AA}">
          <p14:sldIdLst>
            <p14:sldId id="258"/>
            <p14:sldId id="271"/>
            <p14:sldId id="259"/>
            <p14:sldId id="374"/>
            <p14:sldId id="402"/>
          </p14:sldIdLst>
        </p14:section>
        <p14:section name="Customer Segmentation" id="{02E232C7-E323-46D0-9CDC-ED4C5714054F}">
          <p14:sldIdLst>
            <p14:sldId id="427"/>
            <p14:sldId id="365"/>
            <p14:sldId id="438"/>
            <p14:sldId id="393"/>
            <p14:sldId id="394"/>
            <p14:sldId id="395"/>
            <p14:sldId id="366"/>
            <p14:sldId id="367"/>
            <p14:sldId id="368"/>
            <p14:sldId id="403"/>
          </p14:sldIdLst>
        </p14:section>
        <p14:section name="Product Segmentation" id="{5EA82365-02EA-4F8E-92DC-B06331E12886}">
          <p14:sldIdLst>
            <p14:sldId id="346"/>
            <p14:sldId id="364"/>
            <p14:sldId id="372"/>
            <p14:sldId id="376"/>
            <p14:sldId id="355"/>
            <p14:sldId id="356"/>
            <p14:sldId id="349"/>
            <p14:sldId id="350"/>
            <p14:sldId id="352"/>
            <p14:sldId id="353"/>
            <p14:sldId id="354"/>
            <p14:sldId id="357"/>
            <p14:sldId id="358"/>
            <p14:sldId id="359"/>
            <p14:sldId id="360"/>
          </p14:sldIdLst>
        </p14:section>
        <p14:section name="Recommender System" id="{7068E51A-AB61-4109-8079-4BCC67EF9DD4}">
          <p14:sldIdLst>
            <p14:sldId id="382"/>
            <p14:sldId id="389"/>
            <p14:sldId id="388"/>
            <p14:sldId id="416"/>
            <p14:sldId id="430"/>
            <p14:sldId id="386"/>
            <p14:sldId id="422"/>
            <p14:sldId id="425"/>
            <p14:sldId id="424"/>
            <p14:sldId id="428"/>
            <p14:sldId id="426"/>
            <p14:sldId id="387"/>
            <p14:sldId id="431"/>
            <p14:sldId id="432"/>
            <p14:sldId id="419"/>
            <p14:sldId id="433"/>
            <p14:sldId id="420"/>
            <p14:sldId id="398"/>
            <p14:sldId id="392"/>
          </p14:sldIdLst>
        </p14:section>
        <p14:section name="Customer Reactivation" id="{7D6C342A-91DF-4C1C-ADDB-CE4D6604F717}">
          <p14:sldIdLst>
            <p14:sldId id="383"/>
            <p14:sldId id="399"/>
            <p14:sldId id="435"/>
            <p14:sldId id="437"/>
            <p14:sldId id="434"/>
            <p14:sldId id="345"/>
            <p14:sldId id="410"/>
            <p14:sldId id="409"/>
            <p14:sldId id="411"/>
            <p14:sldId id="412"/>
            <p14:sldId id="413"/>
            <p14:sldId id="404"/>
            <p14:sldId id="405"/>
            <p14:sldId id="406"/>
          </p14:sldIdLst>
        </p14:section>
        <p14:section name="Conclusion" id="{E4F27B8E-3C44-421F-B1AE-76E985E4B92B}">
          <p14:sldIdLst>
            <p14:sldId id="423"/>
            <p14:sldId id="4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CBC"/>
    <a:srgbClr val="383838"/>
    <a:srgbClr val="BCB441"/>
    <a:srgbClr val="FFF55C"/>
    <a:srgbClr val="7D772B"/>
    <a:srgbClr val="303030"/>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7E4336-E6B1-4E73-93C2-EE56DBB37291}" v="978" dt="2023-03-25T01:46:05.413"/>
    <p1510:client id="{48C823FE-0E2B-4A47-953C-AA7B50730AC9}" v="33" dt="2023-03-24T14:00:56.711"/>
    <p1510:client id="{8DA20A00-E108-45A0-BDCF-E3647CD493C4}" v="4" dt="2023-03-24T13:52:40.547"/>
    <p1510:client id="{9525A3E4-7C15-499F-ABEC-C14B8D0D7D95}" v="89" dt="2023-03-24T14:46:38.746"/>
    <p1510:client id="{B3B1397D-AA98-45E7-91BC-58B9EB357C2A}" v="4" dt="2023-03-24T14:04:47.726"/>
    <p1510:client id="{CF1CD83B-830D-4C84-B03E-8D6C789FD396}" v="4844" dt="2023-03-24T23:15:02.415"/>
    <p1510:client id="{ED8C2290-8828-4C28-9144-A57A4A002B15}" v="205" dt="2023-03-24T14:30:32.688"/>
    <p1510:client id="{F06747B7-1471-4949-B390-9861DF60BAC1}" v="426" dt="2023-03-24T13:56:14.766"/>
  </p1510:revLst>
</p1510:revInfo>
</file>

<file path=ppt/tableStyles.xml><?xml version="1.0" encoding="utf-8"?>
<a:tblStyleLst xmlns:a="http://schemas.openxmlformats.org/drawingml/2006/main" def="{7FE2E97A-BCF0-4480-A4DF-CAE78076BBC9}">
  <a:tblStyle styleId="{7FE2E97A-BCF0-4480-A4DF-CAE78076BBC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023BC63-D18F-4218-B137-9EA48BE5B9DF}"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98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5.fntdata"/><Relationship Id="rId97" Type="http://schemas.openxmlformats.org/officeDocument/2006/relationships/font" Target="fonts/font26.fntdata"/><Relationship Id="rId104"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6.fntdata"/><Relationship Id="rId61" Type="http://schemas.openxmlformats.org/officeDocument/2006/relationships/slide" Target="slides/slide57.xml"/><Relationship Id="rId82" Type="http://schemas.openxmlformats.org/officeDocument/2006/relationships/font" Target="fonts/font11.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6.fntdata"/><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vatsan MADAPUZI SRINIVASAN" userId="S::srivatsanms.2022@mitb.smu.edu.sg::348aa210-62e9-407b-8c7e-fd8207d2018e" providerId="AD" clId="Web-{8F22A14B-2C8B-46EA-B875-2513156AF654}"/>
    <pc:docChg chg="addSld modSld sldOrd modSection">
      <pc:chgData name="Srivatsan MADAPUZI SRINIVASAN" userId="S::srivatsanms.2022@mitb.smu.edu.sg::348aa210-62e9-407b-8c7e-fd8207d2018e" providerId="AD" clId="Web-{8F22A14B-2C8B-46EA-B875-2513156AF654}" dt="2023-03-22T11:05:21.665" v="57"/>
      <pc:docMkLst>
        <pc:docMk/>
      </pc:docMkLst>
      <pc:sldChg chg="addSp delSp modSp add ord replId">
        <pc:chgData name="Srivatsan MADAPUZI SRINIVASAN" userId="S::srivatsanms.2022@mitb.smu.edu.sg::348aa210-62e9-407b-8c7e-fd8207d2018e" providerId="AD" clId="Web-{8F22A14B-2C8B-46EA-B875-2513156AF654}" dt="2023-03-22T11:01:27.110" v="29" actId="1076"/>
        <pc:sldMkLst>
          <pc:docMk/>
          <pc:sldMk cId="3506977371" sldId="393"/>
        </pc:sldMkLst>
        <pc:spChg chg="mod">
          <ac:chgData name="Srivatsan MADAPUZI SRINIVASAN" userId="S::srivatsanms.2022@mitb.smu.edu.sg::348aa210-62e9-407b-8c7e-fd8207d2018e" providerId="AD" clId="Web-{8F22A14B-2C8B-46EA-B875-2513156AF654}" dt="2023-03-22T10:59:43.606" v="15" actId="20577"/>
          <ac:spMkLst>
            <pc:docMk/>
            <pc:sldMk cId="3506977371" sldId="393"/>
            <ac:spMk id="135" creationId="{00000000-0000-0000-0000-000000000000}"/>
          </ac:spMkLst>
        </pc:spChg>
        <pc:picChg chg="add mod">
          <ac:chgData name="Srivatsan MADAPUZI SRINIVASAN" userId="S::srivatsanms.2022@mitb.smu.edu.sg::348aa210-62e9-407b-8c7e-fd8207d2018e" providerId="AD" clId="Web-{8F22A14B-2C8B-46EA-B875-2513156AF654}" dt="2023-03-22T11:01:27.110" v="29" actId="1076"/>
          <ac:picMkLst>
            <pc:docMk/>
            <pc:sldMk cId="3506977371" sldId="393"/>
            <ac:picMk id="2" creationId="{15420DA4-A921-9F53-6197-7E989A7F02DE}"/>
          </ac:picMkLst>
        </pc:picChg>
        <pc:picChg chg="add mod">
          <ac:chgData name="Srivatsan MADAPUZI SRINIVASAN" userId="S::srivatsanms.2022@mitb.smu.edu.sg::348aa210-62e9-407b-8c7e-fd8207d2018e" providerId="AD" clId="Web-{8F22A14B-2C8B-46EA-B875-2513156AF654}" dt="2023-03-22T11:01:17.188" v="27" actId="1076"/>
          <ac:picMkLst>
            <pc:docMk/>
            <pc:sldMk cId="3506977371" sldId="393"/>
            <ac:picMk id="3" creationId="{38D1C087-7957-B6BC-18BF-F293BD590177}"/>
          </ac:picMkLst>
        </pc:picChg>
        <pc:picChg chg="del">
          <ac:chgData name="Srivatsan MADAPUZI SRINIVASAN" userId="S::srivatsanms.2022@mitb.smu.edu.sg::348aa210-62e9-407b-8c7e-fd8207d2018e" providerId="AD" clId="Web-{8F22A14B-2C8B-46EA-B875-2513156AF654}" dt="2023-03-22T10:59:17.121" v="2"/>
          <ac:picMkLst>
            <pc:docMk/>
            <pc:sldMk cId="3506977371" sldId="393"/>
            <ac:picMk id="9218" creationId="{C65BAC2A-2DEE-F565-5F3C-4CF22C1C77DC}"/>
          </ac:picMkLst>
        </pc:picChg>
      </pc:sldChg>
      <pc:sldChg chg="addSp delSp modSp add replId">
        <pc:chgData name="Srivatsan MADAPUZI SRINIVASAN" userId="S::srivatsanms.2022@mitb.smu.edu.sg::348aa210-62e9-407b-8c7e-fd8207d2018e" providerId="AD" clId="Web-{8F22A14B-2C8B-46EA-B875-2513156AF654}" dt="2023-03-22T11:05:03.383" v="46" actId="1076"/>
        <pc:sldMkLst>
          <pc:docMk/>
          <pc:sldMk cId="1230908742" sldId="394"/>
        </pc:sldMkLst>
        <pc:spChg chg="mod">
          <ac:chgData name="Srivatsan MADAPUZI SRINIVASAN" userId="S::srivatsanms.2022@mitb.smu.edu.sg::348aa210-62e9-407b-8c7e-fd8207d2018e" providerId="AD" clId="Web-{8F22A14B-2C8B-46EA-B875-2513156AF654}" dt="2023-03-22T11:01:38.891" v="31" actId="20577"/>
          <ac:spMkLst>
            <pc:docMk/>
            <pc:sldMk cId="1230908742" sldId="394"/>
            <ac:spMk id="135" creationId="{00000000-0000-0000-0000-000000000000}"/>
          </ac:spMkLst>
        </pc:spChg>
        <pc:picChg chg="del">
          <ac:chgData name="Srivatsan MADAPUZI SRINIVASAN" userId="S::srivatsanms.2022@mitb.smu.edu.sg::348aa210-62e9-407b-8c7e-fd8207d2018e" providerId="AD" clId="Web-{8F22A14B-2C8B-46EA-B875-2513156AF654}" dt="2023-03-22T11:01:47.017" v="33"/>
          <ac:picMkLst>
            <pc:docMk/>
            <pc:sldMk cId="1230908742" sldId="394"/>
            <ac:picMk id="2" creationId="{15420DA4-A921-9F53-6197-7E989A7F02DE}"/>
          </ac:picMkLst>
        </pc:picChg>
        <pc:picChg chg="del">
          <ac:chgData name="Srivatsan MADAPUZI SRINIVASAN" userId="S::srivatsanms.2022@mitb.smu.edu.sg::348aa210-62e9-407b-8c7e-fd8207d2018e" providerId="AD" clId="Web-{8F22A14B-2C8B-46EA-B875-2513156AF654}" dt="2023-03-22T11:01:43.048" v="32"/>
          <ac:picMkLst>
            <pc:docMk/>
            <pc:sldMk cId="1230908742" sldId="394"/>
            <ac:picMk id="3" creationId="{38D1C087-7957-B6BC-18BF-F293BD590177}"/>
          </ac:picMkLst>
        </pc:picChg>
        <pc:picChg chg="add mod">
          <ac:chgData name="Srivatsan MADAPUZI SRINIVASAN" userId="S::srivatsanms.2022@mitb.smu.edu.sg::348aa210-62e9-407b-8c7e-fd8207d2018e" providerId="AD" clId="Web-{8F22A14B-2C8B-46EA-B875-2513156AF654}" dt="2023-03-22T11:05:00.774" v="45" actId="1076"/>
          <ac:picMkLst>
            <pc:docMk/>
            <pc:sldMk cId="1230908742" sldId="394"/>
            <ac:picMk id="4" creationId="{EC666D64-A3CE-3097-1A1A-66443ECB19A4}"/>
          </ac:picMkLst>
        </pc:picChg>
        <pc:picChg chg="add mod">
          <ac:chgData name="Srivatsan MADAPUZI SRINIVASAN" userId="S::srivatsanms.2022@mitb.smu.edu.sg::348aa210-62e9-407b-8c7e-fd8207d2018e" providerId="AD" clId="Web-{8F22A14B-2C8B-46EA-B875-2513156AF654}" dt="2023-03-22T11:05:03.383" v="46" actId="1076"/>
          <ac:picMkLst>
            <pc:docMk/>
            <pc:sldMk cId="1230908742" sldId="394"/>
            <ac:picMk id="5" creationId="{FB996A34-6FA8-2888-1E13-110BB3E8B006}"/>
          </ac:picMkLst>
        </pc:picChg>
      </pc:sldChg>
      <pc:sldChg chg="delSp modSp add replId">
        <pc:chgData name="Srivatsan MADAPUZI SRINIVASAN" userId="S::srivatsanms.2022@mitb.smu.edu.sg::348aa210-62e9-407b-8c7e-fd8207d2018e" providerId="AD" clId="Web-{8F22A14B-2C8B-46EA-B875-2513156AF654}" dt="2023-03-22T11:05:21.665" v="57"/>
        <pc:sldMkLst>
          <pc:docMk/>
          <pc:sldMk cId="4286117848" sldId="395"/>
        </pc:sldMkLst>
        <pc:spChg chg="mod">
          <ac:chgData name="Srivatsan MADAPUZI SRINIVASAN" userId="S::srivatsanms.2022@mitb.smu.edu.sg::348aa210-62e9-407b-8c7e-fd8207d2018e" providerId="AD" clId="Web-{8F22A14B-2C8B-46EA-B875-2513156AF654}" dt="2023-03-22T11:05:20.196" v="55" actId="20577"/>
          <ac:spMkLst>
            <pc:docMk/>
            <pc:sldMk cId="4286117848" sldId="395"/>
            <ac:spMk id="135" creationId="{00000000-0000-0000-0000-000000000000}"/>
          </ac:spMkLst>
        </pc:spChg>
        <pc:picChg chg="del">
          <ac:chgData name="Srivatsan MADAPUZI SRINIVASAN" userId="S::srivatsanms.2022@mitb.smu.edu.sg::348aa210-62e9-407b-8c7e-fd8207d2018e" providerId="AD" clId="Web-{8F22A14B-2C8B-46EA-B875-2513156AF654}" dt="2023-03-22T11:05:20.337" v="56"/>
          <ac:picMkLst>
            <pc:docMk/>
            <pc:sldMk cId="4286117848" sldId="395"/>
            <ac:picMk id="4" creationId="{EC666D64-A3CE-3097-1A1A-66443ECB19A4}"/>
          </ac:picMkLst>
        </pc:picChg>
        <pc:picChg chg="del">
          <ac:chgData name="Srivatsan MADAPUZI SRINIVASAN" userId="S::srivatsanms.2022@mitb.smu.edu.sg::348aa210-62e9-407b-8c7e-fd8207d2018e" providerId="AD" clId="Web-{8F22A14B-2C8B-46EA-B875-2513156AF654}" dt="2023-03-22T11:05:21.665" v="57"/>
          <ac:picMkLst>
            <pc:docMk/>
            <pc:sldMk cId="4286117848" sldId="395"/>
            <ac:picMk id="5" creationId="{FB996A34-6FA8-2888-1E13-110BB3E8B006}"/>
          </ac:picMkLst>
        </pc:picChg>
      </pc:sldChg>
    </pc:docChg>
  </pc:docChgLst>
  <pc:docChgLst>
    <pc:chgData name="LIU Yan" userId="S::yan.liu.2022@mitb.smu.edu.sg::4414c5fc-0078-455b-b218-245ccd782d15" providerId="AD" clId="Web-{F06747B7-1471-4949-B390-9861DF60BAC1}"/>
    <pc:docChg chg="modSld">
      <pc:chgData name="LIU Yan" userId="S::yan.liu.2022@mitb.smu.edu.sg::4414c5fc-0078-455b-b218-245ccd782d15" providerId="AD" clId="Web-{F06747B7-1471-4949-B390-9861DF60BAC1}" dt="2023-03-24T13:56:14.766" v="335" actId="1076"/>
      <pc:docMkLst>
        <pc:docMk/>
      </pc:docMkLst>
      <pc:sldChg chg="modNotes">
        <pc:chgData name="LIU Yan" userId="S::yan.liu.2022@mitb.smu.edu.sg::4414c5fc-0078-455b-b218-245ccd782d15" providerId="AD" clId="Web-{F06747B7-1471-4949-B390-9861DF60BAC1}" dt="2023-03-24T13:22:52.221" v="37"/>
        <pc:sldMkLst>
          <pc:docMk/>
          <pc:sldMk cId="2537610083" sldId="364"/>
        </pc:sldMkLst>
      </pc:sldChg>
      <pc:sldChg chg="modNotes">
        <pc:chgData name="LIU Yan" userId="S::yan.liu.2022@mitb.smu.edu.sg::4414c5fc-0078-455b-b218-245ccd782d15" providerId="AD" clId="Web-{F06747B7-1471-4949-B390-9861DF60BAC1}" dt="2023-03-24T13:25:58.398" v="51"/>
        <pc:sldMkLst>
          <pc:docMk/>
          <pc:sldMk cId="2412995550" sldId="365"/>
        </pc:sldMkLst>
      </pc:sldChg>
      <pc:sldChg chg="modNotes">
        <pc:chgData name="LIU Yan" userId="S::yan.liu.2022@mitb.smu.edu.sg::4414c5fc-0078-455b-b218-245ccd782d15" providerId="AD" clId="Web-{F06747B7-1471-4949-B390-9861DF60BAC1}" dt="2023-03-24T13:31:29.143" v="60"/>
        <pc:sldMkLst>
          <pc:docMk/>
          <pc:sldMk cId="2749189317" sldId="366"/>
        </pc:sldMkLst>
      </pc:sldChg>
      <pc:sldChg chg="addSp delSp modSp modNotes">
        <pc:chgData name="LIU Yan" userId="S::yan.liu.2022@mitb.smu.edu.sg::4414c5fc-0078-455b-b218-245ccd782d15" providerId="AD" clId="Web-{F06747B7-1471-4949-B390-9861DF60BAC1}" dt="2023-03-24T13:56:14.766" v="335" actId="1076"/>
        <pc:sldMkLst>
          <pc:docMk/>
          <pc:sldMk cId="2613513521" sldId="367"/>
        </pc:sldMkLst>
        <pc:spChg chg="mod">
          <ac:chgData name="LIU Yan" userId="S::yan.liu.2022@mitb.smu.edu.sg::4414c5fc-0078-455b-b218-245ccd782d15" providerId="AD" clId="Web-{F06747B7-1471-4949-B390-9861DF60BAC1}" dt="2023-03-24T13:42:54.054" v="225" actId="1076"/>
          <ac:spMkLst>
            <pc:docMk/>
            <pc:sldMk cId="2613513521" sldId="367"/>
            <ac:spMk id="6" creationId="{00000000-0000-0000-0000-000000000000}"/>
          </ac:spMkLst>
        </pc:spChg>
        <pc:spChg chg="mod">
          <ac:chgData name="LIU Yan" userId="S::yan.liu.2022@mitb.smu.edu.sg::4414c5fc-0078-455b-b218-245ccd782d15" providerId="AD" clId="Web-{F06747B7-1471-4949-B390-9861DF60BAC1}" dt="2023-03-24T13:56:14.328" v="331" actId="1076"/>
          <ac:spMkLst>
            <pc:docMk/>
            <pc:sldMk cId="2613513521" sldId="367"/>
            <ac:spMk id="13" creationId="{00000000-0000-0000-0000-000000000000}"/>
          </ac:spMkLst>
        </pc:spChg>
        <pc:spChg chg="add del mod">
          <ac:chgData name="LIU Yan" userId="S::yan.liu.2022@mitb.smu.edu.sg::4414c5fc-0078-455b-b218-245ccd782d15" providerId="AD" clId="Web-{F06747B7-1471-4949-B390-9861DF60BAC1}" dt="2023-03-24T13:41:40.552" v="216"/>
          <ac:spMkLst>
            <pc:docMk/>
            <pc:sldMk cId="2613513521" sldId="367"/>
            <ac:spMk id="24" creationId="{9BF62A13-2D42-23E1-1CA8-2277E7CD7D9E}"/>
          </ac:spMkLst>
        </pc:spChg>
        <pc:spChg chg="add mod">
          <ac:chgData name="LIU Yan" userId="S::yan.liu.2022@mitb.smu.edu.sg::4414c5fc-0078-455b-b218-245ccd782d15" providerId="AD" clId="Web-{F06747B7-1471-4949-B390-9861DF60BAC1}" dt="2023-03-24T13:56:14.766" v="335" actId="1076"/>
          <ac:spMkLst>
            <pc:docMk/>
            <pc:sldMk cId="2613513521" sldId="367"/>
            <ac:spMk id="26" creationId="{555A76A8-945A-78C0-0939-9E3F1580AF9E}"/>
          </ac:spMkLst>
        </pc:spChg>
        <pc:spChg chg="add del">
          <ac:chgData name="LIU Yan" userId="S::yan.liu.2022@mitb.smu.edu.sg::4414c5fc-0078-455b-b218-245ccd782d15" providerId="AD" clId="Web-{F06747B7-1471-4949-B390-9861DF60BAC1}" dt="2023-03-24T13:44:31.291" v="254"/>
          <ac:spMkLst>
            <pc:docMk/>
            <pc:sldMk cId="2613513521" sldId="367"/>
            <ac:spMk id="27" creationId="{B8DE7C9C-780F-E532-7E5D-AAE2E48407CE}"/>
          </ac:spMkLst>
        </pc:spChg>
        <pc:spChg chg="add del">
          <ac:chgData name="LIU Yan" userId="S::yan.liu.2022@mitb.smu.edu.sg::4414c5fc-0078-455b-b218-245ccd782d15" providerId="AD" clId="Web-{F06747B7-1471-4949-B390-9861DF60BAC1}" dt="2023-03-24T13:56:10.735" v="276"/>
          <ac:spMkLst>
            <pc:docMk/>
            <pc:sldMk cId="2613513521" sldId="367"/>
            <ac:spMk id="34" creationId="{DA7CBA88-CEF3-9707-1A99-0F7FF4AE4079}"/>
          </ac:spMkLst>
        </pc:spChg>
        <pc:spChg chg="add del">
          <ac:chgData name="LIU Yan" userId="S::yan.liu.2022@mitb.smu.edu.sg::4414c5fc-0078-455b-b218-245ccd782d15" providerId="AD" clId="Web-{F06747B7-1471-4949-B390-9861DF60BAC1}" dt="2023-03-24T13:56:10.828" v="278"/>
          <ac:spMkLst>
            <pc:docMk/>
            <pc:sldMk cId="2613513521" sldId="367"/>
            <ac:spMk id="35" creationId="{0ECFD0BA-827F-D0E6-F391-C82BF04FA804}"/>
          </ac:spMkLst>
        </pc:spChg>
        <pc:spChg chg="add mod">
          <ac:chgData name="LIU Yan" userId="S::yan.liu.2022@mitb.smu.edu.sg::4414c5fc-0078-455b-b218-245ccd782d15" providerId="AD" clId="Web-{F06747B7-1471-4949-B390-9861DF60BAC1}" dt="2023-03-24T13:56:13.610" v="319" actId="1076"/>
          <ac:spMkLst>
            <pc:docMk/>
            <pc:sldMk cId="2613513521" sldId="367"/>
            <ac:spMk id="36" creationId="{9CD8C7A4-0537-3FA6-A2CC-BCDB983F8F58}"/>
          </ac:spMkLst>
        </pc:spChg>
        <pc:spChg chg="add mod">
          <ac:chgData name="LIU Yan" userId="S::yan.liu.2022@mitb.smu.edu.sg::4414c5fc-0078-455b-b218-245ccd782d15" providerId="AD" clId="Web-{F06747B7-1471-4949-B390-9861DF60BAC1}" dt="2023-03-24T13:56:13.657" v="320" actId="1076"/>
          <ac:spMkLst>
            <pc:docMk/>
            <pc:sldMk cId="2613513521" sldId="367"/>
            <ac:spMk id="37" creationId="{B1A812A9-F01C-DA02-DF13-EA648BA5B2B7}"/>
          </ac:spMkLst>
        </pc:spChg>
        <pc:spChg chg="add">
          <ac:chgData name="LIU Yan" userId="S::yan.liu.2022@mitb.smu.edu.sg::4414c5fc-0078-455b-b218-245ccd782d15" providerId="AD" clId="Web-{F06747B7-1471-4949-B390-9861DF60BAC1}" dt="2023-03-24T13:56:14.203" v="329"/>
          <ac:spMkLst>
            <pc:docMk/>
            <pc:sldMk cId="2613513521" sldId="367"/>
            <ac:spMk id="38" creationId="{0998D0FA-E319-839A-B06A-017C30D7B03E}"/>
          </ac:spMkLst>
        </pc:spChg>
        <pc:spChg chg="add">
          <ac:chgData name="LIU Yan" userId="S::yan.liu.2022@mitb.smu.edu.sg::4414c5fc-0078-455b-b218-245ccd782d15" providerId="AD" clId="Web-{F06747B7-1471-4949-B390-9861DF60BAC1}" dt="2023-03-24T13:56:14.266" v="330"/>
          <ac:spMkLst>
            <pc:docMk/>
            <pc:sldMk cId="2613513521" sldId="367"/>
            <ac:spMk id="39" creationId="{F3CA820C-6148-6226-C2A9-A70DBCB82475}"/>
          </ac:spMkLst>
        </pc:spChg>
        <pc:spChg chg="add">
          <ac:chgData name="LIU Yan" userId="S::yan.liu.2022@mitb.smu.edu.sg::4414c5fc-0078-455b-b218-245ccd782d15" providerId="AD" clId="Web-{F06747B7-1471-4949-B390-9861DF60BAC1}" dt="2023-03-24T13:56:14.578" v="332"/>
          <ac:spMkLst>
            <pc:docMk/>
            <pc:sldMk cId="2613513521" sldId="367"/>
            <ac:spMk id="40" creationId="{043E1521-2DD8-8507-AF82-803CA16D9EC3}"/>
          </ac:spMkLst>
        </pc:spChg>
        <pc:spChg chg="add">
          <ac:chgData name="LIU Yan" userId="S::yan.liu.2022@mitb.smu.edu.sg::4414c5fc-0078-455b-b218-245ccd782d15" providerId="AD" clId="Web-{F06747B7-1471-4949-B390-9861DF60BAC1}" dt="2023-03-24T13:56:14.641" v="333"/>
          <ac:spMkLst>
            <pc:docMk/>
            <pc:sldMk cId="2613513521" sldId="367"/>
            <ac:spMk id="41" creationId="{13EF2919-A839-BFB3-4BD0-E00C269CB7D3}"/>
          </ac:spMkLst>
        </pc:spChg>
        <pc:grpChg chg="mod">
          <ac:chgData name="LIU Yan" userId="S::yan.liu.2022@mitb.smu.edu.sg::4414c5fc-0078-455b-b218-245ccd782d15" providerId="AD" clId="Web-{F06747B7-1471-4949-B390-9861DF60BAC1}" dt="2023-03-24T13:43:00.367" v="226" actId="1076"/>
          <ac:grpSpMkLst>
            <pc:docMk/>
            <pc:sldMk cId="2613513521" sldId="367"/>
            <ac:grpSpMk id="2" creationId="{00000000-0000-0000-0000-000000000000}"/>
          </ac:grpSpMkLst>
        </pc:grpChg>
        <pc:graphicFrameChg chg="add del mod modGraphic">
          <ac:chgData name="LIU Yan" userId="S::yan.liu.2022@mitb.smu.edu.sg::4414c5fc-0078-455b-b218-245ccd782d15" providerId="AD" clId="Web-{F06747B7-1471-4949-B390-9861DF60BAC1}" dt="2023-03-24T13:39:25.876" v="197"/>
          <ac:graphicFrameMkLst>
            <pc:docMk/>
            <pc:sldMk cId="2613513521" sldId="367"/>
            <ac:graphicFrameMk id="4" creationId="{1EC5D44C-938C-80F5-ED34-5E79C2150265}"/>
          </ac:graphicFrameMkLst>
        </pc:graphicFrameChg>
        <pc:graphicFrameChg chg="add del mod modGraphic">
          <ac:chgData name="LIU Yan" userId="S::yan.liu.2022@mitb.smu.edu.sg::4414c5fc-0078-455b-b218-245ccd782d15" providerId="AD" clId="Web-{F06747B7-1471-4949-B390-9861DF60BAC1}" dt="2023-03-24T13:42:24.569" v="222"/>
          <ac:graphicFrameMkLst>
            <pc:docMk/>
            <pc:sldMk cId="2613513521" sldId="367"/>
            <ac:graphicFrameMk id="25" creationId="{1ACF5886-C071-0049-A92B-8DA2784BB4C7}"/>
          </ac:graphicFrameMkLst>
        </pc:graphicFrameChg>
        <pc:picChg chg="add mod">
          <ac:chgData name="LIU Yan" userId="S::yan.liu.2022@mitb.smu.edu.sg::4414c5fc-0078-455b-b218-245ccd782d15" providerId="AD" clId="Web-{F06747B7-1471-4949-B390-9861DF60BAC1}" dt="2023-03-24T13:56:13.907" v="324" actId="1076"/>
          <ac:picMkLst>
            <pc:docMk/>
            <pc:sldMk cId="2613513521" sldId="367"/>
            <ac:picMk id="28" creationId="{CEEC946E-90AA-32A5-4581-86709C9A3E82}"/>
          </ac:picMkLst>
        </pc:picChg>
        <pc:picChg chg="add mod">
          <ac:chgData name="LIU Yan" userId="S::yan.liu.2022@mitb.smu.edu.sg::4414c5fc-0078-455b-b218-245ccd782d15" providerId="AD" clId="Web-{F06747B7-1471-4949-B390-9861DF60BAC1}" dt="2023-03-24T13:56:13.844" v="323" actId="1076"/>
          <ac:picMkLst>
            <pc:docMk/>
            <pc:sldMk cId="2613513521" sldId="367"/>
            <ac:picMk id="29" creationId="{2A32E93F-298A-AFD0-71F0-7CAED2D29164}"/>
          </ac:picMkLst>
        </pc:picChg>
        <pc:picChg chg="add mod">
          <ac:chgData name="LIU Yan" userId="S::yan.liu.2022@mitb.smu.edu.sg::4414c5fc-0078-455b-b218-245ccd782d15" providerId="AD" clId="Web-{F06747B7-1471-4949-B390-9861DF60BAC1}" dt="2023-03-24T13:56:13.969" v="325" actId="1076"/>
          <ac:picMkLst>
            <pc:docMk/>
            <pc:sldMk cId="2613513521" sldId="367"/>
            <ac:picMk id="30" creationId="{5A5D2781-521F-08EB-E8EA-321FE25186CD}"/>
          </ac:picMkLst>
        </pc:picChg>
        <pc:picChg chg="add mod">
          <ac:chgData name="LIU Yan" userId="S::yan.liu.2022@mitb.smu.edu.sg::4414c5fc-0078-455b-b218-245ccd782d15" providerId="AD" clId="Web-{F06747B7-1471-4949-B390-9861DF60BAC1}" dt="2023-03-24T13:56:12.078" v="298" actId="1076"/>
          <ac:picMkLst>
            <pc:docMk/>
            <pc:sldMk cId="2613513521" sldId="367"/>
            <ac:picMk id="31" creationId="{916578FC-6A91-777A-307D-DE161CD01B88}"/>
          </ac:picMkLst>
        </pc:picChg>
        <pc:picChg chg="add mod">
          <ac:chgData name="LIU Yan" userId="S::yan.liu.2022@mitb.smu.edu.sg::4414c5fc-0078-455b-b218-245ccd782d15" providerId="AD" clId="Web-{F06747B7-1471-4949-B390-9861DF60BAC1}" dt="2023-03-24T13:56:14.078" v="327" actId="1076"/>
          <ac:picMkLst>
            <pc:docMk/>
            <pc:sldMk cId="2613513521" sldId="367"/>
            <ac:picMk id="32" creationId="{A078C0D2-2B65-E359-460E-A9F9FC053ADF}"/>
          </ac:picMkLst>
        </pc:picChg>
        <pc:picChg chg="add mod">
          <ac:chgData name="LIU Yan" userId="S::yan.liu.2022@mitb.smu.edu.sg::4414c5fc-0078-455b-b218-245ccd782d15" providerId="AD" clId="Web-{F06747B7-1471-4949-B390-9861DF60BAC1}" dt="2023-03-24T13:56:14.141" v="328" actId="1076"/>
          <ac:picMkLst>
            <pc:docMk/>
            <pc:sldMk cId="2613513521" sldId="367"/>
            <ac:picMk id="33" creationId="{CF68F2EC-CA85-D1C2-44C6-9056D32913AD}"/>
          </ac:picMkLst>
        </pc:picChg>
      </pc:sldChg>
    </pc:docChg>
  </pc:docChgLst>
  <pc:docChgLst>
    <pc:chgData name="LIU Yan" userId="S::yan.liu.2022@mitb.smu.edu.sg::4414c5fc-0078-455b-b218-245ccd782d15" providerId="AD" clId="Web-{A7C9EAE5-9DB4-9F42-8B66-1A9EC5BFA044}"/>
    <pc:docChg chg="modSld">
      <pc:chgData name="LIU Yan" userId="S::yan.liu.2022@mitb.smu.edu.sg::4414c5fc-0078-455b-b218-245ccd782d15" providerId="AD" clId="Web-{A7C9EAE5-9DB4-9F42-8B66-1A9EC5BFA044}" dt="2023-03-20T04:00:23.650" v="1"/>
      <pc:docMkLst>
        <pc:docMk/>
      </pc:docMkLst>
      <pc:sldChg chg="addSp delSp modSp">
        <pc:chgData name="LIU Yan" userId="S::yan.liu.2022@mitb.smu.edu.sg::4414c5fc-0078-455b-b218-245ccd782d15" providerId="AD" clId="Web-{A7C9EAE5-9DB4-9F42-8B66-1A9EC5BFA044}" dt="2023-03-20T04:00:23.650" v="1"/>
        <pc:sldMkLst>
          <pc:docMk/>
          <pc:sldMk cId="457406855" sldId="361"/>
        </pc:sldMkLst>
        <pc:picChg chg="add del mod">
          <ac:chgData name="LIU Yan" userId="S::yan.liu.2022@mitb.smu.edu.sg::4414c5fc-0078-455b-b218-245ccd782d15" providerId="AD" clId="Web-{A7C9EAE5-9DB4-9F42-8B66-1A9EC5BFA044}" dt="2023-03-20T04:00:23.650" v="1"/>
          <ac:picMkLst>
            <pc:docMk/>
            <pc:sldMk cId="457406855" sldId="361"/>
            <ac:picMk id="2" creationId="{5F5FB4CC-ED72-B5A3-0EA6-706FB8E49D04}"/>
          </ac:picMkLst>
        </pc:picChg>
      </pc:sldChg>
    </pc:docChg>
  </pc:docChgLst>
  <pc:docChgLst>
    <pc:chgData name="LIU Yan" userId="S::yan.liu.2022@mitb.smu.edu.sg::4414c5fc-0078-455b-b218-245ccd782d15" providerId="AD" clId="Web-{D281D7E4-A887-09F5-912A-ECE00AC6BBDA}"/>
    <pc:docChg chg="modSld">
      <pc:chgData name="LIU Yan" userId="S::yan.liu.2022@mitb.smu.edu.sg::4414c5fc-0078-455b-b218-245ccd782d15" providerId="AD" clId="Web-{D281D7E4-A887-09F5-912A-ECE00AC6BBDA}" dt="2023-03-20T04:01:17.432" v="1"/>
      <pc:docMkLst>
        <pc:docMk/>
      </pc:docMkLst>
      <pc:sldChg chg="addSp delSp modSp">
        <pc:chgData name="LIU Yan" userId="S::yan.liu.2022@mitb.smu.edu.sg::4414c5fc-0078-455b-b218-245ccd782d15" providerId="AD" clId="Web-{D281D7E4-A887-09F5-912A-ECE00AC6BBDA}" dt="2023-03-20T04:01:17.432" v="1"/>
        <pc:sldMkLst>
          <pc:docMk/>
          <pc:sldMk cId="457406855" sldId="361"/>
        </pc:sldMkLst>
        <pc:picChg chg="add del mod">
          <ac:chgData name="LIU Yan" userId="S::yan.liu.2022@mitb.smu.edu.sg::4414c5fc-0078-455b-b218-245ccd782d15" providerId="AD" clId="Web-{D281D7E4-A887-09F5-912A-ECE00AC6BBDA}" dt="2023-03-20T04:01:17.432" v="1"/>
          <ac:picMkLst>
            <pc:docMk/>
            <pc:sldMk cId="457406855" sldId="361"/>
            <ac:picMk id="2" creationId="{BB89BF71-43A5-B08D-384A-D9F8FC9A131A}"/>
          </ac:picMkLst>
        </pc:picChg>
      </pc:sldChg>
    </pc:docChg>
  </pc:docChgLst>
  <pc:docChgLst>
    <pc:chgData name="Shubhanshi Radhey JANGID" userId="21897ddf-880d-4f62-b886-15a868da11dc" providerId="ADAL" clId="{3D7E4336-E6B1-4E73-93C2-EE56DBB37291}"/>
    <pc:docChg chg="undo custSel addSld delSld modSld sldOrd addSection delSection modSection">
      <pc:chgData name="Shubhanshi Radhey JANGID" userId="21897ddf-880d-4f62-b886-15a868da11dc" providerId="ADAL" clId="{3D7E4336-E6B1-4E73-93C2-EE56DBB37291}" dt="2023-03-25T01:46:56.774" v="2610"/>
      <pc:docMkLst>
        <pc:docMk/>
      </pc:docMkLst>
      <pc:sldChg chg="delSp modSp mod modNotesTx">
        <pc:chgData name="Shubhanshi Radhey JANGID" userId="21897ddf-880d-4f62-b886-15a868da11dc" providerId="ADAL" clId="{3D7E4336-E6B1-4E73-93C2-EE56DBB37291}" dt="2023-03-23T17:39:00.540" v="2050" actId="20577"/>
        <pc:sldMkLst>
          <pc:docMk/>
          <pc:sldMk cId="0" sldId="256"/>
        </pc:sldMkLst>
        <pc:spChg chg="mod">
          <ac:chgData name="Shubhanshi Radhey JANGID" userId="21897ddf-880d-4f62-b886-15a868da11dc" providerId="ADAL" clId="{3D7E4336-E6B1-4E73-93C2-EE56DBB37291}" dt="2023-03-22T15:05:24.013" v="1078" actId="1076"/>
          <ac:spMkLst>
            <pc:docMk/>
            <pc:sldMk cId="0" sldId="256"/>
            <ac:spMk id="127" creationId="{00000000-0000-0000-0000-000000000000}"/>
          </ac:spMkLst>
        </pc:spChg>
        <pc:spChg chg="mod">
          <ac:chgData name="Shubhanshi Radhey JANGID" userId="21897ddf-880d-4f62-b886-15a868da11dc" providerId="ADAL" clId="{3D7E4336-E6B1-4E73-93C2-EE56DBB37291}" dt="2023-03-22T15:06:46.774" v="1089" actId="1076"/>
          <ac:spMkLst>
            <pc:docMk/>
            <pc:sldMk cId="0" sldId="256"/>
            <ac:spMk id="128" creationId="{00000000-0000-0000-0000-000000000000}"/>
          </ac:spMkLst>
        </pc:spChg>
        <pc:spChg chg="mod">
          <ac:chgData name="Shubhanshi Radhey JANGID" userId="21897ddf-880d-4f62-b886-15a868da11dc" providerId="ADAL" clId="{3D7E4336-E6B1-4E73-93C2-EE56DBB37291}" dt="2023-03-22T15:33:36.116" v="1127" actId="14100"/>
          <ac:spMkLst>
            <pc:docMk/>
            <pc:sldMk cId="0" sldId="256"/>
            <ac:spMk id="129" creationId="{00000000-0000-0000-0000-000000000000}"/>
          </ac:spMkLst>
        </pc:spChg>
        <pc:cxnChg chg="del mod">
          <ac:chgData name="Shubhanshi Radhey JANGID" userId="21897ddf-880d-4f62-b886-15a868da11dc" providerId="ADAL" clId="{3D7E4336-E6B1-4E73-93C2-EE56DBB37291}" dt="2023-03-22T15:07:28.844" v="1093" actId="478"/>
          <ac:cxnSpMkLst>
            <pc:docMk/>
            <pc:sldMk cId="0" sldId="256"/>
            <ac:cxnSpMk id="130" creationId="{00000000-0000-0000-0000-000000000000}"/>
          </ac:cxnSpMkLst>
        </pc:cxnChg>
      </pc:sldChg>
      <pc:sldChg chg="modSp del mod">
        <pc:chgData name="Shubhanshi Radhey JANGID" userId="21897ddf-880d-4f62-b886-15a868da11dc" providerId="ADAL" clId="{3D7E4336-E6B1-4E73-93C2-EE56DBB37291}" dt="2023-03-20T16:21:49.289" v="864" actId="47"/>
        <pc:sldMkLst>
          <pc:docMk/>
          <pc:sldMk cId="0" sldId="257"/>
        </pc:sldMkLst>
        <pc:spChg chg="mod">
          <ac:chgData name="Shubhanshi Radhey JANGID" userId="21897ddf-880d-4f62-b886-15a868da11dc" providerId="ADAL" clId="{3D7E4336-E6B1-4E73-93C2-EE56DBB37291}" dt="2023-03-20T15:15:01.764" v="363" actId="20577"/>
          <ac:spMkLst>
            <pc:docMk/>
            <pc:sldMk cId="0" sldId="257"/>
            <ac:spMk id="135" creationId="{00000000-0000-0000-0000-000000000000}"/>
          </ac:spMkLst>
        </pc:spChg>
        <pc:spChg chg="mod">
          <ac:chgData name="Shubhanshi Radhey JANGID" userId="21897ddf-880d-4f62-b886-15a868da11dc" providerId="ADAL" clId="{3D7E4336-E6B1-4E73-93C2-EE56DBB37291}" dt="2023-03-20T16:12:28.679" v="781" actId="20577"/>
          <ac:spMkLst>
            <pc:docMk/>
            <pc:sldMk cId="0" sldId="257"/>
            <ac:spMk id="136" creationId="{00000000-0000-0000-0000-000000000000}"/>
          </ac:spMkLst>
        </pc:spChg>
      </pc:sldChg>
      <pc:sldChg chg="addSp delSp modSp mod ord modShow">
        <pc:chgData name="Shubhanshi Radhey JANGID" userId="21897ddf-880d-4f62-b886-15a868da11dc" providerId="ADAL" clId="{3D7E4336-E6B1-4E73-93C2-EE56DBB37291}" dt="2023-03-22T16:39:25.676" v="1642" actId="14100"/>
        <pc:sldMkLst>
          <pc:docMk/>
          <pc:sldMk cId="0" sldId="258"/>
        </pc:sldMkLst>
        <pc:spChg chg="add del mod">
          <ac:chgData name="Shubhanshi Radhey JANGID" userId="21897ddf-880d-4f62-b886-15a868da11dc" providerId="ADAL" clId="{3D7E4336-E6B1-4E73-93C2-EE56DBB37291}" dt="2023-03-22T16:28:36.109" v="1359" actId="478"/>
          <ac:spMkLst>
            <pc:docMk/>
            <pc:sldMk cId="0" sldId="258"/>
            <ac:spMk id="2" creationId="{B538A5DF-72A5-C7BD-2DFE-C1DC6E8CF911}"/>
          </ac:spMkLst>
        </pc:spChg>
        <pc:spChg chg="add del mod">
          <ac:chgData name="Shubhanshi Radhey JANGID" userId="21897ddf-880d-4f62-b886-15a868da11dc" providerId="ADAL" clId="{3D7E4336-E6B1-4E73-93C2-EE56DBB37291}" dt="2023-03-22T16:28:38.702" v="1360" actId="478"/>
          <ac:spMkLst>
            <pc:docMk/>
            <pc:sldMk cId="0" sldId="258"/>
            <ac:spMk id="3" creationId="{C5486258-206F-148D-3894-C754D76BB373}"/>
          </ac:spMkLst>
        </pc:spChg>
        <pc:spChg chg="add del mod">
          <ac:chgData name="Shubhanshi Radhey JANGID" userId="21897ddf-880d-4f62-b886-15a868da11dc" providerId="ADAL" clId="{3D7E4336-E6B1-4E73-93C2-EE56DBB37291}" dt="2023-03-20T15:05:05.779" v="3" actId="478"/>
          <ac:spMkLst>
            <pc:docMk/>
            <pc:sldMk cId="0" sldId="258"/>
            <ac:spMk id="3" creationId="{DA09C604-BFD5-F419-55BC-A02DAA29141A}"/>
          </ac:spMkLst>
        </pc:spChg>
        <pc:spChg chg="add del mod">
          <ac:chgData name="Shubhanshi Radhey JANGID" userId="21897ddf-880d-4f62-b886-15a868da11dc" providerId="ADAL" clId="{3D7E4336-E6B1-4E73-93C2-EE56DBB37291}" dt="2023-03-20T15:08:24.348" v="103" actId="478"/>
          <ac:spMkLst>
            <pc:docMk/>
            <pc:sldMk cId="0" sldId="258"/>
            <ac:spMk id="4" creationId="{6067D219-589A-8AE2-3E10-B1CBD69CF9CC}"/>
          </ac:spMkLst>
        </pc:spChg>
        <pc:spChg chg="add del mod">
          <ac:chgData name="Shubhanshi Radhey JANGID" userId="21897ddf-880d-4f62-b886-15a868da11dc" providerId="ADAL" clId="{3D7E4336-E6B1-4E73-93C2-EE56DBB37291}" dt="2023-03-22T16:39:05.748" v="1640" actId="1038"/>
          <ac:spMkLst>
            <pc:docMk/>
            <pc:sldMk cId="0" sldId="258"/>
            <ac:spMk id="4" creationId="{7CAE4001-2B1E-A1F4-F71B-B11F5406B3B9}"/>
          </ac:spMkLst>
        </pc:spChg>
        <pc:spChg chg="add del mod">
          <ac:chgData name="Shubhanshi Radhey JANGID" userId="21897ddf-880d-4f62-b886-15a868da11dc" providerId="ADAL" clId="{3D7E4336-E6B1-4E73-93C2-EE56DBB37291}" dt="2023-03-20T15:08:21.314" v="102" actId="478"/>
          <ac:spMkLst>
            <pc:docMk/>
            <pc:sldMk cId="0" sldId="258"/>
            <ac:spMk id="5" creationId="{DB412C60-6142-72AB-CBC1-46D67837B8F4}"/>
          </ac:spMkLst>
        </pc:spChg>
        <pc:spChg chg="add del mod">
          <ac:chgData name="Shubhanshi Radhey JANGID" userId="21897ddf-880d-4f62-b886-15a868da11dc" providerId="ADAL" clId="{3D7E4336-E6B1-4E73-93C2-EE56DBB37291}" dt="2023-03-22T16:33:31.009" v="1434" actId="478"/>
          <ac:spMkLst>
            <pc:docMk/>
            <pc:sldMk cId="0" sldId="258"/>
            <ac:spMk id="5" creationId="{FAFF85F2-67B3-4D5A-EA5C-478B6173F9AE}"/>
          </ac:spMkLst>
        </pc:spChg>
        <pc:spChg chg="add del mod">
          <ac:chgData name="Shubhanshi Radhey JANGID" userId="21897ddf-880d-4f62-b886-15a868da11dc" providerId="ADAL" clId="{3D7E4336-E6B1-4E73-93C2-EE56DBB37291}" dt="2023-03-22T16:33:31.009" v="1434" actId="478"/>
          <ac:spMkLst>
            <pc:docMk/>
            <pc:sldMk cId="0" sldId="258"/>
            <ac:spMk id="6" creationId="{498B6FCC-A205-05C1-E054-FDD439E86DFC}"/>
          </ac:spMkLst>
        </pc:spChg>
        <pc:spChg chg="add del mod">
          <ac:chgData name="Shubhanshi Radhey JANGID" userId="21897ddf-880d-4f62-b886-15a868da11dc" providerId="ADAL" clId="{3D7E4336-E6B1-4E73-93C2-EE56DBB37291}" dt="2023-03-20T15:10:00.507" v="130" actId="478"/>
          <ac:spMkLst>
            <pc:docMk/>
            <pc:sldMk cId="0" sldId="258"/>
            <ac:spMk id="7" creationId="{FD72832D-506F-2C8F-2BD8-DF2285319341}"/>
          </ac:spMkLst>
        </pc:spChg>
        <pc:spChg chg="add del mod">
          <ac:chgData name="Shubhanshi Radhey JANGID" userId="21897ddf-880d-4f62-b886-15a868da11dc" providerId="ADAL" clId="{3D7E4336-E6B1-4E73-93C2-EE56DBB37291}" dt="2023-03-22T16:28:33.937" v="1358" actId="478"/>
          <ac:spMkLst>
            <pc:docMk/>
            <pc:sldMk cId="0" sldId="258"/>
            <ac:spMk id="8" creationId="{D9774FFA-FFC5-F277-838C-8266DFEC26A4}"/>
          </ac:spMkLst>
        </pc:spChg>
        <pc:spChg chg="add del mod">
          <ac:chgData name="Shubhanshi Radhey JANGID" userId="21897ddf-880d-4f62-b886-15a868da11dc" providerId="ADAL" clId="{3D7E4336-E6B1-4E73-93C2-EE56DBB37291}" dt="2023-03-22T16:29:45.508" v="1385" actId="478"/>
          <ac:spMkLst>
            <pc:docMk/>
            <pc:sldMk cId="0" sldId="258"/>
            <ac:spMk id="9" creationId="{597505B7-6120-9E20-28B3-12BA90F2C934}"/>
          </ac:spMkLst>
        </pc:spChg>
        <pc:spChg chg="add del mod">
          <ac:chgData name="Shubhanshi Radhey JANGID" userId="21897ddf-880d-4f62-b886-15a868da11dc" providerId="ADAL" clId="{3D7E4336-E6B1-4E73-93C2-EE56DBB37291}" dt="2023-03-20T15:10:05.408" v="132" actId="478"/>
          <ac:spMkLst>
            <pc:docMk/>
            <pc:sldMk cId="0" sldId="258"/>
            <ac:spMk id="9" creationId="{BCF0D4C2-7AE8-ED74-FAD8-09512FBFDF9A}"/>
          </ac:spMkLst>
        </pc:spChg>
        <pc:spChg chg="add del mod">
          <ac:chgData name="Shubhanshi Radhey JANGID" userId="21897ddf-880d-4f62-b886-15a868da11dc" providerId="ADAL" clId="{3D7E4336-E6B1-4E73-93C2-EE56DBB37291}" dt="2023-03-22T16:32:57.943" v="1428" actId="478"/>
          <ac:spMkLst>
            <pc:docMk/>
            <pc:sldMk cId="0" sldId="258"/>
            <ac:spMk id="10" creationId="{8F137EBA-92FE-0BF4-95FD-744A05C4E294}"/>
          </ac:spMkLst>
        </pc:spChg>
        <pc:spChg chg="add del mod">
          <ac:chgData name="Shubhanshi Radhey JANGID" userId="21897ddf-880d-4f62-b886-15a868da11dc" providerId="ADAL" clId="{3D7E4336-E6B1-4E73-93C2-EE56DBB37291}" dt="2023-03-22T16:32:55.114" v="1427" actId="478"/>
          <ac:spMkLst>
            <pc:docMk/>
            <pc:sldMk cId="0" sldId="258"/>
            <ac:spMk id="11" creationId="{011244FF-A7CF-A058-990E-C0FC6C1A7159}"/>
          </ac:spMkLst>
        </pc:spChg>
        <pc:spChg chg="add del">
          <ac:chgData name="Shubhanshi Radhey JANGID" userId="21897ddf-880d-4f62-b886-15a868da11dc" providerId="ADAL" clId="{3D7E4336-E6B1-4E73-93C2-EE56DBB37291}" dt="2023-03-20T15:10:12.683" v="134" actId="22"/>
          <ac:spMkLst>
            <pc:docMk/>
            <pc:sldMk cId="0" sldId="258"/>
            <ac:spMk id="11" creationId="{D6A8B2EA-381C-6C99-7DEC-8593C5EB5A83}"/>
          </ac:spMkLst>
        </pc:spChg>
        <pc:spChg chg="add del mod">
          <ac:chgData name="Shubhanshi Radhey JANGID" userId="21897ddf-880d-4f62-b886-15a868da11dc" providerId="ADAL" clId="{3D7E4336-E6B1-4E73-93C2-EE56DBB37291}" dt="2023-03-22T16:36:09.036" v="1570" actId="478"/>
          <ac:spMkLst>
            <pc:docMk/>
            <pc:sldMk cId="0" sldId="258"/>
            <ac:spMk id="12" creationId="{7C7C8A7B-EC92-EF41-C7EA-18A4BA1947D9}"/>
          </ac:spMkLst>
        </pc:spChg>
        <pc:spChg chg="add del mod">
          <ac:chgData name="Shubhanshi Radhey JANGID" userId="21897ddf-880d-4f62-b886-15a868da11dc" providerId="ADAL" clId="{3D7E4336-E6B1-4E73-93C2-EE56DBB37291}" dt="2023-03-20T15:11:22.615" v="195" actId="478"/>
          <ac:spMkLst>
            <pc:docMk/>
            <pc:sldMk cId="0" sldId="258"/>
            <ac:spMk id="13" creationId="{48500395-F6C9-7D44-B0AB-17038121C09F}"/>
          </ac:spMkLst>
        </pc:spChg>
        <pc:spChg chg="add del mod">
          <ac:chgData name="Shubhanshi Radhey JANGID" userId="21897ddf-880d-4f62-b886-15a868da11dc" providerId="ADAL" clId="{3D7E4336-E6B1-4E73-93C2-EE56DBB37291}" dt="2023-03-22T16:29:32.116" v="1381" actId="478"/>
          <ac:spMkLst>
            <pc:docMk/>
            <pc:sldMk cId="0" sldId="258"/>
            <ac:spMk id="14" creationId="{75094277-605A-05A5-5838-21ED5EEB0CF8}"/>
          </ac:spMkLst>
        </pc:spChg>
        <pc:spChg chg="add del mod">
          <ac:chgData name="Shubhanshi Radhey JANGID" userId="21897ddf-880d-4f62-b886-15a868da11dc" providerId="ADAL" clId="{3D7E4336-E6B1-4E73-93C2-EE56DBB37291}" dt="2023-03-20T15:11:04.732" v="190" actId="478"/>
          <ac:spMkLst>
            <pc:docMk/>
            <pc:sldMk cId="0" sldId="258"/>
            <ac:spMk id="15" creationId="{2A705F54-5BEE-8F56-FAF4-83BC9D8C2EEF}"/>
          </ac:spMkLst>
        </pc:spChg>
        <pc:spChg chg="add del mod">
          <ac:chgData name="Shubhanshi Radhey JANGID" userId="21897ddf-880d-4f62-b886-15a868da11dc" providerId="ADAL" clId="{3D7E4336-E6B1-4E73-93C2-EE56DBB37291}" dt="2023-03-22T16:33:04.445" v="1430" actId="478"/>
          <ac:spMkLst>
            <pc:docMk/>
            <pc:sldMk cId="0" sldId="258"/>
            <ac:spMk id="16" creationId="{21424FB6-46C8-4C02-1450-9A8C385A050C}"/>
          </ac:spMkLst>
        </pc:spChg>
        <pc:spChg chg="add del mod">
          <ac:chgData name="Shubhanshi Radhey JANGID" userId="21897ddf-880d-4f62-b886-15a868da11dc" providerId="ADAL" clId="{3D7E4336-E6B1-4E73-93C2-EE56DBB37291}" dt="2023-03-20T15:11:08.872" v="192" actId="478"/>
          <ac:spMkLst>
            <pc:docMk/>
            <pc:sldMk cId="0" sldId="258"/>
            <ac:spMk id="17" creationId="{0E3F929C-974C-DC42-460B-79E367935728}"/>
          </ac:spMkLst>
        </pc:spChg>
        <pc:spChg chg="add del mod">
          <ac:chgData name="Shubhanshi Radhey JANGID" userId="21897ddf-880d-4f62-b886-15a868da11dc" providerId="ADAL" clId="{3D7E4336-E6B1-4E73-93C2-EE56DBB37291}" dt="2023-03-22T16:36:06.980" v="1569" actId="478"/>
          <ac:spMkLst>
            <pc:docMk/>
            <pc:sldMk cId="0" sldId="258"/>
            <ac:spMk id="18" creationId="{B67BBD77-FB4D-2954-C89C-57186ED5F7B8}"/>
          </ac:spMkLst>
        </pc:spChg>
        <pc:spChg chg="mod">
          <ac:chgData name="Shubhanshi Radhey JANGID" userId="21897ddf-880d-4f62-b886-15a868da11dc" providerId="ADAL" clId="{3D7E4336-E6B1-4E73-93C2-EE56DBB37291}" dt="2023-03-22T16:39:05.748" v="1640" actId="1038"/>
          <ac:spMkLst>
            <pc:docMk/>
            <pc:sldMk cId="0" sldId="258"/>
            <ac:spMk id="142" creationId="{00000000-0000-0000-0000-000000000000}"/>
          </ac:spMkLst>
        </pc:spChg>
        <pc:spChg chg="del">
          <ac:chgData name="Shubhanshi Radhey JANGID" userId="21897ddf-880d-4f62-b886-15a868da11dc" providerId="ADAL" clId="{3D7E4336-E6B1-4E73-93C2-EE56DBB37291}" dt="2023-03-20T15:10:03.068" v="131" actId="478"/>
          <ac:spMkLst>
            <pc:docMk/>
            <pc:sldMk cId="0" sldId="258"/>
            <ac:spMk id="143" creationId="{00000000-0000-0000-0000-000000000000}"/>
          </ac:spMkLst>
        </pc:spChg>
        <pc:spChg chg="mod">
          <ac:chgData name="Shubhanshi Radhey JANGID" userId="21897ddf-880d-4f62-b886-15a868da11dc" providerId="ADAL" clId="{3D7E4336-E6B1-4E73-93C2-EE56DBB37291}" dt="2023-03-22T16:39:16.496" v="1641" actId="1076"/>
          <ac:spMkLst>
            <pc:docMk/>
            <pc:sldMk cId="0" sldId="258"/>
            <ac:spMk id="144" creationId="{00000000-0000-0000-0000-000000000000}"/>
          </ac:spMkLst>
        </pc:spChg>
        <pc:spChg chg="del">
          <ac:chgData name="Shubhanshi Radhey JANGID" userId="21897ddf-880d-4f62-b886-15a868da11dc" providerId="ADAL" clId="{3D7E4336-E6B1-4E73-93C2-EE56DBB37291}" dt="2023-03-20T15:05:03.216" v="2" actId="478"/>
          <ac:spMkLst>
            <pc:docMk/>
            <pc:sldMk cId="0" sldId="258"/>
            <ac:spMk id="145" creationId="{00000000-0000-0000-0000-000000000000}"/>
          </ac:spMkLst>
        </pc:spChg>
        <pc:spChg chg="del">
          <ac:chgData name="Shubhanshi Radhey JANGID" userId="21897ddf-880d-4f62-b886-15a868da11dc" providerId="ADAL" clId="{3D7E4336-E6B1-4E73-93C2-EE56DBB37291}" dt="2023-03-20T15:09:56.092" v="129" actId="478"/>
          <ac:spMkLst>
            <pc:docMk/>
            <pc:sldMk cId="0" sldId="258"/>
            <ac:spMk id="146" creationId="{00000000-0000-0000-0000-000000000000}"/>
          </ac:spMkLst>
        </pc:spChg>
        <pc:spChg chg="del mod">
          <ac:chgData name="Shubhanshi Radhey JANGID" userId="21897ddf-880d-4f62-b886-15a868da11dc" providerId="ADAL" clId="{3D7E4336-E6B1-4E73-93C2-EE56DBB37291}" dt="2023-03-20T15:11:02.885" v="189" actId="478"/>
          <ac:spMkLst>
            <pc:docMk/>
            <pc:sldMk cId="0" sldId="258"/>
            <ac:spMk id="147" creationId="{00000000-0000-0000-0000-000000000000}"/>
          </ac:spMkLst>
        </pc:spChg>
        <pc:spChg chg="del">
          <ac:chgData name="Shubhanshi Radhey JANGID" userId="21897ddf-880d-4f62-b886-15a868da11dc" providerId="ADAL" clId="{3D7E4336-E6B1-4E73-93C2-EE56DBB37291}" dt="2023-03-20T15:11:07.308" v="191" actId="478"/>
          <ac:spMkLst>
            <pc:docMk/>
            <pc:sldMk cId="0" sldId="258"/>
            <ac:spMk id="148" creationId="{00000000-0000-0000-0000-000000000000}"/>
          </ac:spMkLst>
        </pc:spChg>
        <pc:spChg chg="del mod">
          <ac:chgData name="Shubhanshi Radhey JANGID" userId="21897ddf-880d-4f62-b886-15a868da11dc" providerId="ADAL" clId="{3D7E4336-E6B1-4E73-93C2-EE56DBB37291}" dt="2023-03-22T16:28:27.979" v="1357" actId="478"/>
          <ac:spMkLst>
            <pc:docMk/>
            <pc:sldMk cId="0" sldId="258"/>
            <ac:spMk id="150" creationId="{00000000-0000-0000-0000-000000000000}"/>
          </ac:spMkLst>
        </pc:spChg>
        <pc:spChg chg="del mod">
          <ac:chgData name="Shubhanshi Radhey JANGID" userId="21897ddf-880d-4f62-b886-15a868da11dc" providerId="ADAL" clId="{3D7E4336-E6B1-4E73-93C2-EE56DBB37291}" dt="2023-03-22T16:33:01.143" v="1429" actId="478"/>
          <ac:spMkLst>
            <pc:docMk/>
            <pc:sldMk cId="0" sldId="258"/>
            <ac:spMk id="151" creationId="{00000000-0000-0000-0000-000000000000}"/>
          </ac:spMkLst>
        </pc:spChg>
        <pc:spChg chg="del mod">
          <ac:chgData name="Shubhanshi Radhey JANGID" userId="21897ddf-880d-4f62-b886-15a868da11dc" providerId="ADAL" clId="{3D7E4336-E6B1-4E73-93C2-EE56DBB37291}" dt="2023-03-22T16:29:27.165" v="1380" actId="478"/>
          <ac:spMkLst>
            <pc:docMk/>
            <pc:sldMk cId="0" sldId="258"/>
            <ac:spMk id="152" creationId="{00000000-0000-0000-0000-000000000000}"/>
          </ac:spMkLst>
        </pc:spChg>
        <pc:picChg chg="mod">
          <ac:chgData name="Shubhanshi Radhey JANGID" userId="21897ddf-880d-4f62-b886-15a868da11dc" providerId="ADAL" clId="{3D7E4336-E6B1-4E73-93C2-EE56DBB37291}" dt="2023-03-22T16:39:25.676" v="1642" actId="14100"/>
          <ac:picMkLst>
            <pc:docMk/>
            <pc:sldMk cId="0" sldId="258"/>
            <ac:picMk id="149" creationId="{00000000-0000-0000-0000-000000000000}"/>
          </ac:picMkLst>
        </pc:picChg>
        <pc:cxnChg chg="mod">
          <ac:chgData name="Shubhanshi Radhey JANGID" userId="21897ddf-880d-4f62-b886-15a868da11dc" providerId="ADAL" clId="{3D7E4336-E6B1-4E73-93C2-EE56DBB37291}" dt="2023-03-22T16:39:05.748" v="1640" actId="1038"/>
          <ac:cxnSpMkLst>
            <pc:docMk/>
            <pc:sldMk cId="0" sldId="258"/>
            <ac:cxnSpMk id="153" creationId="{00000000-0000-0000-0000-000000000000}"/>
          </ac:cxnSpMkLst>
        </pc:cxnChg>
        <pc:cxnChg chg="mod">
          <ac:chgData name="Shubhanshi Radhey JANGID" userId="21897ddf-880d-4f62-b886-15a868da11dc" providerId="ADAL" clId="{3D7E4336-E6B1-4E73-93C2-EE56DBB37291}" dt="2023-03-22T16:39:05.748" v="1640" actId="1038"/>
          <ac:cxnSpMkLst>
            <pc:docMk/>
            <pc:sldMk cId="0" sldId="258"/>
            <ac:cxnSpMk id="154" creationId="{00000000-0000-0000-0000-000000000000}"/>
          </ac:cxnSpMkLst>
        </pc:cxnChg>
      </pc:sldChg>
      <pc:sldChg chg="modSp mod ord modShow">
        <pc:chgData name="Shubhanshi Radhey JANGID" userId="21897ddf-880d-4f62-b886-15a868da11dc" providerId="ADAL" clId="{3D7E4336-E6B1-4E73-93C2-EE56DBB37291}" dt="2023-03-20T16:21:45.946" v="863" actId="729"/>
        <pc:sldMkLst>
          <pc:docMk/>
          <pc:sldMk cId="0" sldId="259"/>
        </pc:sldMkLst>
        <pc:spChg chg="mod">
          <ac:chgData name="Shubhanshi Radhey JANGID" userId="21897ddf-880d-4f62-b886-15a868da11dc" providerId="ADAL" clId="{3D7E4336-E6B1-4E73-93C2-EE56DBB37291}" dt="2023-03-20T16:21:34.772" v="862" actId="1038"/>
          <ac:spMkLst>
            <pc:docMk/>
            <pc:sldMk cId="0" sldId="259"/>
            <ac:spMk id="160" creationId="{00000000-0000-0000-0000-000000000000}"/>
          </ac:spMkLst>
        </pc:spChg>
        <pc:spChg chg="mod">
          <ac:chgData name="Shubhanshi Radhey JANGID" userId="21897ddf-880d-4f62-b886-15a868da11dc" providerId="ADAL" clId="{3D7E4336-E6B1-4E73-93C2-EE56DBB37291}" dt="2023-03-20T16:21:34.772" v="862" actId="1038"/>
          <ac:spMkLst>
            <pc:docMk/>
            <pc:sldMk cId="0" sldId="259"/>
            <ac:spMk id="161" creationId="{00000000-0000-0000-0000-000000000000}"/>
          </ac:spMkLst>
        </pc:spChg>
        <pc:cxnChg chg="mod">
          <ac:chgData name="Shubhanshi Radhey JANGID" userId="21897ddf-880d-4f62-b886-15a868da11dc" providerId="ADAL" clId="{3D7E4336-E6B1-4E73-93C2-EE56DBB37291}" dt="2023-03-20T16:21:34.772" v="862" actId="1038"/>
          <ac:cxnSpMkLst>
            <pc:docMk/>
            <pc:sldMk cId="0" sldId="259"/>
            <ac:cxnSpMk id="162" creationId="{00000000-0000-0000-0000-000000000000}"/>
          </ac:cxnSpMkLst>
        </pc:cxnChg>
      </pc:sldChg>
      <pc:sldChg chg="addSp delSp modSp mod ord modShow">
        <pc:chgData name="Shubhanshi Radhey JANGID" userId="21897ddf-880d-4f62-b886-15a868da11dc" providerId="ADAL" clId="{3D7E4336-E6B1-4E73-93C2-EE56DBB37291}" dt="2023-03-22T18:07:44.887" v="1645" actId="207"/>
        <pc:sldMkLst>
          <pc:docMk/>
          <pc:sldMk cId="0" sldId="271"/>
        </pc:sldMkLst>
        <pc:spChg chg="add mod">
          <ac:chgData name="Shubhanshi Radhey JANGID" userId="21897ddf-880d-4f62-b886-15a868da11dc" providerId="ADAL" clId="{3D7E4336-E6B1-4E73-93C2-EE56DBB37291}" dt="2023-03-22T16:39:48.218" v="1644" actId="403"/>
          <ac:spMkLst>
            <pc:docMk/>
            <pc:sldMk cId="0" sldId="271"/>
            <ac:spMk id="2" creationId="{48758C11-7ADD-37AF-2B86-43854603C6B7}"/>
          </ac:spMkLst>
        </pc:spChg>
        <pc:spChg chg="add del mod">
          <ac:chgData name="Shubhanshi Radhey JANGID" userId="21897ddf-880d-4f62-b886-15a868da11dc" providerId="ADAL" clId="{3D7E4336-E6B1-4E73-93C2-EE56DBB37291}" dt="2023-03-22T16:21:31.951" v="1160" actId="478"/>
          <ac:spMkLst>
            <pc:docMk/>
            <pc:sldMk cId="0" sldId="271"/>
            <ac:spMk id="4" creationId="{CBED900F-BF55-842E-9CA1-70CB9292DB29}"/>
          </ac:spMkLst>
        </pc:spChg>
        <pc:spChg chg="add del mod">
          <ac:chgData name="Shubhanshi Radhey JANGID" userId="21897ddf-880d-4f62-b886-15a868da11dc" providerId="ADAL" clId="{3D7E4336-E6B1-4E73-93C2-EE56DBB37291}" dt="2023-03-22T16:21:57.476" v="1164" actId="478"/>
          <ac:spMkLst>
            <pc:docMk/>
            <pc:sldMk cId="0" sldId="271"/>
            <ac:spMk id="5" creationId="{2E500B7C-3AA7-C243-CE49-9FE5FC7DF3EF}"/>
          </ac:spMkLst>
        </pc:spChg>
        <pc:spChg chg="add mod">
          <ac:chgData name="Shubhanshi Radhey JANGID" userId="21897ddf-880d-4f62-b886-15a868da11dc" providerId="ADAL" clId="{3D7E4336-E6B1-4E73-93C2-EE56DBB37291}" dt="2023-03-22T16:25:06.758" v="1329" actId="1076"/>
          <ac:spMkLst>
            <pc:docMk/>
            <pc:sldMk cId="0" sldId="271"/>
            <ac:spMk id="6" creationId="{5FB6D767-A3B5-00C3-9A83-6E27D057544E}"/>
          </ac:spMkLst>
        </pc:spChg>
        <pc:spChg chg="mod">
          <ac:chgData name="Shubhanshi Radhey JANGID" userId="21897ddf-880d-4f62-b886-15a868da11dc" providerId="ADAL" clId="{3D7E4336-E6B1-4E73-93C2-EE56DBB37291}" dt="2023-03-22T18:07:44.887" v="1645" actId="207"/>
          <ac:spMkLst>
            <pc:docMk/>
            <pc:sldMk cId="0" sldId="271"/>
            <ac:spMk id="638" creationId="{00000000-0000-0000-0000-000000000000}"/>
          </ac:spMkLst>
        </pc:spChg>
        <pc:spChg chg="del">
          <ac:chgData name="Shubhanshi Radhey JANGID" userId="21897ddf-880d-4f62-b886-15a868da11dc" providerId="ADAL" clId="{3D7E4336-E6B1-4E73-93C2-EE56DBB37291}" dt="2023-03-22T16:21:24.237" v="1159" actId="478"/>
          <ac:spMkLst>
            <pc:docMk/>
            <pc:sldMk cId="0" sldId="271"/>
            <ac:spMk id="639" creationId="{00000000-0000-0000-0000-000000000000}"/>
          </ac:spMkLst>
        </pc:spChg>
        <pc:cxnChg chg="mod">
          <ac:chgData name="Shubhanshi Radhey JANGID" userId="21897ddf-880d-4f62-b886-15a868da11dc" providerId="ADAL" clId="{3D7E4336-E6B1-4E73-93C2-EE56DBB37291}" dt="2023-03-22T16:21:37.462" v="1161" actId="1076"/>
          <ac:cxnSpMkLst>
            <pc:docMk/>
            <pc:sldMk cId="0" sldId="271"/>
            <ac:cxnSpMk id="640" creationId="{00000000-0000-0000-0000-000000000000}"/>
          </ac:cxnSpMkLst>
        </pc:cxnChg>
        <pc:cxnChg chg="del mod">
          <ac:chgData name="Shubhanshi Radhey JANGID" userId="21897ddf-880d-4f62-b886-15a868da11dc" providerId="ADAL" clId="{3D7E4336-E6B1-4E73-93C2-EE56DBB37291}" dt="2023-03-22T16:22:38.850" v="1173" actId="478"/>
          <ac:cxnSpMkLst>
            <pc:docMk/>
            <pc:sldMk cId="0" sldId="271"/>
            <ac:cxnSpMk id="641" creationId="{00000000-0000-0000-0000-000000000000}"/>
          </ac:cxnSpMkLst>
        </pc:cxnChg>
      </pc:sldChg>
      <pc:sldChg chg="ord">
        <pc:chgData name="Shubhanshi Radhey JANGID" userId="21897ddf-880d-4f62-b886-15a868da11dc" providerId="ADAL" clId="{3D7E4336-E6B1-4E73-93C2-EE56DBB37291}" dt="2023-03-25T01:46:56.774" v="2610"/>
        <pc:sldMkLst>
          <pc:docMk/>
          <pc:sldMk cId="2537610083" sldId="364"/>
        </pc:sldMkLst>
      </pc:sldChg>
      <pc:sldChg chg="addSp delSp modSp add mod ord setBg modShow">
        <pc:chgData name="Shubhanshi Radhey JANGID" userId="21897ddf-880d-4f62-b886-15a868da11dc" providerId="ADAL" clId="{3D7E4336-E6B1-4E73-93C2-EE56DBB37291}" dt="2023-03-23T18:22:26.712" v="2470"/>
        <pc:sldMkLst>
          <pc:docMk/>
          <pc:sldMk cId="2017857250" sldId="369"/>
        </pc:sldMkLst>
        <pc:spChg chg="add del mod">
          <ac:chgData name="Shubhanshi Radhey JANGID" userId="21897ddf-880d-4f62-b886-15a868da11dc" providerId="ADAL" clId="{3D7E4336-E6B1-4E73-93C2-EE56DBB37291}" dt="2023-03-20T15:48:47.983" v="606" actId="478"/>
          <ac:spMkLst>
            <pc:docMk/>
            <pc:sldMk cId="2017857250" sldId="369"/>
            <ac:spMk id="3" creationId="{E22B56C2-6070-640A-4DCD-71606C4A342A}"/>
          </ac:spMkLst>
        </pc:spChg>
        <pc:spChg chg="add del mod">
          <ac:chgData name="Shubhanshi Radhey JANGID" userId="21897ddf-880d-4f62-b886-15a868da11dc" providerId="ADAL" clId="{3D7E4336-E6B1-4E73-93C2-EE56DBB37291}" dt="2023-03-20T15:51:23.819" v="610" actId="478"/>
          <ac:spMkLst>
            <pc:docMk/>
            <pc:sldMk cId="2017857250" sldId="369"/>
            <ac:spMk id="5" creationId="{659999AE-2679-0196-B35F-AA9E776D5B79}"/>
          </ac:spMkLst>
        </pc:spChg>
        <pc:spChg chg="add del mod">
          <ac:chgData name="Shubhanshi Radhey JANGID" userId="21897ddf-880d-4f62-b886-15a868da11dc" providerId="ADAL" clId="{3D7E4336-E6B1-4E73-93C2-EE56DBB37291}" dt="2023-03-20T15:51:47.221" v="614"/>
          <ac:spMkLst>
            <pc:docMk/>
            <pc:sldMk cId="2017857250" sldId="369"/>
            <ac:spMk id="7" creationId="{863CCC94-D35E-0B32-298A-8C060E15254C}"/>
          </ac:spMkLst>
        </pc:spChg>
        <pc:spChg chg="add del mod">
          <ac:chgData name="Shubhanshi Radhey JANGID" userId="21897ddf-880d-4f62-b886-15a868da11dc" providerId="ADAL" clId="{3D7E4336-E6B1-4E73-93C2-EE56DBB37291}" dt="2023-03-20T15:53:08.750" v="619"/>
          <ac:spMkLst>
            <pc:docMk/>
            <pc:sldMk cId="2017857250" sldId="369"/>
            <ac:spMk id="10" creationId="{93E1AA91-4C85-5C6C-61A9-7ACA2AE32832}"/>
          </ac:spMkLst>
        </pc:spChg>
        <pc:spChg chg="mod">
          <ac:chgData name="Shubhanshi Radhey JANGID" userId="21897ddf-880d-4f62-b886-15a868da11dc" providerId="ADAL" clId="{3D7E4336-E6B1-4E73-93C2-EE56DBB37291}" dt="2023-03-20T15:48:52.786" v="607" actId="1076"/>
          <ac:spMkLst>
            <pc:docMk/>
            <pc:sldMk cId="2017857250" sldId="369"/>
            <ac:spMk id="135" creationId="{00000000-0000-0000-0000-000000000000}"/>
          </ac:spMkLst>
        </pc:spChg>
        <pc:spChg chg="del">
          <ac:chgData name="Shubhanshi Radhey JANGID" userId="21897ddf-880d-4f62-b886-15a868da11dc" providerId="ADAL" clId="{3D7E4336-E6B1-4E73-93C2-EE56DBB37291}" dt="2023-03-20T15:48:46.556" v="605" actId="478"/>
          <ac:spMkLst>
            <pc:docMk/>
            <pc:sldMk cId="2017857250" sldId="369"/>
            <ac:spMk id="136" creationId="{00000000-0000-0000-0000-000000000000}"/>
          </ac:spMkLst>
        </pc:spChg>
        <pc:graphicFrameChg chg="add del mod">
          <ac:chgData name="Shubhanshi Radhey JANGID" userId="21897ddf-880d-4f62-b886-15a868da11dc" providerId="ADAL" clId="{3D7E4336-E6B1-4E73-93C2-EE56DBB37291}" dt="2023-03-20T15:51:23.819" v="610" actId="478"/>
          <ac:graphicFrameMkLst>
            <pc:docMk/>
            <pc:sldMk cId="2017857250" sldId="369"/>
            <ac:graphicFrameMk id="4" creationId="{6E82C6DC-B73E-1569-95CF-C63E01A2EF93}"/>
          </ac:graphicFrameMkLst>
        </pc:graphicFrameChg>
        <pc:graphicFrameChg chg="add del mod">
          <ac:chgData name="Shubhanshi Radhey JANGID" userId="21897ddf-880d-4f62-b886-15a868da11dc" providerId="ADAL" clId="{3D7E4336-E6B1-4E73-93C2-EE56DBB37291}" dt="2023-03-20T15:51:47.221" v="614"/>
          <ac:graphicFrameMkLst>
            <pc:docMk/>
            <pc:sldMk cId="2017857250" sldId="369"/>
            <ac:graphicFrameMk id="6" creationId="{E3794974-2891-4266-C1A1-911EBE81D168}"/>
          </ac:graphicFrameMkLst>
        </pc:graphicFrameChg>
        <pc:graphicFrameChg chg="add mod modGraphic">
          <ac:chgData name="Shubhanshi Radhey JANGID" userId="21897ddf-880d-4f62-b886-15a868da11dc" providerId="ADAL" clId="{3D7E4336-E6B1-4E73-93C2-EE56DBB37291}" dt="2023-03-23T14:29:06.678" v="1660" actId="14734"/>
          <ac:graphicFrameMkLst>
            <pc:docMk/>
            <pc:sldMk cId="2017857250" sldId="369"/>
            <ac:graphicFrameMk id="8" creationId="{34EC3F5C-44BF-5B5B-EE16-6A5060BB8F0C}"/>
          </ac:graphicFrameMkLst>
        </pc:graphicFrameChg>
        <pc:graphicFrameChg chg="add del mod">
          <ac:chgData name="Shubhanshi Radhey JANGID" userId="21897ddf-880d-4f62-b886-15a868da11dc" providerId="ADAL" clId="{3D7E4336-E6B1-4E73-93C2-EE56DBB37291}" dt="2023-03-20T15:53:08.750" v="619"/>
          <ac:graphicFrameMkLst>
            <pc:docMk/>
            <pc:sldMk cId="2017857250" sldId="369"/>
            <ac:graphicFrameMk id="9" creationId="{D2F61B08-B89A-EC80-BC7B-ADA878711586}"/>
          </ac:graphicFrameMkLst>
        </pc:graphicFrameChg>
        <pc:graphicFrameChg chg="add mod modGraphic">
          <ac:chgData name="Shubhanshi Radhey JANGID" userId="21897ddf-880d-4f62-b886-15a868da11dc" providerId="ADAL" clId="{3D7E4336-E6B1-4E73-93C2-EE56DBB37291}" dt="2023-03-20T15:53:29.692" v="622" actId="12385"/>
          <ac:graphicFrameMkLst>
            <pc:docMk/>
            <pc:sldMk cId="2017857250" sldId="369"/>
            <ac:graphicFrameMk id="11" creationId="{0697BA64-8EBC-49B6-C1B5-90B24844D7FC}"/>
          </ac:graphicFrameMkLst>
        </pc:graphicFrameChg>
        <pc:cxnChg chg="mod">
          <ac:chgData name="Shubhanshi Radhey JANGID" userId="21897ddf-880d-4f62-b886-15a868da11dc" providerId="ADAL" clId="{3D7E4336-E6B1-4E73-93C2-EE56DBB37291}" dt="2023-03-20T15:48:59.551" v="608" actId="1076"/>
          <ac:cxnSpMkLst>
            <pc:docMk/>
            <pc:sldMk cId="2017857250" sldId="369"/>
            <ac:cxnSpMk id="137" creationId="{00000000-0000-0000-0000-000000000000}"/>
          </ac:cxnSpMkLst>
        </pc:cxnChg>
      </pc:sldChg>
      <pc:sldChg chg="addSp delSp modSp add mod ord setBg modShow">
        <pc:chgData name="Shubhanshi Radhey JANGID" userId="21897ddf-880d-4f62-b886-15a868da11dc" providerId="ADAL" clId="{3D7E4336-E6B1-4E73-93C2-EE56DBB37291}" dt="2023-03-23T18:22:26.712" v="2470"/>
        <pc:sldMkLst>
          <pc:docMk/>
          <pc:sldMk cId="3830058426" sldId="370"/>
        </pc:sldMkLst>
        <pc:spChg chg="add del mod">
          <ac:chgData name="Shubhanshi Radhey JANGID" userId="21897ddf-880d-4f62-b886-15a868da11dc" providerId="ADAL" clId="{3D7E4336-E6B1-4E73-93C2-EE56DBB37291}" dt="2023-03-20T15:36:09.492" v="562" actId="478"/>
          <ac:spMkLst>
            <pc:docMk/>
            <pc:sldMk cId="3830058426" sldId="370"/>
            <ac:spMk id="3" creationId="{D7047C4D-231F-A984-4E3F-523067D84FEB}"/>
          </ac:spMkLst>
        </pc:spChg>
        <pc:spChg chg="mod">
          <ac:chgData name="Shubhanshi Radhey JANGID" userId="21897ddf-880d-4f62-b886-15a868da11dc" providerId="ADAL" clId="{3D7E4336-E6B1-4E73-93C2-EE56DBB37291}" dt="2023-03-20T15:38:13.487" v="580" actId="1076"/>
          <ac:spMkLst>
            <pc:docMk/>
            <pc:sldMk cId="3830058426" sldId="370"/>
            <ac:spMk id="135" creationId="{00000000-0000-0000-0000-000000000000}"/>
          </ac:spMkLst>
        </pc:spChg>
        <pc:spChg chg="del mod">
          <ac:chgData name="Shubhanshi Radhey JANGID" userId="21897ddf-880d-4f62-b886-15a868da11dc" providerId="ADAL" clId="{3D7E4336-E6B1-4E73-93C2-EE56DBB37291}" dt="2023-03-20T15:36:06.353" v="561" actId="478"/>
          <ac:spMkLst>
            <pc:docMk/>
            <pc:sldMk cId="3830058426" sldId="370"/>
            <ac:spMk id="136" creationId="{00000000-0000-0000-0000-000000000000}"/>
          </ac:spMkLst>
        </pc:spChg>
        <pc:graphicFrameChg chg="add del mod">
          <ac:chgData name="Shubhanshi Radhey JANGID" userId="21897ddf-880d-4f62-b886-15a868da11dc" providerId="ADAL" clId="{3D7E4336-E6B1-4E73-93C2-EE56DBB37291}" dt="2023-03-20T15:36:20.547" v="564" actId="478"/>
          <ac:graphicFrameMkLst>
            <pc:docMk/>
            <pc:sldMk cId="3830058426" sldId="370"/>
            <ac:graphicFrameMk id="4" creationId="{8E3ADA14-2EB4-1B27-9C08-90BD47C2EB42}"/>
          </ac:graphicFrameMkLst>
        </pc:graphicFrameChg>
        <pc:graphicFrameChg chg="add del mod modGraphic">
          <ac:chgData name="Shubhanshi Radhey JANGID" userId="21897ddf-880d-4f62-b886-15a868da11dc" providerId="ADAL" clId="{3D7E4336-E6B1-4E73-93C2-EE56DBB37291}" dt="2023-03-20T15:38:04.144" v="578" actId="478"/>
          <ac:graphicFrameMkLst>
            <pc:docMk/>
            <pc:sldMk cId="3830058426" sldId="370"/>
            <ac:graphicFrameMk id="5" creationId="{655E550B-01F1-817B-C408-947C23D93CD8}"/>
          </ac:graphicFrameMkLst>
        </pc:graphicFrameChg>
        <pc:graphicFrameChg chg="add del">
          <ac:chgData name="Shubhanshi Radhey JANGID" userId="21897ddf-880d-4f62-b886-15a868da11dc" providerId="ADAL" clId="{3D7E4336-E6B1-4E73-93C2-EE56DBB37291}" dt="2023-03-20T15:38:01.933" v="577"/>
          <ac:graphicFrameMkLst>
            <pc:docMk/>
            <pc:sldMk cId="3830058426" sldId="370"/>
            <ac:graphicFrameMk id="6" creationId="{CE140EEC-6E5B-AA57-3856-640E1BE06E13}"/>
          </ac:graphicFrameMkLst>
        </pc:graphicFrameChg>
        <pc:graphicFrameChg chg="add del mod">
          <ac:chgData name="Shubhanshi Radhey JANGID" userId="21897ddf-880d-4f62-b886-15a868da11dc" providerId="ADAL" clId="{3D7E4336-E6B1-4E73-93C2-EE56DBB37291}" dt="2023-03-20T15:40:27.808" v="583" actId="478"/>
          <ac:graphicFrameMkLst>
            <pc:docMk/>
            <pc:sldMk cId="3830058426" sldId="370"/>
            <ac:graphicFrameMk id="7" creationId="{FF53E717-3F98-E7E2-681C-0811A7BDC946}"/>
          </ac:graphicFrameMkLst>
        </pc:graphicFrameChg>
        <pc:graphicFrameChg chg="add mod modGraphic">
          <ac:chgData name="Shubhanshi Radhey JANGID" userId="21897ddf-880d-4f62-b886-15a868da11dc" providerId="ADAL" clId="{3D7E4336-E6B1-4E73-93C2-EE56DBB37291}" dt="2023-03-20T15:40:53.204" v="588" actId="14100"/>
          <ac:graphicFrameMkLst>
            <pc:docMk/>
            <pc:sldMk cId="3830058426" sldId="370"/>
            <ac:graphicFrameMk id="8" creationId="{423FC19B-8534-45E5-B76B-E07C9F618C9C}"/>
          </ac:graphicFrameMkLst>
        </pc:graphicFrameChg>
        <pc:graphicFrameChg chg="add del mod">
          <ac:chgData name="Shubhanshi Radhey JANGID" userId="21897ddf-880d-4f62-b886-15a868da11dc" providerId="ADAL" clId="{3D7E4336-E6B1-4E73-93C2-EE56DBB37291}" dt="2023-03-20T15:41:30.153" v="590"/>
          <ac:graphicFrameMkLst>
            <pc:docMk/>
            <pc:sldMk cId="3830058426" sldId="370"/>
            <ac:graphicFrameMk id="9" creationId="{A3E57E6C-E2D0-C02C-FF04-8E01FFA451B8}"/>
          </ac:graphicFrameMkLst>
        </pc:graphicFrameChg>
        <pc:graphicFrameChg chg="add mod modGraphic">
          <ac:chgData name="Shubhanshi Radhey JANGID" userId="21897ddf-880d-4f62-b886-15a868da11dc" providerId="ADAL" clId="{3D7E4336-E6B1-4E73-93C2-EE56DBB37291}" dt="2023-03-20T15:43:23.630" v="595" actId="1076"/>
          <ac:graphicFrameMkLst>
            <pc:docMk/>
            <pc:sldMk cId="3830058426" sldId="370"/>
            <ac:graphicFrameMk id="10" creationId="{FD017339-F877-5AEC-6132-FDED3CDDE216}"/>
          </ac:graphicFrameMkLst>
        </pc:graphicFrameChg>
        <pc:cxnChg chg="mod">
          <ac:chgData name="Shubhanshi Radhey JANGID" userId="21897ddf-880d-4f62-b886-15a868da11dc" providerId="ADAL" clId="{3D7E4336-E6B1-4E73-93C2-EE56DBB37291}" dt="2023-03-20T15:38:16.728" v="581" actId="1076"/>
          <ac:cxnSpMkLst>
            <pc:docMk/>
            <pc:sldMk cId="3830058426" sldId="370"/>
            <ac:cxnSpMk id="137" creationId="{00000000-0000-0000-0000-000000000000}"/>
          </ac:cxnSpMkLst>
        </pc:cxnChg>
      </pc:sldChg>
      <pc:sldChg chg="addSp delSp modSp add del mod setBg">
        <pc:chgData name="Shubhanshi Radhey JANGID" userId="21897ddf-880d-4f62-b886-15a868da11dc" providerId="ADAL" clId="{3D7E4336-E6B1-4E73-93C2-EE56DBB37291}" dt="2023-03-25T01:43:44.519" v="2593" actId="47"/>
        <pc:sldMkLst>
          <pc:docMk/>
          <pc:sldMk cId="1495960209" sldId="371"/>
        </pc:sldMkLst>
        <pc:spChg chg="add del mod">
          <ac:chgData name="Shubhanshi Radhey JANGID" userId="21897ddf-880d-4f62-b886-15a868da11dc" providerId="ADAL" clId="{3D7E4336-E6B1-4E73-93C2-EE56DBB37291}" dt="2023-03-20T15:55:23.595" v="669" actId="478"/>
          <ac:spMkLst>
            <pc:docMk/>
            <pc:sldMk cId="1495960209" sldId="371"/>
            <ac:spMk id="3" creationId="{27D97BC7-9ABD-103E-AA03-EBA5B53ADF28}"/>
          </ac:spMkLst>
        </pc:spChg>
        <pc:spChg chg="mod">
          <ac:chgData name="Shubhanshi Radhey JANGID" userId="21897ddf-880d-4f62-b886-15a868da11dc" providerId="ADAL" clId="{3D7E4336-E6B1-4E73-93C2-EE56DBB37291}" dt="2023-03-20T15:56:28.030" v="694" actId="1076"/>
          <ac:spMkLst>
            <pc:docMk/>
            <pc:sldMk cId="1495960209" sldId="371"/>
            <ac:spMk id="135" creationId="{00000000-0000-0000-0000-000000000000}"/>
          </ac:spMkLst>
        </pc:spChg>
        <pc:spChg chg="del">
          <ac:chgData name="Shubhanshi Radhey JANGID" userId="21897ddf-880d-4f62-b886-15a868da11dc" providerId="ADAL" clId="{3D7E4336-E6B1-4E73-93C2-EE56DBB37291}" dt="2023-03-20T15:55:19.441" v="668" actId="478"/>
          <ac:spMkLst>
            <pc:docMk/>
            <pc:sldMk cId="1495960209" sldId="371"/>
            <ac:spMk id="136" creationId="{00000000-0000-0000-0000-000000000000}"/>
          </ac:spMkLst>
        </pc:spChg>
        <pc:picChg chg="add del mod">
          <ac:chgData name="Shubhanshi Radhey JANGID" userId="21897ddf-880d-4f62-b886-15a868da11dc" providerId="ADAL" clId="{3D7E4336-E6B1-4E73-93C2-EE56DBB37291}" dt="2023-03-20T16:06:41.901" v="771" actId="478"/>
          <ac:picMkLst>
            <pc:docMk/>
            <pc:sldMk cId="1495960209" sldId="371"/>
            <ac:picMk id="3074" creationId="{093534F1-6097-DED1-9AC2-133A25727ACA}"/>
          </ac:picMkLst>
        </pc:picChg>
        <pc:picChg chg="add mod">
          <ac:chgData name="Shubhanshi Radhey JANGID" userId="21897ddf-880d-4f62-b886-15a868da11dc" providerId="ADAL" clId="{3D7E4336-E6B1-4E73-93C2-EE56DBB37291}" dt="2023-03-22T12:16:33.366" v="961"/>
          <ac:picMkLst>
            <pc:docMk/>
            <pc:sldMk cId="1495960209" sldId="371"/>
            <ac:picMk id="3076" creationId="{9573E2BD-5D71-7C71-5BA7-A996BE109180}"/>
          </ac:picMkLst>
        </pc:picChg>
        <pc:picChg chg="add del mod">
          <ac:chgData name="Shubhanshi Radhey JANGID" userId="21897ddf-880d-4f62-b886-15a868da11dc" providerId="ADAL" clId="{3D7E4336-E6B1-4E73-93C2-EE56DBB37291}" dt="2023-03-20T15:59:14.915" v="723"/>
          <ac:picMkLst>
            <pc:docMk/>
            <pc:sldMk cId="1495960209" sldId="371"/>
            <ac:picMk id="3078" creationId="{BDAE4A98-6669-F0A7-CC1E-E5C594FE5801}"/>
          </ac:picMkLst>
        </pc:picChg>
        <pc:picChg chg="add mod">
          <ac:chgData name="Shubhanshi Radhey JANGID" userId="21897ddf-880d-4f62-b886-15a868da11dc" providerId="ADAL" clId="{3D7E4336-E6B1-4E73-93C2-EE56DBB37291}" dt="2023-03-20T16:07:00.512" v="778" actId="1076"/>
          <ac:picMkLst>
            <pc:docMk/>
            <pc:sldMk cId="1495960209" sldId="371"/>
            <ac:picMk id="3080" creationId="{C8EC6CA4-31C3-D245-D3D7-351384DB204D}"/>
          </ac:picMkLst>
        </pc:picChg>
        <pc:cxnChg chg="mod">
          <ac:chgData name="Shubhanshi Radhey JANGID" userId="21897ddf-880d-4f62-b886-15a868da11dc" providerId="ADAL" clId="{3D7E4336-E6B1-4E73-93C2-EE56DBB37291}" dt="2023-03-20T15:56:20.993" v="693" actId="1076"/>
          <ac:cxnSpMkLst>
            <pc:docMk/>
            <pc:sldMk cId="1495960209" sldId="371"/>
            <ac:cxnSpMk id="137" creationId="{00000000-0000-0000-0000-000000000000}"/>
          </ac:cxnSpMkLst>
        </pc:cxnChg>
      </pc:sldChg>
      <pc:sldChg chg="add">
        <pc:chgData name="Shubhanshi Radhey JANGID" userId="21897ddf-880d-4f62-b886-15a868da11dc" providerId="ADAL" clId="{3D7E4336-E6B1-4E73-93C2-EE56DBB37291}" dt="2023-03-25T01:42:38.007" v="2592"/>
        <pc:sldMkLst>
          <pc:docMk/>
          <pc:sldMk cId="1261988313" sldId="372"/>
        </pc:sldMkLst>
      </pc:sldChg>
      <pc:sldChg chg="addSp delSp modSp add del mod">
        <pc:chgData name="Shubhanshi Radhey JANGID" userId="21897ddf-880d-4f62-b886-15a868da11dc" providerId="ADAL" clId="{3D7E4336-E6B1-4E73-93C2-EE56DBB37291}" dt="2023-03-25T01:42:32.441" v="2591" actId="2696"/>
        <pc:sldMkLst>
          <pc:docMk/>
          <pc:sldMk cId="4118692243" sldId="372"/>
        </pc:sldMkLst>
        <pc:spChg chg="add del mod">
          <ac:chgData name="Shubhanshi Radhey JANGID" userId="21897ddf-880d-4f62-b886-15a868da11dc" providerId="ADAL" clId="{3D7E4336-E6B1-4E73-93C2-EE56DBB37291}" dt="2023-03-20T15:56:39.943" v="696" actId="478"/>
          <ac:spMkLst>
            <pc:docMk/>
            <pc:sldMk cId="4118692243" sldId="372"/>
            <ac:spMk id="3" creationId="{78F6E146-8EF8-8896-E7BB-C2623CB7B475}"/>
          </ac:spMkLst>
        </pc:spChg>
        <pc:spChg chg="mod">
          <ac:chgData name="Shubhanshi Radhey JANGID" userId="21897ddf-880d-4f62-b886-15a868da11dc" providerId="ADAL" clId="{3D7E4336-E6B1-4E73-93C2-EE56DBB37291}" dt="2023-03-20T15:55:54.635" v="685" actId="14100"/>
          <ac:spMkLst>
            <pc:docMk/>
            <pc:sldMk cId="4118692243" sldId="372"/>
            <ac:spMk id="135" creationId="{00000000-0000-0000-0000-000000000000}"/>
          </ac:spMkLst>
        </pc:spChg>
        <pc:spChg chg="del">
          <ac:chgData name="Shubhanshi Radhey JANGID" userId="21897ddf-880d-4f62-b886-15a868da11dc" providerId="ADAL" clId="{3D7E4336-E6B1-4E73-93C2-EE56DBB37291}" dt="2023-03-20T15:56:37.977" v="695" actId="478"/>
          <ac:spMkLst>
            <pc:docMk/>
            <pc:sldMk cId="4118692243" sldId="372"/>
            <ac:spMk id="136" creationId="{00000000-0000-0000-0000-000000000000}"/>
          </ac:spMkLst>
        </pc:spChg>
        <pc:picChg chg="add mod">
          <ac:chgData name="Shubhanshi Radhey JANGID" userId="21897ddf-880d-4f62-b886-15a868da11dc" providerId="ADAL" clId="{3D7E4336-E6B1-4E73-93C2-EE56DBB37291}" dt="2023-03-23T12:37:37.889" v="1654" actId="1076"/>
          <ac:picMkLst>
            <pc:docMk/>
            <pc:sldMk cId="4118692243" sldId="372"/>
            <ac:picMk id="6146" creationId="{C57BA422-B005-5947-6814-EC5F5E9A85A3}"/>
          </ac:picMkLst>
        </pc:picChg>
      </pc:sldChg>
      <pc:sldChg chg="addSp delSp modSp add del mod">
        <pc:chgData name="Shubhanshi Radhey JANGID" userId="21897ddf-880d-4f62-b886-15a868da11dc" providerId="ADAL" clId="{3D7E4336-E6B1-4E73-93C2-EE56DBB37291}" dt="2023-03-20T16:06:06.096" v="764" actId="47"/>
        <pc:sldMkLst>
          <pc:docMk/>
          <pc:sldMk cId="4191325858" sldId="373"/>
        </pc:sldMkLst>
        <pc:spChg chg="add del mod">
          <ac:chgData name="Shubhanshi Radhey JANGID" userId="21897ddf-880d-4f62-b886-15a868da11dc" providerId="ADAL" clId="{3D7E4336-E6B1-4E73-93C2-EE56DBB37291}" dt="2023-03-20T15:56:47.998" v="698" actId="478"/>
          <ac:spMkLst>
            <pc:docMk/>
            <pc:sldMk cId="4191325858" sldId="373"/>
            <ac:spMk id="3" creationId="{84191399-7C35-84E0-560E-42DDAD167438}"/>
          </ac:spMkLst>
        </pc:spChg>
        <pc:spChg chg="mod">
          <ac:chgData name="Shubhanshi Radhey JANGID" userId="21897ddf-880d-4f62-b886-15a868da11dc" providerId="ADAL" clId="{3D7E4336-E6B1-4E73-93C2-EE56DBB37291}" dt="2023-03-20T15:56:13.579" v="692" actId="1076"/>
          <ac:spMkLst>
            <pc:docMk/>
            <pc:sldMk cId="4191325858" sldId="373"/>
            <ac:spMk id="135" creationId="{00000000-0000-0000-0000-000000000000}"/>
          </ac:spMkLst>
        </pc:spChg>
        <pc:spChg chg="del">
          <ac:chgData name="Shubhanshi Radhey JANGID" userId="21897ddf-880d-4f62-b886-15a868da11dc" providerId="ADAL" clId="{3D7E4336-E6B1-4E73-93C2-EE56DBB37291}" dt="2023-03-20T15:56:45.946" v="697" actId="478"/>
          <ac:spMkLst>
            <pc:docMk/>
            <pc:sldMk cId="4191325858" sldId="373"/>
            <ac:spMk id="136" creationId="{00000000-0000-0000-0000-000000000000}"/>
          </ac:spMkLst>
        </pc:spChg>
      </pc:sldChg>
      <pc:sldChg chg="modSp add mod setBg modShow">
        <pc:chgData name="Shubhanshi Radhey JANGID" userId="21897ddf-880d-4f62-b886-15a868da11dc" providerId="ADAL" clId="{3D7E4336-E6B1-4E73-93C2-EE56DBB37291}" dt="2023-03-20T15:34:55.588" v="558" actId="20577"/>
        <pc:sldMkLst>
          <pc:docMk/>
          <pc:sldMk cId="3320079931" sldId="374"/>
        </pc:sldMkLst>
        <pc:spChg chg="mod">
          <ac:chgData name="Shubhanshi Radhey JANGID" userId="21897ddf-880d-4f62-b886-15a868da11dc" providerId="ADAL" clId="{3D7E4336-E6B1-4E73-93C2-EE56DBB37291}" dt="2023-03-20T15:32:44.660" v="544" actId="1076"/>
          <ac:spMkLst>
            <pc:docMk/>
            <pc:sldMk cId="3320079931" sldId="374"/>
            <ac:spMk id="228" creationId="{00000000-0000-0000-0000-000000000000}"/>
          </ac:spMkLst>
        </pc:spChg>
        <pc:spChg chg="mod">
          <ac:chgData name="Shubhanshi Radhey JANGID" userId="21897ddf-880d-4f62-b886-15a868da11dc" providerId="ADAL" clId="{3D7E4336-E6B1-4E73-93C2-EE56DBB37291}" dt="2023-03-20T15:32:39.694" v="543" actId="1036"/>
          <ac:spMkLst>
            <pc:docMk/>
            <pc:sldMk cId="3320079931" sldId="374"/>
            <ac:spMk id="229" creationId="{00000000-0000-0000-0000-000000000000}"/>
          </ac:spMkLst>
        </pc:spChg>
        <pc:spChg chg="mod">
          <ac:chgData name="Shubhanshi Radhey JANGID" userId="21897ddf-880d-4f62-b886-15a868da11dc" providerId="ADAL" clId="{3D7E4336-E6B1-4E73-93C2-EE56DBB37291}" dt="2023-03-20T15:34:55.588" v="558" actId="20577"/>
          <ac:spMkLst>
            <pc:docMk/>
            <pc:sldMk cId="3320079931" sldId="374"/>
            <ac:spMk id="230" creationId="{00000000-0000-0000-0000-000000000000}"/>
          </ac:spMkLst>
        </pc:spChg>
        <pc:spChg chg="mod">
          <ac:chgData name="Shubhanshi Radhey JANGID" userId="21897ddf-880d-4f62-b886-15a868da11dc" providerId="ADAL" clId="{3D7E4336-E6B1-4E73-93C2-EE56DBB37291}" dt="2023-03-20T15:32:39.694" v="543" actId="1036"/>
          <ac:spMkLst>
            <pc:docMk/>
            <pc:sldMk cId="3320079931" sldId="374"/>
            <ac:spMk id="231" creationId="{00000000-0000-0000-0000-000000000000}"/>
          </ac:spMkLst>
        </pc:spChg>
        <pc:spChg chg="mod">
          <ac:chgData name="Shubhanshi Radhey JANGID" userId="21897ddf-880d-4f62-b886-15a868da11dc" providerId="ADAL" clId="{3D7E4336-E6B1-4E73-93C2-EE56DBB37291}" dt="2023-03-20T15:32:39.694" v="543" actId="1036"/>
          <ac:spMkLst>
            <pc:docMk/>
            <pc:sldMk cId="3320079931" sldId="374"/>
            <ac:spMk id="232" creationId="{00000000-0000-0000-0000-000000000000}"/>
          </ac:spMkLst>
        </pc:spChg>
        <pc:spChg chg="mod">
          <ac:chgData name="Shubhanshi Radhey JANGID" userId="21897ddf-880d-4f62-b886-15a868da11dc" providerId="ADAL" clId="{3D7E4336-E6B1-4E73-93C2-EE56DBB37291}" dt="2023-03-20T15:32:39.694" v="543" actId="1036"/>
          <ac:spMkLst>
            <pc:docMk/>
            <pc:sldMk cId="3320079931" sldId="374"/>
            <ac:spMk id="233" creationId="{00000000-0000-0000-0000-000000000000}"/>
          </ac:spMkLst>
        </pc:spChg>
        <pc:spChg chg="mod">
          <ac:chgData name="Shubhanshi Radhey JANGID" userId="21897ddf-880d-4f62-b886-15a868da11dc" providerId="ADAL" clId="{3D7E4336-E6B1-4E73-93C2-EE56DBB37291}" dt="2023-03-20T15:32:39.694" v="543" actId="1036"/>
          <ac:spMkLst>
            <pc:docMk/>
            <pc:sldMk cId="3320079931" sldId="374"/>
            <ac:spMk id="234" creationId="{00000000-0000-0000-0000-000000000000}"/>
          </ac:spMkLst>
        </pc:spChg>
        <pc:grpChg chg="mod">
          <ac:chgData name="Shubhanshi Radhey JANGID" userId="21897ddf-880d-4f62-b886-15a868da11dc" providerId="ADAL" clId="{3D7E4336-E6B1-4E73-93C2-EE56DBB37291}" dt="2023-03-20T15:32:39.694" v="543" actId="1036"/>
          <ac:grpSpMkLst>
            <pc:docMk/>
            <pc:sldMk cId="3320079931" sldId="374"/>
            <ac:grpSpMk id="209" creationId="{00000000-0000-0000-0000-000000000000}"/>
          </ac:grpSpMkLst>
        </pc:grpChg>
        <pc:grpChg chg="mod">
          <ac:chgData name="Shubhanshi Radhey JANGID" userId="21897ddf-880d-4f62-b886-15a868da11dc" providerId="ADAL" clId="{3D7E4336-E6B1-4E73-93C2-EE56DBB37291}" dt="2023-03-20T15:32:39.694" v="543" actId="1036"/>
          <ac:grpSpMkLst>
            <pc:docMk/>
            <pc:sldMk cId="3320079931" sldId="374"/>
            <ac:grpSpMk id="235" creationId="{00000000-0000-0000-0000-000000000000}"/>
          </ac:grpSpMkLst>
        </pc:grpChg>
        <pc:grpChg chg="mod">
          <ac:chgData name="Shubhanshi Radhey JANGID" userId="21897ddf-880d-4f62-b886-15a868da11dc" providerId="ADAL" clId="{3D7E4336-E6B1-4E73-93C2-EE56DBB37291}" dt="2023-03-20T15:32:39.694" v="543" actId="1036"/>
          <ac:grpSpMkLst>
            <pc:docMk/>
            <pc:sldMk cId="3320079931" sldId="374"/>
            <ac:grpSpMk id="244" creationId="{00000000-0000-0000-0000-000000000000}"/>
          </ac:grpSpMkLst>
        </pc:grpChg>
        <pc:grpChg chg="mod">
          <ac:chgData name="Shubhanshi Radhey JANGID" userId="21897ddf-880d-4f62-b886-15a868da11dc" providerId="ADAL" clId="{3D7E4336-E6B1-4E73-93C2-EE56DBB37291}" dt="2023-03-20T15:32:39.694" v="543" actId="1036"/>
          <ac:grpSpMkLst>
            <pc:docMk/>
            <pc:sldMk cId="3320079931" sldId="374"/>
            <ac:grpSpMk id="258" creationId="{00000000-0000-0000-0000-000000000000}"/>
          </ac:grpSpMkLst>
        </pc:grpChg>
        <pc:cxnChg chg="mod">
          <ac:chgData name="Shubhanshi Radhey JANGID" userId="21897ddf-880d-4f62-b886-15a868da11dc" providerId="ADAL" clId="{3D7E4336-E6B1-4E73-93C2-EE56DBB37291}" dt="2023-03-20T15:32:39.694" v="543" actId="1036"/>
          <ac:cxnSpMkLst>
            <pc:docMk/>
            <pc:sldMk cId="3320079931" sldId="374"/>
            <ac:cxnSpMk id="241" creationId="{00000000-0000-0000-0000-000000000000}"/>
          </ac:cxnSpMkLst>
        </pc:cxnChg>
        <pc:cxnChg chg="mod">
          <ac:chgData name="Shubhanshi Radhey JANGID" userId="21897ddf-880d-4f62-b886-15a868da11dc" providerId="ADAL" clId="{3D7E4336-E6B1-4E73-93C2-EE56DBB37291}" dt="2023-03-20T15:32:39.694" v="543" actId="1036"/>
          <ac:cxnSpMkLst>
            <pc:docMk/>
            <pc:sldMk cId="3320079931" sldId="374"/>
            <ac:cxnSpMk id="242" creationId="{00000000-0000-0000-0000-000000000000}"/>
          </ac:cxnSpMkLst>
        </pc:cxnChg>
        <pc:cxnChg chg="mod">
          <ac:chgData name="Shubhanshi Radhey JANGID" userId="21897ddf-880d-4f62-b886-15a868da11dc" providerId="ADAL" clId="{3D7E4336-E6B1-4E73-93C2-EE56DBB37291}" dt="2023-03-20T15:32:39.694" v="543" actId="1036"/>
          <ac:cxnSpMkLst>
            <pc:docMk/>
            <pc:sldMk cId="3320079931" sldId="374"/>
            <ac:cxnSpMk id="243" creationId="{00000000-0000-0000-0000-000000000000}"/>
          </ac:cxnSpMkLst>
        </pc:cxnChg>
      </pc:sldChg>
      <pc:sldChg chg="addSp modSp add del">
        <pc:chgData name="Shubhanshi Radhey JANGID" userId="21897ddf-880d-4f62-b886-15a868da11dc" providerId="ADAL" clId="{3D7E4336-E6B1-4E73-93C2-EE56DBB37291}" dt="2023-03-25T01:44:00.040" v="2596" actId="47"/>
        <pc:sldMkLst>
          <pc:docMk/>
          <pc:sldMk cId="932577992" sldId="375"/>
        </pc:sldMkLst>
        <pc:picChg chg="add mod">
          <ac:chgData name="Shubhanshi Radhey JANGID" userId="21897ddf-880d-4f62-b886-15a868da11dc" providerId="ADAL" clId="{3D7E4336-E6B1-4E73-93C2-EE56DBB37291}" dt="2023-03-20T15:59:24.640" v="726" actId="1076"/>
          <ac:picMkLst>
            <pc:docMk/>
            <pc:sldMk cId="932577992" sldId="375"/>
            <ac:picMk id="4098" creationId="{62569450-6B00-EEC9-1761-0D798034627D}"/>
          </ac:picMkLst>
        </pc:picChg>
      </pc:sldChg>
      <pc:sldChg chg="add">
        <pc:chgData name="Shubhanshi Radhey JANGID" userId="21897ddf-880d-4f62-b886-15a868da11dc" providerId="ADAL" clId="{3D7E4336-E6B1-4E73-93C2-EE56DBB37291}" dt="2023-03-25T01:42:38.007" v="2592"/>
        <pc:sldMkLst>
          <pc:docMk/>
          <pc:sldMk cId="1194576691" sldId="376"/>
        </pc:sldMkLst>
      </pc:sldChg>
      <pc:sldChg chg="addSp modSp add del">
        <pc:chgData name="Shubhanshi Radhey JANGID" userId="21897ddf-880d-4f62-b886-15a868da11dc" providerId="ADAL" clId="{3D7E4336-E6B1-4E73-93C2-EE56DBB37291}" dt="2023-03-25T01:42:32.441" v="2591" actId="2696"/>
        <pc:sldMkLst>
          <pc:docMk/>
          <pc:sldMk cId="1896994635" sldId="376"/>
        </pc:sldMkLst>
        <pc:picChg chg="add mod">
          <ac:chgData name="Shubhanshi Radhey JANGID" userId="21897ddf-880d-4f62-b886-15a868da11dc" providerId="ADAL" clId="{3D7E4336-E6B1-4E73-93C2-EE56DBB37291}" dt="2023-03-20T16:05:19.874" v="759" actId="14100"/>
          <ac:picMkLst>
            <pc:docMk/>
            <pc:sldMk cId="1896994635" sldId="376"/>
            <ac:picMk id="2" creationId="{81CD7267-0F61-ADDC-7F1E-572978A72472}"/>
          </ac:picMkLst>
        </pc:picChg>
      </pc:sldChg>
      <pc:sldChg chg="add del">
        <pc:chgData name="Shubhanshi Radhey JANGID" userId="21897ddf-880d-4f62-b886-15a868da11dc" providerId="ADAL" clId="{3D7E4336-E6B1-4E73-93C2-EE56DBB37291}" dt="2023-03-20T16:06:07.705" v="765" actId="47"/>
        <pc:sldMkLst>
          <pc:docMk/>
          <pc:sldMk cId="3246526960" sldId="377"/>
        </pc:sldMkLst>
      </pc:sldChg>
      <pc:sldChg chg="addSp delSp modSp new add del">
        <pc:chgData name="Shubhanshi Radhey JANGID" userId="21897ddf-880d-4f62-b886-15a868da11dc" providerId="ADAL" clId="{3D7E4336-E6B1-4E73-93C2-EE56DBB37291}" dt="2023-03-25T01:44:25.201" v="2599" actId="47"/>
        <pc:sldMkLst>
          <pc:docMk/>
          <pc:sldMk cId="2318934759" sldId="378"/>
        </pc:sldMkLst>
        <pc:spChg chg="del mod">
          <ac:chgData name="Shubhanshi Radhey JANGID" userId="21897ddf-880d-4f62-b886-15a868da11dc" providerId="ADAL" clId="{3D7E4336-E6B1-4E73-93C2-EE56DBB37291}" dt="2023-03-20T16:00:55.711" v="742" actId="478"/>
          <ac:spMkLst>
            <pc:docMk/>
            <pc:sldMk cId="2318934759" sldId="378"/>
            <ac:spMk id="3" creationId="{FF35458E-3C7C-51D1-7EE0-BFEACFC0D7A5}"/>
          </ac:spMkLst>
        </pc:spChg>
        <pc:picChg chg="add del mod">
          <ac:chgData name="Shubhanshi Radhey JANGID" userId="21897ddf-880d-4f62-b886-15a868da11dc" providerId="ADAL" clId="{3D7E4336-E6B1-4E73-93C2-EE56DBB37291}" dt="2023-03-20T16:00:55.711" v="742" actId="478"/>
          <ac:picMkLst>
            <pc:docMk/>
            <pc:sldMk cId="2318934759" sldId="378"/>
            <ac:picMk id="5122" creationId="{99262713-3C92-3020-EBF6-66BC813F497E}"/>
          </ac:picMkLst>
        </pc:picChg>
        <pc:picChg chg="add">
          <ac:chgData name="Shubhanshi Radhey JANGID" userId="21897ddf-880d-4f62-b886-15a868da11dc" providerId="ADAL" clId="{3D7E4336-E6B1-4E73-93C2-EE56DBB37291}" dt="2023-03-20T16:05:03.167" v="755"/>
          <ac:picMkLst>
            <pc:docMk/>
            <pc:sldMk cId="2318934759" sldId="378"/>
            <ac:picMk id="5124" creationId="{1BC95BBB-1FE0-34C6-884E-F201C201B788}"/>
          </ac:picMkLst>
        </pc:picChg>
      </pc:sldChg>
      <pc:sldChg chg="addSp modSp add del">
        <pc:chgData name="Shubhanshi Radhey JANGID" userId="21897ddf-880d-4f62-b886-15a868da11dc" providerId="ADAL" clId="{3D7E4336-E6B1-4E73-93C2-EE56DBB37291}" dt="2023-03-25T01:44:31.039" v="2600" actId="47"/>
        <pc:sldMkLst>
          <pc:docMk/>
          <pc:sldMk cId="2986243432" sldId="379"/>
        </pc:sldMkLst>
        <pc:picChg chg="add mod">
          <ac:chgData name="Shubhanshi Radhey JANGID" userId="21897ddf-880d-4f62-b886-15a868da11dc" providerId="ADAL" clId="{3D7E4336-E6B1-4E73-93C2-EE56DBB37291}" dt="2023-03-20T16:05:40.332" v="761" actId="14100"/>
          <ac:picMkLst>
            <pc:docMk/>
            <pc:sldMk cId="2986243432" sldId="379"/>
            <ac:picMk id="7170" creationId="{047B3004-A445-29F5-D02E-CDB3AA5D513B}"/>
          </ac:picMkLst>
        </pc:picChg>
      </pc:sldChg>
      <pc:sldChg chg="addSp modSp add del">
        <pc:chgData name="Shubhanshi Radhey JANGID" userId="21897ddf-880d-4f62-b886-15a868da11dc" providerId="ADAL" clId="{3D7E4336-E6B1-4E73-93C2-EE56DBB37291}" dt="2023-03-25T01:44:33.855" v="2601" actId="47"/>
        <pc:sldMkLst>
          <pc:docMk/>
          <pc:sldMk cId="3142113827" sldId="380"/>
        </pc:sldMkLst>
        <pc:picChg chg="add mod">
          <ac:chgData name="Shubhanshi Radhey JANGID" userId="21897ddf-880d-4f62-b886-15a868da11dc" providerId="ADAL" clId="{3D7E4336-E6B1-4E73-93C2-EE56DBB37291}" dt="2023-03-20T16:06:02.420" v="763" actId="14100"/>
          <ac:picMkLst>
            <pc:docMk/>
            <pc:sldMk cId="3142113827" sldId="380"/>
            <ac:picMk id="9218" creationId="{C65BAC2A-2DEE-F565-5F3C-4CF22C1C77DC}"/>
          </ac:picMkLst>
        </pc:picChg>
      </pc:sldChg>
      <pc:sldChg chg="delSp modSp add del">
        <pc:chgData name="Shubhanshi Radhey JANGID" userId="21897ddf-880d-4f62-b886-15a868da11dc" providerId="ADAL" clId="{3D7E4336-E6B1-4E73-93C2-EE56DBB37291}" dt="2023-03-25T01:43:50.581" v="2594" actId="47"/>
        <pc:sldMkLst>
          <pc:docMk/>
          <pc:sldMk cId="2111111474" sldId="381"/>
        </pc:sldMkLst>
        <pc:picChg chg="del mod">
          <ac:chgData name="Shubhanshi Radhey JANGID" userId="21897ddf-880d-4f62-b886-15a868da11dc" providerId="ADAL" clId="{3D7E4336-E6B1-4E73-93C2-EE56DBB37291}" dt="2023-03-23T12:13:42.367" v="1647" actId="478"/>
          <ac:picMkLst>
            <pc:docMk/>
            <pc:sldMk cId="2111111474" sldId="381"/>
            <ac:picMk id="3074" creationId="{093534F1-6097-DED1-9AC2-133A25727ACA}"/>
          </ac:picMkLst>
        </pc:picChg>
        <pc:picChg chg="del">
          <ac:chgData name="Shubhanshi Radhey JANGID" userId="21897ddf-880d-4f62-b886-15a868da11dc" providerId="ADAL" clId="{3D7E4336-E6B1-4E73-93C2-EE56DBB37291}" dt="2023-03-20T16:06:26.973" v="767" actId="478"/>
          <ac:picMkLst>
            <pc:docMk/>
            <pc:sldMk cId="2111111474" sldId="381"/>
            <ac:picMk id="3076" creationId="{9573E2BD-5D71-7C71-5BA7-A996BE109180}"/>
          </ac:picMkLst>
        </pc:picChg>
        <pc:picChg chg="del">
          <ac:chgData name="Shubhanshi Radhey JANGID" userId="21897ddf-880d-4f62-b886-15a868da11dc" providerId="ADAL" clId="{3D7E4336-E6B1-4E73-93C2-EE56DBB37291}" dt="2023-03-20T16:06:28.607" v="768" actId="478"/>
          <ac:picMkLst>
            <pc:docMk/>
            <pc:sldMk cId="2111111474" sldId="381"/>
            <ac:picMk id="3080" creationId="{C8EC6CA4-31C3-D245-D3D7-351384DB204D}"/>
          </ac:picMkLst>
        </pc:picChg>
      </pc:sldChg>
      <pc:sldChg chg="modSp mod">
        <pc:chgData name="Shubhanshi Radhey JANGID" userId="21897ddf-880d-4f62-b886-15a868da11dc" providerId="ADAL" clId="{3D7E4336-E6B1-4E73-93C2-EE56DBB37291}" dt="2023-03-22T16:26:55.863" v="1337" actId="1076"/>
        <pc:sldMkLst>
          <pc:docMk/>
          <pc:sldMk cId="1008243725" sldId="383"/>
        </pc:sldMkLst>
        <pc:spChg chg="mod">
          <ac:chgData name="Shubhanshi Radhey JANGID" userId="21897ddf-880d-4f62-b886-15a868da11dc" providerId="ADAL" clId="{3D7E4336-E6B1-4E73-93C2-EE56DBB37291}" dt="2023-03-22T16:22:05.560" v="1165" actId="139"/>
          <ac:spMkLst>
            <pc:docMk/>
            <pc:sldMk cId="1008243725" sldId="383"/>
            <ac:spMk id="201" creationId="{00000000-0000-0000-0000-000000000000}"/>
          </ac:spMkLst>
        </pc:spChg>
        <pc:spChg chg="mod">
          <ac:chgData name="Shubhanshi Radhey JANGID" userId="21897ddf-880d-4f62-b886-15a868da11dc" providerId="ADAL" clId="{3D7E4336-E6B1-4E73-93C2-EE56DBB37291}" dt="2023-03-22T16:26:55.863" v="1337" actId="1076"/>
          <ac:spMkLst>
            <pc:docMk/>
            <pc:sldMk cId="1008243725" sldId="383"/>
            <ac:spMk id="202" creationId="{00000000-0000-0000-0000-000000000000}"/>
          </ac:spMkLst>
        </pc:spChg>
        <pc:picChg chg="mod">
          <ac:chgData name="Shubhanshi Radhey JANGID" userId="21897ddf-880d-4f62-b886-15a868da11dc" providerId="ADAL" clId="{3D7E4336-E6B1-4E73-93C2-EE56DBB37291}" dt="2023-03-22T16:22:09.119" v="1166" actId="1076"/>
          <ac:picMkLst>
            <pc:docMk/>
            <pc:sldMk cId="1008243725" sldId="383"/>
            <ac:picMk id="3074" creationId="{B770EE7C-D4D9-396D-2BDD-CA35C6BE5E63}"/>
          </ac:picMkLst>
        </pc:picChg>
      </pc:sldChg>
      <pc:sldChg chg="addSp delSp modSp mod">
        <pc:chgData name="Shubhanshi Radhey JANGID" userId="21897ddf-880d-4f62-b886-15a868da11dc" providerId="ADAL" clId="{3D7E4336-E6B1-4E73-93C2-EE56DBB37291}" dt="2023-03-23T18:01:47.269" v="2322" actId="20577"/>
        <pc:sldMkLst>
          <pc:docMk/>
          <pc:sldMk cId="1439133203" sldId="388"/>
        </pc:sldMkLst>
        <pc:spChg chg="add del mod">
          <ac:chgData name="Shubhanshi Radhey JANGID" userId="21897ddf-880d-4f62-b886-15a868da11dc" providerId="ADAL" clId="{3D7E4336-E6B1-4E73-93C2-EE56DBB37291}" dt="2023-03-23T17:59:42.731" v="2292"/>
          <ac:spMkLst>
            <pc:docMk/>
            <pc:sldMk cId="1439133203" sldId="388"/>
            <ac:spMk id="3" creationId="{4613724D-B516-E8D4-4643-86B3B95A115C}"/>
          </ac:spMkLst>
        </pc:spChg>
        <pc:spChg chg="mod">
          <ac:chgData name="Shubhanshi Radhey JANGID" userId="21897ddf-880d-4f62-b886-15a868da11dc" providerId="ADAL" clId="{3D7E4336-E6B1-4E73-93C2-EE56DBB37291}" dt="2023-03-23T18:01:47.269" v="2322" actId="20577"/>
          <ac:spMkLst>
            <pc:docMk/>
            <pc:sldMk cId="1439133203" sldId="388"/>
            <ac:spMk id="579" creationId="{00000000-0000-0000-0000-000000000000}"/>
          </ac:spMkLst>
        </pc:spChg>
      </pc:sldChg>
      <pc:sldChg chg="addSp delSp new del mod">
        <pc:chgData name="Shubhanshi Radhey JANGID" userId="21897ddf-880d-4f62-b886-15a868da11dc" providerId="ADAL" clId="{3D7E4336-E6B1-4E73-93C2-EE56DBB37291}" dt="2023-03-25T01:43:55.444" v="2595" actId="47"/>
        <pc:sldMkLst>
          <pc:docMk/>
          <pc:sldMk cId="2958857479" sldId="400"/>
        </pc:sldMkLst>
        <pc:spChg chg="del">
          <ac:chgData name="Shubhanshi Radhey JANGID" userId="21897ddf-880d-4f62-b886-15a868da11dc" providerId="ADAL" clId="{3D7E4336-E6B1-4E73-93C2-EE56DBB37291}" dt="2023-03-22T12:34:37.215" v="964" actId="478"/>
          <ac:spMkLst>
            <pc:docMk/>
            <pc:sldMk cId="2958857479" sldId="400"/>
            <ac:spMk id="2" creationId="{6FFABFDC-5FE9-0675-9749-2DDBA6888EA9}"/>
          </ac:spMkLst>
        </pc:spChg>
        <pc:spChg chg="del">
          <ac:chgData name="Shubhanshi Radhey JANGID" userId="21897ddf-880d-4f62-b886-15a868da11dc" providerId="ADAL" clId="{3D7E4336-E6B1-4E73-93C2-EE56DBB37291}" dt="2023-03-22T12:34:35.316" v="963" actId="478"/>
          <ac:spMkLst>
            <pc:docMk/>
            <pc:sldMk cId="2958857479" sldId="400"/>
            <ac:spMk id="3" creationId="{8E60A44A-CE94-12CA-F4FB-98822DD993F7}"/>
          </ac:spMkLst>
        </pc:spChg>
        <pc:picChg chg="add">
          <ac:chgData name="Shubhanshi Radhey JANGID" userId="21897ddf-880d-4f62-b886-15a868da11dc" providerId="ADAL" clId="{3D7E4336-E6B1-4E73-93C2-EE56DBB37291}" dt="2023-03-22T12:34:38.320" v="965"/>
          <ac:picMkLst>
            <pc:docMk/>
            <pc:sldMk cId="2958857479" sldId="400"/>
            <ac:picMk id="1026" creationId="{2B8EEA7B-0BAC-D54C-84BC-935784A52A8A}"/>
          </ac:picMkLst>
        </pc:picChg>
      </pc:sldChg>
      <pc:sldChg chg="addSp delSp modSp mod modShow">
        <pc:chgData name="Shubhanshi Radhey JANGID" userId="21897ddf-880d-4f62-b886-15a868da11dc" providerId="ADAL" clId="{3D7E4336-E6B1-4E73-93C2-EE56DBB37291}" dt="2023-03-23T18:22:56.345" v="2483" actId="1036"/>
        <pc:sldMkLst>
          <pc:docMk/>
          <pc:sldMk cId="1399858825" sldId="402"/>
        </pc:sldMkLst>
        <pc:spChg chg="mod">
          <ac:chgData name="Shubhanshi Radhey JANGID" userId="21897ddf-880d-4f62-b886-15a868da11dc" providerId="ADAL" clId="{3D7E4336-E6B1-4E73-93C2-EE56DBB37291}" dt="2023-03-23T18:19:32.185" v="2445" actId="1076"/>
          <ac:spMkLst>
            <pc:docMk/>
            <pc:sldMk cId="1399858825" sldId="402"/>
            <ac:spMk id="2" creationId="{B3A0A761-8A45-7953-D364-76CD4E52F4E9}"/>
          </ac:spMkLst>
        </pc:spChg>
        <pc:spChg chg="add del mod">
          <ac:chgData name="Shubhanshi Radhey JANGID" userId="21897ddf-880d-4f62-b886-15a868da11dc" providerId="ADAL" clId="{3D7E4336-E6B1-4E73-93C2-EE56DBB37291}" dt="2023-03-23T14:30:37.443" v="1689" actId="478"/>
          <ac:spMkLst>
            <pc:docMk/>
            <pc:sldMk cId="1399858825" sldId="402"/>
            <ac:spMk id="3" creationId="{974795EA-7303-650C-7DCE-C9CC7831E5BD}"/>
          </ac:spMkLst>
        </pc:spChg>
        <pc:spChg chg="add del mod">
          <ac:chgData name="Shubhanshi Radhey JANGID" userId="21897ddf-880d-4f62-b886-15a868da11dc" providerId="ADAL" clId="{3D7E4336-E6B1-4E73-93C2-EE56DBB37291}" dt="2023-03-23T14:30:37.443" v="1689" actId="478"/>
          <ac:spMkLst>
            <pc:docMk/>
            <pc:sldMk cId="1399858825" sldId="402"/>
            <ac:spMk id="5" creationId="{E8A9B63A-4159-0B14-3D0C-76E4A5A4E47D}"/>
          </ac:spMkLst>
        </pc:spChg>
        <pc:spChg chg="add del mod">
          <ac:chgData name="Shubhanshi Radhey JANGID" userId="21897ddf-880d-4f62-b886-15a868da11dc" providerId="ADAL" clId="{3D7E4336-E6B1-4E73-93C2-EE56DBB37291}" dt="2023-03-23T14:30:37.443" v="1689" actId="478"/>
          <ac:spMkLst>
            <pc:docMk/>
            <pc:sldMk cId="1399858825" sldId="402"/>
            <ac:spMk id="7" creationId="{1E23F049-D9C3-B05F-6185-DD6D2B6A8B61}"/>
          </ac:spMkLst>
        </pc:spChg>
        <pc:spChg chg="add del mod">
          <ac:chgData name="Shubhanshi Radhey JANGID" userId="21897ddf-880d-4f62-b886-15a868da11dc" providerId="ADAL" clId="{3D7E4336-E6B1-4E73-93C2-EE56DBB37291}" dt="2023-03-23T14:30:37.443" v="1689" actId="478"/>
          <ac:spMkLst>
            <pc:docMk/>
            <pc:sldMk cId="1399858825" sldId="402"/>
            <ac:spMk id="9" creationId="{BE6507B7-7461-3733-44E3-598BE85BE524}"/>
          </ac:spMkLst>
        </pc:spChg>
        <pc:spChg chg="add del mod">
          <ac:chgData name="Shubhanshi Radhey JANGID" userId="21897ddf-880d-4f62-b886-15a868da11dc" providerId="ADAL" clId="{3D7E4336-E6B1-4E73-93C2-EE56DBB37291}" dt="2023-03-23T14:30:37.443" v="1689" actId="478"/>
          <ac:spMkLst>
            <pc:docMk/>
            <pc:sldMk cId="1399858825" sldId="402"/>
            <ac:spMk id="11" creationId="{715DF8CB-B5CF-2118-14C4-516FB7423E51}"/>
          </ac:spMkLst>
        </pc:spChg>
        <pc:spChg chg="add del mod">
          <ac:chgData name="Shubhanshi Radhey JANGID" userId="21897ddf-880d-4f62-b886-15a868da11dc" providerId="ADAL" clId="{3D7E4336-E6B1-4E73-93C2-EE56DBB37291}" dt="2023-03-23T14:30:37.443" v="1689" actId="478"/>
          <ac:spMkLst>
            <pc:docMk/>
            <pc:sldMk cId="1399858825" sldId="402"/>
            <ac:spMk id="13" creationId="{DB1C41D9-275C-8AB5-E601-51280B5E116A}"/>
          </ac:spMkLst>
        </pc:spChg>
        <pc:spChg chg="add del mod">
          <ac:chgData name="Shubhanshi Radhey JANGID" userId="21897ddf-880d-4f62-b886-15a868da11dc" providerId="ADAL" clId="{3D7E4336-E6B1-4E73-93C2-EE56DBB37291}" dt="2023-03-23T14:30:37.443" v="1689" actId="478"/>
          <ac:spMkLst>
            <pc:docMk/>
            <pc:sldMk cId="1399858825" sldId="402"/>
            <ac:spMk id="15" creationId="{AEC8E2BE-38AB-8292-EA47-72F220B20067}"/>
          </ac:spMkLst>
        </pc:spChg>
        <pc:spChg chg="add del mod">
          <ac:chgData name="Shubhanshi Radhey JANGID" userId="21897ddf-880d-4f62-b886-15a868da11dc" providerId="ADAL" clId="{3D7E4336-E6B1-4E73-93C2-EE56DBB37291}" dt="2023-03-23T14:30:37.443" v="1689" actId="478"/>
          <ac:spMkLst>
            <pc:docMk/>
            <pc:sldMk cId="1399858825" sldId="402"/>
            <ac:spMk id="17" creationId="{F635378D-4FF4-B1AD-A337-F0DE7E001818}"/>
          </ac:spMkLst>
        </pc:spChg>
        <pc:spChg chg="add del mod">
          <ac:chgData name="Shubhanshi Radhey JANGID" userId="21897ddf-880d-4f62-b886-15a868da11dc" providerId="ADAL" clId="{3D7E4336-E6B1-4E73-93C2-EE56DBB37291}" dt="2023-03-23T16:13:30.095" v="1753" actId="478"/>
          <ac:spMkLst>
            <pc:docMk/>
            <pc:sldMk cId="1399858825" sldId="402"/>
            <ac:spMk id="19" creationId="{8610CCF9-641D-7FE8-4BEC-1ED4DB85EA31}"/>
          </ac:spMkLst>
        </pc:spChg>
        <pc:spChg chg="add mod">
          <ac:chgData name="Shubhanshi Radhey JANGID" userId="21897ddf-880d-4f62-b886-15a868da11dc" providerId="ADAL" clId="{3D7E4336-E6B1-4E73-93C2-EE56DBB37291}" dt="2023-03-23T18:19:56.753" v="2451" actId="14100"/>
          <ac:spMkLst>
            <pc:docMk/>
            <pc:sldMk cId="1399858825" sldId="402"/>
            <ac:spMk id="25" creationId="{31439755-83FE-8156-460D-81B4BFEE5A87}"/>
          </ac:spMkLst>
        </pc:spChg>
        <pc:spChg chg="add mod">
          <ac:chgData name="Shubhanshi Radhey JANGID" userId="21897ddf-880d-4f62-b886-15a868da11dc" providerId="ADAL" clId="{3D7E4336-E6B1-4E73-93C2-EE56DBB37291}" dt="2023-03-23T18:20:27.685" v="2460" actId="1076"/>
          <ac:spMkLst>
            <pc:docMk/>
            <pc:sldMk cId="1399858825" sldId="402"/>
            <ac:spMk id="26" creationId="{E86281F5-2390-27DB-1B1A-B192AF35D803}"/>
          </ac:spMkLst>
        </pc:spChg>
        <pc:spChg chg="add mod">
          <ac:chgData name="Shubhanshi Radhey JANGID" userId="21897ddf-880d-4f62-b886-15a868da11dc" providerId="ADAL" clId="{3D7E4336-E6B1-4E73-93C2-EE56DBB37291}" dt="2023-03-23T18:20:13.810" v="2456" actId="1076"/>
          <ac:spMkLst>
            <pc:docMk/>
            <pc:sldMk cId="1399858825" sldId="402"/>
            <ac:spMk id="27" creationId="{0E06C752-A96B-132B-1DC9-271B347E4FA7}"/>
          </ac:spMkLst>
        </pc:spChg>
        <pc:spChg chg="add del mod">
          <ac:chgData name="Shubhanshi Radhey JANGID" userId="21897ddf-880d-4f62-b886-15a868da11dc" providerId="ADAL" clId="{3D7E4336-E6B1-4E73-93C2-EE56DBB37291}" dt="2023-03-23T14:30:44.964" v="1692" actId="478"/>
          <ac:spMkLst>
            <pc:docMk/>
            <pc:sldMk cId="1399858825" sldId="402"/>
            <ac:spMk id="29" creationId="{4480DA48-D2ED-E65C-3A9C-B28C6F773773}"/>
          </ac:spMkLst>
        </pc:spChg>
        <pc:spChg chg="add del mod">
          <ac:chgData name="Shubhanshi Radhey JANGID" userId="21897ddf-880d-4f62-b886-15a868da11dc" providerId="ADAL" clId="{3D7E4336-E6B1-4E73-93C2-EE56DBB37291}" dt="2023-03-23T14:30:43.606" v="1691" actId="478"/>
          <ac:spMkLst>
            <pc:docMk/>
            <pc:sldMk cId="1399858825" sldId="402"/>
            <ac:spMk id="31" creationId="{F4F5EB1C-FF35-4499-CF66-5C981F78A6F0}"/>
          </ac:spMkLst>
        </pc:spChg>
        <pc:spChg chg="add del mod">
          <ac:chgData name="Shubhanshi Radhey JANGID" userId="21897ddf-880d-4f62-b886-15a868da11dc" providerId="ADAL" clId="{3D7E4336-E6B1-4E73-93C2-EE56DBB37291}" dt="2023-03-23T16:13:32.868" v="1754" actId="478"/>
          <ac:spMkLst>
            <pc:docMk/>
            <pc:sldMk cId="1399858825" sldId="402"/>
            <ac:spMk id="33" creationId="{716726A2-648E-7AD4-3217-E5C0559441FF}"/>
          </ac:spMkLst>
        </pc:spChg>
        <pc:spChg chg="add mod">
          <ac:chgData name="Shubhanshi Radhey JANGID" userId="21897ddf-880d-4f62-b886-15a868da11dc" providerId="ADAL" clId="{3D7E4336-E6B1-4E73-93C2-EE56DBB37291}" dt="2023-03-23T18:22:56.345" v="2483" actId="1036"/>
          <ac:spMkLst>
            <pc:docMk/>
            <pc:sldMk cId="1399858825" sldId="402"/>
            <ac:spMk id="35" creationId="{7201D2E7-D606-933C-DF0A-8DCA277B1147}"/>
          </ac:spMkLst>
        </pc:spChg>
        <pc:spChg chg="add del mod">
          <ac:chgData name="Shubhanshi Radhey JANGID" userId="21897ddf-880d-4f62-b886-15a868da11dc" providerId="ADAL" clId="{3D7E4336-E6B1-4E73-93C2-EE56DBB37291}" dt="2023-03-23T18:18:43.064" v="2438" actId="1076"/>
          <ac:spMkLst>
            <pc:docMk/>
            <pc:sldMk cId="1399858825" sldId="402"/>
            <ac:spMk id="36" creationId="{099C3073-A804-1FAE-2645-C72DD5D1743B}"/>
          </ac:spMkLst>
        </pc:spChg>
        <pc:spChg chg="add mod ord">
          <ac:chgData name="Shubhanshi Radhey JANGID" userId="21897ddf-880d-4f62-b886-15a868da11dc" providerId="ADAL" clId="{3D7E4336-E6B1-4E73-93C2-EE56DBB37291}" dt="2023-03-23T18:22:56.345" v="2483" actId="1036"/>
          <ac:spMkLst>
            <pc:docMk/>
            <pc:sldMk cId="1399858825" sldId="402"/>
            <ac:spMk id="37" creationId="{719EE213-0318-6E1B-7BE9-DFE6C131C89A}"/>
          </ac:spMkLst>
        </pc:spChg>
        <pc:spChg chg="add mod ord">
          <ac:chgData name="Shubhanshi Radhey JANGID" userId="21897ddf-880d-4f62-b886-15a868da11dc" providerId="ADAL" clId="{3D7E4336-E6B1-4E73-93C2-EE56DBB37291}" dt="2023-03-23T18:21:47.849" v="2466" actId="14861"/>
          <ac:spMkLst>
            <pc:docMk/>
            <pc:sldMk cId="1399858825" sldId="402"/>
            <ac:spMk id="38" creationId="{056353BD-58CE-70B1-03A1-450D5369494E}"/>
          </ac:spMkLst>
        </pc:spChg>
        <pc:spChg chg="add del mod">
          <ac:chgData name="Shubhanshi Radhey JANGID" userId="21897ddf-880d-4f62-b886-15a868da11dc" providerId="ADAL" clId="{3D7E4336-E6B1-4E73-93C2-EE56DBB37291}" dt="2023-03-23T18:17:20.395" v="2382" actId="478"/>
          <ac:spMkLst>
            <pc:docMk/>
            <pc:sldMk cId="1399858825" sldId="402"/>
            <ac:spMk id="40" creationId="{4140C108-7E41-2AFC-BD31-E0D394CCEA12}"/>
          </ac:spMkLst>
        </pc:spChg>
        <pc:spChg chg="add mod">
          <ac:chgData name="Shubhanshi Radhey JANGID" userId="21897ddf-880d-4f62-b886-15a868da11dc" providerId="ADAL" clId="{3D7E4336-E6B1-4E73-93C2-EE56DBB37291}" dt="2023-03-23T18:19:32.185" v="2445" actId="1076"/>
          <ac:spMkLst>
            <pc:docMk/>
            <pc:sldMk cId="1399858825" sldId="402"/>
            <ac:spMk id="41" creationId="{B7407B0E-9771-35E7-9BF8-DF07DC2A10F4}"/>
          </ac:spMkLst>
        </pc:spChg>
        <pc:spChg chg="add mod ord">
          <ac:chgData name="Shubhanshi Radhey JANGID" userId="21897ddf-880d-4f62-b886-15a868da11dc" providerId="ADAL" clId="{3D7E4336-E6B1-4E73-93C2-EE56DBB37291}" dt="2023-03-23T18:21:39.296" v="2465" actId="14861"/>
          <ac:spMkLst>
            <pc:docMk/>
            <pc:sldMk cId="1399858825" sldId="402"/>
            <ac:spMk id="45" creationId="{C2EA67D7-FE04-04D5-E2B6-7EB851701BCA}"/>
          </ac:spMkLst>
        </pc:spChg>
        <pc:spChg chg="mod">
          <ac:chgData name="Shubhanshi Radhey JANGID" userId="21897ddf-880d-4f62-b886-15a868da11dc" providerId="ADAL" clId="{3D7E4336-E6B1-4E73-93C2-EE56DBB37291}" dt="2023-03-23T18:18:26.940" v="2435" actId="14100"/>
          <ac:spMkLst>
            <pc:docMk/>
            <pc:sldMk cId="1399858825" sldId="402"/>
            <ac:spMk id="742" creationId="{00000000-0000-0000-0000-000000000000}"/>
          </ac:spMkLst>
        </pc:spChg>
        <pc:spChg chg="del">
          <ac:chgData name="Shubhanshi Radhey JANGID" userId="21897ddf-880d-4f62-b886-15a868da11dc" providerId="ADAL" clId="{3D7E4336-E6B1-4E73-93C2-EE56DBB37291}" dt="2023-03-23T14:30:39.926" v="1690" actId="478"/>
          <ac:spMkLst>
            <pc:docMk/>
            <pc:sldMk cId="1399858825" sldId="402"/>
            <ac:spMk id="743" creationId="{00000000-0000-0000-0000-000000000000}"/>
          </ac:spMkLst>
        </pc:spChg>
        <pc:spChg chg="del">
          <ac:chgData name="Shubhanshi Radhey JANGID" userId="21897ddf-880d-4f62-b886-15a868da11dc" providerId="ADAL" clId="{3D7E4336-E6B1-4E73-93C2-EE56DBB37291}" dt="2023-03-23T14:28:27.275" v="1655" actId="478"/>
          <ac:spMkLst>
            <pc:docMk/>
            <pc:sldMk cId="1399858825" sldId="402"/>
            <ac:spMk id="744" creationId="{00000000-0000-0000-0000-000000000000}"/>
          </ac:spMkLst>
        </pc:spChg>
        <pc:spChg chg="del">
          <ac:chgData name="Shubhanshi Radhey JANGID" userId="21897ddf-880d-4f62-b886-15a868da11dc" providerId="ADAL" clId="{3D7E4336-E6B1-4E73-93C2-EE56DBB37291}" dt="2023-03-23T14:28:27.275" v="1655" actId="478"/>
          <ac:spMkLst>
            <pc:docMk/>
            <pc:sldMk cId="1399858825" sldId="402"/>
            <ac:spMk id="745" creationId="{00000000-0000-0000-0000-000000000000}"/>
          </ac:spMkLst>
        </pc:spChg>
        <pc:spChg chg="del">
          <ac:chgData name="Shubhanshi Radhey JANGID" userId="21897ddf-880d-4f62-b886-15a868da11dc" providerId="ADAL" clId="{3D7E4336-E6B1-4E73-93C2-EE56DBB37291}" dt="2023-03-23T14:28:27.275" v="1655" actId="478"/>
          <ac:spMkLst>
            <pc:docMk/>
            <pc:sldMk cId="1399858825" sldId="402"/>
            <ac:spMk id="746" creationId="{00000000-0000-0000-0000-000000000000}"/>
          </ac:spMkLst>
        </pc:spChg>
        <pc:spChg chg="del">
          <ac:chgData name="Shubhanshi Radhey JANGID" userId="21897ddf-880d-4f62-b886-15a868da11dc" providerId="ADAL" clId="{3D7E4336-E6B1-4E73-93C2-EE56DBB37291}" dt="2023-03-23T14:28:27.275" v="1655" actId="478"/>
          <ac:spMkLst>
            <pc:docMk/>
            <pc:sldMk cId="1399858825" sldId="402"/>
            <ac:spMk id="747" creationId="{00000000-0000-0000-0000-000000000000}"/>
          </ac:spMkLst>
        </pc:spChg>
        <pc:spChg chg="del">
          <ac:chgData name="Shubhanshi Radhey JANGID" userId="21897ddf-880d-4f62-b886-15a868da11dc" providerId="ADAL" clId="{3D7E4336-E6B1-4E73-93C2-EE56DBB37291}" dt="2023-03-23T14:28:27.275" v="1655" actId="478"/>
          <ac:spMkLst>
            <pc:docMk/>
            <pc:sldMk cId="1399858825" sldId="402"/>
            <ac:spMk id="748" creationId="{00000000-0000-0000-0000-000000000000}"/>
          </ac:spMkLst>
        </pc:spChg>
        <pc:spChg chg="del">
          <ac:chgData name="Shubhanshi Radhey JANGID" userId="21897ddf-880d-4f62-b886-15a868da11dc" providerId="ADAL" clId="{3D7E4336-E6B1-4E73-93C2-EE56DBB37291}" dt="2023-03-23T14:30:39.926" v="1690" actId="478"/>
          <ac:spMkLst>
            <pc:docMk/>
            <pc:sldMk cId="1399858825" sldId="402"/>
            <ac:spMk id="749" creationId="{00000000-0000-0000-0000-000000000000}"/>
          </ac:spMkLst>
        </pc:spChg>
        <pc:spChg chg="del">
          <ac:chgData name="Shubhanshi Radhey JANGID" userId="21897ddf-880d-4f62-b886-15a868da11dc" providerId="ADAL" clId="{3D7E4336-E6B1-4E73-93C2-EE56DBB37291}" dt="2023-03-23T14:28:27.275" v="1655" actId="478"/>
          <ac:spMkLst>
            <pc:docMk/>
            <pc:sldMk cId="1399858825" sldId="402"/>
            <ac:spMk id="750" creationId="{00000000-0000-0000-0000-000000000000}"/>
          </ac:spMkLst>
        </pc:spChg>
        <pc:spChg chg="del mod">
          <ac:chgData name="Shubhanshi Radhey JANGID" userId="21897ddf-880d-4f62-b886-15a868da11dc" providerId="ADAL" clId="{3D7E4336-E6B1-4E73-93C2-EE56DBB37291}" dt="2023-03-23T14:28:47.359" v="1657" actId="478"/>
          <ac:spMkLst>
            <pc:docMk/>
            <pc:sldMk cId="1399858825" sldId="402"/>
            <ac:spMk id="751" creationId="{00000000-0000-0000-0000-000000000000}"/>
          </ac:spMkLst>
        </pc:spChg>
        <pc:spChg chg="del">
          <ac:chgData name="Shubhanshi Radhey JANGID" userId="21897ddf-880d-4f62-b886-15a868da11dc" providerId="ADAL" clId="{3D7E4336-E6B1-4E73-93C2-EE56DBB37291}" dt="2023-03-23T14:28:27.275" v="1655" actId="478"/>
          <ac:spMkLst>
            <pc:docMk/>
            <pc:sldMk cId="1399858825" sldId="402"/>
            <ac:spMk id="752" creationId="{00000000-0000-0000-0000-000000000000}"/>
          </ac:spMkLst>
        </pc:spChg>
        <pc:spChg chg="del">
          <ac:chgData name="Shubhanshi Radhey JANGID" userId="21897ddf-880d-4f62-b886-15a868da11dc" providerId="ADAL" clId="{3D7E4336-E6B1-4E73-93C2-EE56DBB37291}" dt="2023-03-23T14:28:49.819" v="1658" actId="478"/>
          <ac:spMkLst>
            <pc:docMk/>
            <pc:sldMk cId="1399858825" sldId="402"/>
            <ac:spMk id="753" creationId="{00000000-0000-0000-0000-000000000000}"/>
          </ac:spMkLst>
        </pc:spChg>
        <pc:spChg chg="del">
          <ac:chgData name="Shubhanshi Radhey JANGID" userId="21897ddf-880d-4f62-b886-15a868da11dc" providerId="ADAL" clId="{3D7E4336-E6B1-4E73-93C2-EE56DBB37291}" dt="2023-03-23T14:28:27.275" v="1655" actId="478"/>
          <ac:spMkLst>
            <pc:docMk/>
            <pc:sldMk cId="1399858825" sldId="402"/>
            <ac:spMk id="754" creationId="{00000000-0000-0000-0000-000000000000}"/>
          </ac:spMkLst>
        </pc:spChg>
        <pc:graphicFrameChg chg="add del">
          <ac:chgData name="Shubhanshi Radhey JANGID" userId="21897ddf-880d-4f62-b886-15a868da11dc" providerId="ADAL" clId="{3D7E4336-E6B1-4E73-93C2-EE56DBB37291}" dt="2023-03-23T16:14:26.841" v="1762"/>
          <ac:graphicFrameMkLst>
            <pc:docMk/>
            <pc:sldMk cId="1399858825" sldId="402"/>
            <ac:graphicFrameMk id="34" creationId="{2D1E9CD0-56CE-D407-D396-AD6E719618D8}"/>
          </ac:graphicFrameMkLst>
        </pc:graphicFrameChg>
        <pc:cxnChg chg="add mod">
          <ac:chgData name="Shubhanshi Radhey JANGID" userId="21897ddf-880d-4f62-b886-15a868da11dc" providerId="ADAL" clId="{3D7E4336-E6B1-4E73-93C2-EE56DBB37291}" dt="2023-03-23T18:18:31.708" v="2436" actId="1076"/>
          <ac:cxnSpMkLst>
            <pc:docMk/>
            <pc:sldMk cId="1399858825" sldId="402"/>
            <ac:cxnSpMk id="20" creationId="{88A9F751-8810-C0B9-2567-022DDA7D7030}"/>
          </ac:cxnSpMkLst>
        </pc:cxnChg>
        <pc:cxnChg chg="del">
          <ac:chgData name="Shubhanshi Radhey JANGID" userId="21897ddf-880d-4f62-b886-15a868da11dc" providerId="ADAL" clId="{3D7E4336-E6B1-4E73-93C2-EE56DBB37291}" dt="2023-03-23T14:28:27.275" v="1655" actId="478"/>
          <ac:cxnSpMkLst>
            <pc:docMk/>
            <pc:sldMk cId="1399858825" sldId="402"/>
            <ac:cxnSpMk id="755" creationId="{00000000-0000-0000-0000-000000000000}"/>
          </ac:cxnSpMkLst>
        </pc:cxnChg>
        <pc:cxnChg chg="del">
          <ac:chgData name="Shubhanshi Radhey JANGID" userId="21897ddf-880d-4f62-b886-15a868da11dc" providerId="ADAL" clId="{3D7E4336-E6B1-4E73-93C2-EE56DBB37291}" dt="2023-03-23T14:28:27.275" v="1655" actId="478"/>
          <ac:cxnSpMkLst>
            <pc:docMk/>
            <pc:sldMk cId="1399858825" sldId="402"/>
            <ac:cxnSpMk id="756" creationId="{00000000-0000-0000-0000-000000000000}"/>
          </ac:cxnSpMkLst>
        </pc:cxnChg>
        <pc:cxnChg chg="del">
          <ac:chgData name="Shubhanshi Radhey JANGID" userId="21897ddf-880d-4f62-b886-15a868da11dc" providerId="ADAL" clId="{3D7E4336-E6B1-4E73-93C2-EE56DBB37291}" dt="2023-03-23T14:28:27.275" v="1655" actId="478"/>
          <ac:cxnSpMkLst>
            <pc:docMk/>
            <pc:sldMk cId="1399858825" sldId="402"/>
            <ac:cxnSpMk id="757" creationId="{00000000-0000-0000-0000-000000000000}"/>
          </ac:cxnSpMkLst>
        </pc:cxnChg>
        <pc:cxnChg chg="del">
          <ac:chgData name="Shubhanshi Radhey JANGID" userId="21897ddf-880d-4f62-b886-15a868da11dc" providerId="ADAL" clId="{3D7E4336-E6B1-4E73-93C2-EE56DBB37291}" dt="2023-03-23T14:28:27.275" v="1655" actId="478"/>
          <ac:cxnSpMkLst>
            <pc:docMk/>
            <pc:sldMk cId="1399858825" sldId="402"/>
            <ac:cxnSpMk id="758" creationId="{00000000-0000-0000-0000-000000000000}"/>
          </ac:cxnSpMkLst>
        </pc:cxnChg>
      </pc:sldChg>
      <pc:sldChg chg="modSp mod">
        <pc:chgData name="Shubhanshi Radhey JANGID" userId="21897ddf-880d-4f62-b886-15a868da11dc" providerId="ADAL" clId="{3D7E4336-E6B1-4E73-93C2-EE56DBB37291}" dt="2023-03-25T01:46:05.410" v="2608" actId="14100"/>
        <pc:sldMkLst>
          <pc:docMk/>
          <pc:sldMk cId="2311544509" sldId="427"/>
        </pc:sldMkLst>
        <pc:spChg chg="mod">
          <ac:chgData name="Shubhanshi Radhey JANGID" userId="21897ddf-880d-4f62-b886-15a868da11dc" providerId="ADAL" clId="{3D7E4336-E6B1-4E73-93C2-EE56DBB37291}" dt="2023-03-25T01:46:01.880" v="2607" actId="14100"/>
          <ac:spMkLst>
            <pc:docMk/>
            <pc:sldMk cId="2311544509" sldId="427"/>
            <ac:spMk id="200" creationId="{00000000-0000-0000-0000-000000000000}"/>
          </ac:spMkLst>
        </pc:spChg>
        <pc:picChg chg="mod">
          <ac:chgData name="Shubhanshi Radhey JANGID" userId="21897ddf-880d-4f62-b886-15a868da11dc" providerId="ADAL" clId="{3D7E4336-E6B1-4E73-93C2-EE56DBB37291}" dt="2023-03-25T01:46:05.410" v="2608" actId="14100"/>
          <ac:picMkLst>
            <pc:docMk/>
            <pc:sldMk cId="2311544509" sldId="427"/>
            <ac:picMk id="2050" creationId="{8F6C7A69-0B8D-24A2-C5D2-14F21FCAA279}"/>
          </ac:picMkLst>
        </pc:picChg>
      </pc:sldChg>
      <pc:sldChg chg="addSp delSp modSp new mod">
        <pc:chgData name="Shubhanshi Radhey JANGID" userId="21897ddf-880d-4f62-b886-15a868da11dc" providerId="ADAL" clId="{3D7E4336-E6B1-4E73-93C2-EE56DBB37291}" dt="2023-03-25T01:41:55.313" v="2590" actId="1038"/>
        <pc:sldMkLst>
          <pc:docMk/>
          <pc:sldMk cId="104085120" sldId="438"/>
        </pc:sldMkLst>
        <pc:spChg chg="mod">
          <ac:chgData name="Shubhanshi Radhey JANGID" userId="21897ddf-880d-4f62-b886-15a868da11dc" providerId="ADAL" clId="{3D7E4336-E6B1-4E73-93C2-EE56DBB37291}" dt="2023-03-25T01:25:14.476" v="2521" actId="20577"/>
          <ac:spMkLst>
            <pc:docMk/>
            <pc:sldMk cId="104085120" sldId="438"/>
            <ac:spMk id="2" creationId="{1952947D-F445-3321-1F0A-9B9D504AE456}"/>
          </ac:spMkLst>
        </pc:spChg>
        <pc:spChg chg="del">
          <ac:chgData name="Shubhanshi Radhey JANGID" userId="21897ddf-880d-4f62-b886-15a868da11dc" providerId="ADAL" clId="{3D7E4336-E6B1-4E73-93C2-EE56DBB37291}" dt="2023-03-25T01:24:36.267" v="2486" actId="478"/>
          <ac:spMkLst>
            <pc:docMk/>
            <pc:sldMk cId="104085120" sldId="438"/>
            <ac:spMk id="3" creationId="{FE27E33D-BC99-A1F8-3BE6-33F0858B17ED}"/>
          </ac:spMkLst>
        </pc:spChg>
        <pc:spChg chg="add mod ord">
          <ac:chgData name="Shubhanshi Radhey JANGID" userId="21897ddf-880d-4f62-b886-15a868da11dc" providerId="ADAL" clId="{3D7E4336-E6B1-4E73-93C2-EE56DBB37291}" dt="2023-03-25T01:41:55.313" v="2590" actId="1038"/>
          <ac:spMkLst>
            <pc:docMk/>
            <pc:sldMk cId="104085120" sldId="438"/>
            <ac:spMk id="5" creationId="{B3104CD7-52A7-A02E-FBFF-77A8A79499F4}"/>
          </ac:spMkLst>
        </pc:spChg>
        <pc:spChg chg="add mod ord">
          <ac:chgData name="Shubhanshi Radhey JANGID" userId="21897ddf-880d-4f62-b886-15a868da11dc" providerId="ADAL" clId="{3D7E4336-E6B1-4E73-93C2-EE56DBB37291}" dt="2023-03-25T01:41:46.548" v="2578" actId="1038"/>
          <ac:spMkLst>
            <pc:docMk/>
            <pc:sldMk cId="104085120" sldId="438"/>
            <ac:spMk id="6" creationId="{7CD662F3-3202-36C0-D6EA-485CB59CA464}"/>
          </ac:spMkLst>
        </pc:spChg>
        <pc:picChg chg="add del mod">
          <ac:chgData name="Shubhanshi Radhey JANGID" userId="21897ddf-880d-4f62-b886-15a868da11dc" providerId="ADAL" clId="{3D7E4336-E6B1-4E73-93C2-EE56DBB37291}" dt="2023-03-25T01:39:53.200" v="2534" actId="478"/>
          <ac:picMkLst>
            <pc:docMk/>
            <pc:sldMk cId="104085120" sldId="438"/>
            <ac:picMk id="4" creationId="{B9BB6D0A-19DB-507C-E45D-4BB7C44021F7}"/>
          </ac:picMkLst>
        </pc:picChg>
        <pc:picChg chg="add mod">
          <ac:chgData name="Shubhanshi Radhey JANGID" userId="21897ddf-880d-4f62-b886-15a868da11dc" providerId="ADAL" clId="{3D7E4336-E6B1-4E73-93C2-EE56DBB37291}" dt="2023-03-25T01:41:55.313" v="2590" actId="1038"/>
          <ac:picMkLst>
            <pc:docMk/>
            <pc:sldMk cId="104085120" sldId="438"/>
            <ac:picMk id="1026" creationId="{7327D507-D819-9EA4-57A5-8AF080C1EC4E}"/>
          </ac:picMkLst>
        </pc:picChg>
        <pc:picChg chg="add mod">
          <ac:chgData name="Shubhanshi Radhey JANGID" userId="21897ddf-880d-4f62-b886-15a868da11dc" providerId="ADAL" clId="{3D7E4336-E6B1-4E73-93C2-EE56DBB37291}" dt="2023-03-25T01:41:46.548" v="2578" actId="1038"/>
          <ac:picMkLst>
            <pc:docMk/>
            <pc:sldMk cId="104085120" sldId="438"/>
            <ac:picMk id="1028" creationId="{36AF3D1C-B37B-737A-2C0D-7CD7FF3E2784}"/>
          </ac:picMkLst>
        </pc:picChg>
        <pc:picChg chg="add del mod">
          <ac:chgData name="Shubhanshi Radhey JANGID" userId="21897ddf-880d-4f62-b886-15a868da11dc" providerId="ADAL" clId="{3D7E4336-E6B1-4E73-93C2-EE56DBB37291}" dt="2023-03-25T01:40:00.531" v="2536"/>
          <ac:picMkLst>
            <pc:docMk/>
            <pc:sldMk cId="104085120" sldId="438"/>
            <ac:picMk id="1030" creationId="{A27D647E-4B38-25E8-339B-E5A1E5AB8958}"/>
          </ac:picMkLst>
        </pc:picChg>
      </pc:sldChg>
    </pc:docChg>
  </pc:docChgLst>
  <pc:docChgLst>
    <pc:chgData name="LIU Yan" userId="S::yan.liu.2022@mitb.smu.edu.sg::4414c5fc-0078-455b-b218-245ccd782d15" providerId="AD" clId="Web-{4399BCB7-757E-4C43-85A7-2B1752521FD3}"/>
    <pc:docChg chg="addSld delSld modSld modSection">
      <pc:chgData name="LIU Yan" userId="S::yan.liu.2022@mitb.smu.edu.sg::4414c5fc-0078-455b-b218-245ccd782d15" providerId="AD" clId="Web-{4399BCB7-757E-4C43-85A7-2B1752521FD3}" dt="2023-03-20T04:10:35.818" v="58"/>
      <pc:docMkLst>
        <pc:docMk/>
      </pc:docMkLst>
      <pc:sldChg chg="modSp add mod replId modShow">
        <pc:chgData name="LIU Yan" userId="S::yan.liu.2022@mitb.smu.edu.sg::4414c5fc-0078-455b-b218-245ccd782d15" providerId="AD" clId="Web-{4399BCB7-757E-4C43-85A7-2B1752521FD3}" dt="2023-03-20T04:05:05.258" v="12"/>
        <pc:sldMkLst>
          <pc:docMk/>
          <pc:sldMk cId="2450748270" sldId="363"/>
        </pc:sldMkLst>
        <pc:spChg chg="mod">
          <ac:chgData name="LIU Yan" userId="S::yan.liu.2022@mitb.smu.edu.sg::4414c5fc-0078-455b-b218-245ccd782d15" providerId="AD" clId="Web-{4399BCB7-757E-4C43-85A7-2B1752521FD3}" dt="2023-03-20T04:04:49.414" v="11" actId="1076"/>
          <ac:spMkLst>
            <pc:docMk/>
            <pc:sldMk cId="2450748270" sldId="363"/>
            <ac:spMk id="160" creationId="{00000000-0000-0000-0000-000000000000}"/>
          </ac:spMkLst>
        </pc:spChg>
        <pc:spChg chg="mod">
          <ac:chgData name="LIU Yan" userId="S::yan.liu.2022@mitb.smu.edu.sg::4414c5fc-0078-455b-b218-245ccd782d15" providerId="AD" clId="Web-{4399BCB7-757E-4C43-85A7-2B1752521FD3}" dt="2023-03-20T04:04:14.569" v="5" actId="1076"/>
          <ac:spMkLst>
            <pc:docMk/>
            <pc:sldMk cId="2450748270" sldId="363"/>
            <ac:spMk id="161" creationId="{00000000-0000-0000-0000-000000000000}"/>
          </ac:spMkLst>
        </pc:spChg>
      </pc:sldChg>
      <pc:sldChg chg="addSp delSp modSp new del">
        <pc:chgData name="LIU Yan" userId="S::yan.liu.2022@mitb.smu.edu.sg::4414c5fc-0078-455b-b218-245ccd782d15" providerId="AD" clId="Web-{4399BCB7-757E-4C43-85A7-2B1752521FD3}" dt="2023-03-20T04:10:21.630" v="57"/>
        <pc:sldMkLst>
          <pc:docMk/>
          <pc:sldMk cId="2930152888" sldId="364"/>
        </pc:sldMkLst>
        <pc:spChg chg="del">
          <ac:chgData name="LIU Yan" userId="S::yan.liu.2022@mitb.smu.edu.sg::4414c5fc-0078-455b-b218-245ccd782d15" providerId="AD" clId="Web-{4399BCB7-757E-4C43-85A7-2B1752521FD3}" dt="2023-03-20T04:05:42.119" v="14"/>
          <ac:spMkLst>
            <pc:docMk/>
            <pc:sldMk cId="2930152888" sldId="364"/>
            <ac:spMk id="2" creationId="{D7D9007E-C15A-5393-3F52-197C688FF50D}"/>
          </ac:spMkLst>
        </pc:spChg>
        <pc:spChg chg="del">
          <ac:chgData name="LIU Yan" userId="S::yan.liu.2022@mitb.smu.edu.sg::4414c5fc-0078-455b-b218-245ccd782d15" providerId="AD" clId="Web-{4399BCB7-757E-4C43-85A7-2B1752521FD3}" dt="2023-03-20T04:05:49.057" v="15"/>
          <ac:spMkLst>
            <pc:docMk/>
            <pc:sldMk cId="2930152888" sldId="364"/>
            <ac:spMk id="3" creationId="{F1F7F1E1-C3AE-385A-A629-C7ECBDC93CFA}"/>
          </ac:spMkLst>
        </pc:spChg>
        <pc:picChg chg="add mod">
          <ac:chgData name="LIU Yan" userId="S::yan.liu.2022@mitb.smu.edu.sg::4414c5fc-0078-455b-b218-245ccd782d15" providerId="AD" clId="Web-{4399BCB7-757E-4C43-85A7-2B1752521FD3}" dt="2023-03-20T04:06:03.901" v="18" actId="1076"/>
          <ac:picMkLst>
            <pc:docMk/>
            <pc:sldMk cId="2930152888" sldId="364"/>
            <ac:picMk id="4" creationId="{3D2EF12B-1D06-4CE5-7144-49BA908A0096}"/>
          </ac:picMkLst>
        </pc:picChg>
      </pc:sldChg>
      <pc:sldChg chg="addSp delSp modSp add del replId">
        <pc:chgData name="LIU Yan" userId="S::yan.liu.2022@mitb.smu.edu.sg::4414c5fc-0078-455b-b218-245ccd782d15" providerId="AD" clId="Web-{4399BCB7-757E-4C43-85A7-2B1752521FD3}" dt="2023-03-20T04:10:35.818" v="58"/>
        <pc:sldMkLst>
          <pc:docMk/>
          <pc:sldMk cId="4061455709" sldId="365"/>
        </pc:sldMkLst>
        <pc:spChg chg="add del mod">
          <ac:chgData name="LIU Yan" userId="S::yan.liu.2022@mitb.smu.edu.sg::4414c5fc-0078-455b-b218-245ccd782d15" providerId="AD" clId="Web-{4399BCB7-757E-4C43-85A7-2B1752521FD3}" dt="2023-03-20T04:06:29.355" v="22"/>
          <ac:spMkLst>
            <pc:docMk/>
            <pc:sldMk cId="4061455709" sldId="365"/>
            <ac:spMk id="3" creationId="{B7748DFB-BEE5-5BD1-2645-605442FACEC1}"/>
          </ac:spMkLst>
        </pc:spChg>
        <pc:spChg chg="mod">
          <ac:chgData name="LIU Yan" userId="S::yan.liu.2022@mitb.smu.edu.sg::4414c5fc-0078-455b-b218-245ccd782d15" providerId="AD" clId="Web-{4399BCB7-757E-4C43-85A7-2B1752521FD3}" dt="2023-03-20T04:06:24.918" v="21" actId="20577"/>
          <ac:spMkLst>
            <pc:docMk/>
            <pc:sldMk cId="4061455709" sldId="365"/>
            <ac:spMk id="135" creationId="{00000000-0000-0000-0000-000000000000}"/>
          </ac:spMkLst>
        </pc:spChg>
        <pc:spChg chg="del">
          <ac:chgData name="LIU Yan" userId="S::yan.liu.2022@mitb.smu.edu.sg::4414c5fc-0078-455b-b218-245ccd782d15" providerId="AD" clId="Web-{4399BCB7-757E-4C43-85A7-2B1752521FD3}" dt="2023-03-20T04:06:08.620" v="20"/>
          <ac:spMkLst>
            <pc:docMk/>
            <pc:sldMk cId="4061455709" sldId="365"/>
            <ac:spMk id="136" creationId="{00000000-0000-0000-0000-000000000000}"/>
          </ac:spMkLst>
        </pc:spChg>
        <pc:graphicFrameChg chg="add del mod modGraphic">
          <ac:chgData name="LIU Yan" userId="S::yan.liu.2022@mitb.smu.edu.sg::4414c5fc-0078-455b-b218-245ccd782d15" providerId="AD" clId="Web-{4399BCB7-757E-4C43-85A7-2B1752521FD3}" dt="2023-03-20T04:08:01.202" v="36"/>
          <ac:graphicFrameMkLst>
            <pc:docMk/>
            <pc:sldMk cId="4061455709" sldId="365"/>
            <ac:graphicFrameMk id="4" creationId="{8C77739A-E6A6-E24A-B92A-DBBF44222B4A}"/>
          </ac:graphicFrameMkLst>
        </pc:graphicFrameChg>
        <pc:graphicFrameChg chg="add mod modGraphic">
          <ac:chgData name="LIU Yan" userId="S::yan.liu.2022@mitb.smu.edu.sg::4414c5fc-0078-455b-b218-245ccd782d15" providerId="AD" clId="Web-{4399BCB7-757E-4C43-85A7-2B1752521FD3}" dt="2023-03-20T04:09:55.644" v="56" actId="20577"/>
          <ac:graphicFrameMkLst>
            <pc:docMk/>
            <pc:sldMk cId="4061455709" sldId="365"/>
            <ac:graphicFrameMk id="356" creationId="{339D831B-B785-F968-2D22-4E1D18F7CB82}"/>
          </ac:graphicFrameMkLst>
        </pc:graphicFrameChg>
      </pc:sldChg>
    </pc:docChg>
  </pc:docChgLst>
  <pc:docChgLst>
    <pc:chgData name="LIU Yan" userId="S::yan.liu.2022@mitb.smu.edu.sg::4414c5fc-0078-455b-b218-245ccd782d15" providerId="AD" clId="Web-{48C823FE-0E2B-4A47-953C-AA7B50730AC9}"/>
    <pc:docChg chg="modSld">
      <pc:chgData name="LIU Yan" userId="S::yan.liu.2022@mitb.smu.edu.sg::4414c5fc-0078-455b-b218-245ccd782d15" providerId="AD" clId="Web-{48C823FE-0E2B-4A47-953C-AA7B50730AC9}" dt="2023-03-24T14:00:56.711" v="31" actId="1076"/>
      <pc:docMkLst>
        <pc:docMk/>
      </pc:docMkLst>
      <pc:sldChg chg="addSp delSp modSp">
        <pc:chgData name="LIU Yan" userId="S::yan.liu.2022@mitb.smu.edu.sg::4414c5fc-0078-455b-b218-245ccd782d15" providerId="AD" clId="Web-{48C823FE-0E2B-4A47-953C-AA7B50730AC9}" dt="2023-03-24T14:00:56.711" v="31" actId="1076"/>
        <pc:sldMkLst>
          <pc:docMk/>
          <pc:sldMk cId="2613513521" sldId="367"/>
        </pc:sldMkLst>
        <pc:spChg chg="add">
          <ac:chgData name="LIU Yan" userId="S::yan.liu.2022@mitb.smu.edu.sg::4414c5fc-0078-455b-b218-245ccd782d15" providerId="AD" clId="Web-{48C823FE-0E2B-4A47-953C-AA7B50730AC9}" dt="2023-03-24T13:59:53.896" v="26"/>
          <ac:spMkLst>
            <pc:docMk/>
            <pc:sldMk cId="2613513521" sldId="367"/>
            <ac:spMk id="4" creationId="{74796C40-675E-5DEF-9A53-D3DF717BBBB3}"/>
          </ac:spMkLst>
        </pc:spChg>
        <pc:spChg chg="mod">
          <ac:chgData name="LIU Yan" userId="S::yan.liu.2022@mitb.smu.edu.sg::4414c5fc-0078-455b-b218-245ccd782d15" providerId="AD" clId="Web-{48C823FE-0E2B-4A47-953C-AA7B50730AC9}" dt="2023-03-24T13:57:32.345" v="7" actId="1076"/>
          <ac:spMkLst>
            <pc:docMk/>
            <pc:sldMk cId="2613513521" sldId="367"/>
            <ac:spMk id="13" creationId="{00000000-0000-0000-0000-000000000000}"/>
          </ac:spMkLst>
        </pc:spChg>
        <pc:spChg chg="mod">
          <ac:chgData name="LIU Yan" userId="S::yan.liu.2022@mitb.smu.edu.sg::4414c5fc-0078-455b-b218-245ccd782d15" providerId="AD" clId="Web-{48C823FE-0E2B-4A47-953C-AA7B50730AC9}" dt="2023-03-24T13:58:10.783" v="15" actId="1076"/>
          <ac:spMkLst>
            <pc:docMk/>
            <pc:sldMk cId="2613513521" sldId="367"/>
            <ac:spMk id="26" creationId="{555A76A8-945A-78C0-0939-9E3F1580AF9E}"/>
          </ac:spMkLst>
        </pc:spChg>
        <pc:spChg chg="mod">
          <ac:chgData name="LIU Yan" userId="S::yan.liu.2022@mitb.smu.edu.sg::4414c5fc-0078-455b-b218-245ccd782d15" providerId="AD" clId="Web-{48C823FE-0E2B-4A47-953C-AA7B50730AC9}" dt="2023-03-24T13:58:12.768" v="16" actId="1076"/>
          <ac:spMkLst>
            <pc:docMk/>
            <pc:sldMk cId="2613513521" sldId="367"/>
            <ac:spMk id="36" creationId="{9CD8C7A4-0537-3FA6-A2CC-BCDB983F8F58}"/>
          </ac:spMkLst>
        </pc:spChg>
        <pc:spChg chg="mod">
          <ac:chgData name="LIU Yan" userId="S::yan.liu.2022@mitb.smu.edu.sg::4414c5fc-0078-455b-b218-245ccd782d15" providerId="AD" clId="Web-{48C823FE-0E2B-4A47-953C-AA7B50730AC9}" dt="2023-03-24T13:58:26.643" v="17" actId="1076"/>
          <ac:spMkLst>
            <pc:docMk/>
            <pc:sldMk cId="2613513521" sldId="367"/>
            <ac:spMk id="37" creationId="{B1A812A9-F01C-DA02-DF13-EA648BA5B2B7}"/>
          </ac:spMkLst>
        </pc:spChg>
        <pc:spChg chg="mod">
          <ac:chgData name="LIU Yan" userId="S::yan.liu.2022@mitb.smu.edu.sg::4414c5fc-0078-455b-b218-245ccd782d15" providerId="AD" clId="Web-{48C823FE-0E2B-4A47-953C-AA7B50730AC9}" dt="2023-03-24T14:00:56.711" v="31" actId="1076"/>
          <ac:spMkLst>
            <pc:docMk/>
            <pc:sldMk cId="2613513521" sldId="367"/>
            <ac:spMk id="38" creationId="{0998D0FA-E319-839A-B06A-017C30D7B03E}"/>
          </ac:spMkLst>
        </pc:spChg>
        <pc:spChg chg="del">
          <ac:chgData name="LIU Yan" userId="S::yan.liu.2022@mitb.smu.edu.sg::4414c5fc-0078-455b-b218-245ccd782d15" providerId="AD" clId="Web-{48C823FE-0E2B-4A47-953C-AA7B50730AC9}" dt="2023-03-24T13:57:02.187" v="2"/>
          <ac:spMkLst>
            <pc:docMk/>
            <pc:sldMk cId="2613513521" sldId="367"/>
            <ac:spMk id="39" creationId="{F3CA820C-6148-6226-C2A9-A70DBCB82475}"/>
          </ac:spMkLst>
        </pc:spChg>
        <pc:spChg chg="del">
          <ac:chgData name="LIU Yan" userId="S::yan.liu.2022@mitb.smu.edu.sg::4414c5fc-0078-455b-b218-245ccd782d15" providerId="AD" clId="Web-{48C823FE-0E2B-4A47-953C-AA7B50730AC9}" dt="2023-03-24T13:57:00.406" v="1"/>
          <ac:spMkLst>
            <pc:docMk/>
            <pc:sldMk cId="2613513521" sldId="367"/>
            <ac:spMk id="40" creationId="{043E1521-2DD8-8507-AF82-803CA16D9EC3}"/>
          </ac:spMkLst>
        </pc:spChg>
        <pc:spChg chg="del">
          <ac:chgData name="LIU Yan" userId="S::yan.liu.2022@mitb.smu.edu.sg::4414c5fc-0078-455b-b218-245ccd782d15" providerId="AD" clId="Web-{48C823FE-0E2B-4A47-953C-AA7B50730AC9}" dt="2023-03-24T13:56:50.280" v="0"/>
          <ac:spMkLst>
            <pc:docMk/>
            <pc:sldMk cId="2613513521" sldId="367"/>
            <ac:spMk id="41" creationId="{13EF2919-A839-BFB3-4BD0-E00C269CB7D3}"/>
          </ac:spMkLst>
        </pc:spChg>
        <pc:grpChg chg="mod">
          <ac:chgData name="LIU Yan" userId="S::yan.liu.2022@mitb.smu.edu.sg::4414c5fc-0078-455b-b218-245ccd782d15" providerId="AD" clId="Web-{48C823FE-0E2B-4A47-953C-AA7B50730AC9}" dt="2023-03-24T13:57:25.172" v="6" actId="1076"/>
          <ac:grpSpMkLst>
            <pc:docMk/>
            <pc:sldMk cId="2613513521" sldId="367"/>
            <ac:grpSpMk id="2" creationId="{00000000-0000-0000-0000-000000000000}"/>
          </ac:grpSpMkLst>
        </pc:grpChg>
        <pc:picChg chg="mod">
          <ac:chgData name="LIU Yan" userId="S::yan.liu.2022@mitb.smu.edu.sg::4414c5fc-0078-455b-b218-245ccd782d15" providerId="AD" clId="Web-{48C823FE-0E2B-4A47-953C-AA7B50730AC9}" dt="2023-03-24T13:58:54.879" v="20" actId="14100"/>
          <ac:picMkLst>
            <pc:docMk/>
            <pc:sldMk cId="2613513521" sldId="367"/>
            <ac:picMk id="28" creationId="{CEEC946E-90AA-32A5-4581-86709C9A3E82}"/>
          </ac:picMkLst>
        </pc:picChg>
        <pc:picChg chg="mod">
          <ac:chgData name="LIU Yan" userId="S::yan.liu.2022@mitb.smu.edu.sg::4414c5fc-0078-455b-b218-245ccd782d15" providerId="AD" clId="Web-{48C823FE-0E2B-4A47-953C-AA7B50730AC9}" dt="2023-03-24T13:57:49.876" v="9" actId="1076"/>
          <ac:picMkLst>
            <pc:docMk/>
            <pc:sldMk cId="2613513521" sldId="367"/>
            <ac:picMk id="29" creationId="{2A32E93F-298A-AFD0-71F0-7CAED2D29164}"/>
          </ac:picMkLst>
        </pc:picChg>
        <pc:picChg chg="mod">
          <ac:chgData name="LIU Yan" userId="S::yan.liu.2022@mitb.smu.edu.sg::4414c5fc-0078-455b-b218-245ccd782d15" providerId="AD" clId="Web-{48C823FE-0E2B-4A47-953C-AA7B50730AC9}" dt="2023-03-24T13:57:49.892" v="10" actId="1076"/>
          <ac:picMkLst>
            <pc:docMk/>
            <pc:sldMk cId="2613513521" sldId="367"/>
            <ac:picMk id="30" creationId="{5A5D2781-521F-08EB-E8EA-321FE25186CD}"/>
          </ac:picMkLst>
        </pc:picChg>
        <pc:picChg chg="mod">
          <ac:chgData name="LIU Yan" userId="S::yan.liu.2022@mitb.smu.edu.sg::4414c5fc-0078-455b-b218-245ccd782d15" providerId="AD" clId="Web-{48C823FE-0E2B-4A47-953C-AA7B50730AC9}" dt="2023-03-24T13:57:49.892" v="11" actId="1076"/>
          <ac:picMkLst>
            <pc:docMk/>
            <pc:sldMk cId="2613513521" sldId="367"/>
            <ac:picMk id="31" creationId="{916578FC-6A91-777A-307D-DE161CD01B88}"/>
          </ac:picMkLst>
        </pc:picChg>
        <pc:picChg chg="mod">
          <ac:chgData name="LIU Yan" userId="S::yan.liu.2022@mitb.smu.edu.sg::4414c5fc-0078-455b-b218-245ccd782d15" providerId="AD" clId="Web-{48C823FE-0E2B-4A47-953C-AA7B50730AC9}" dt="2023-03-24T13:57:49.908" v="12" actId="1076"/>
          <ac:picMkLst>
            <pc:docMk/>
            <pc:sldMk cId="2613513521" sldId="367"/>
            <ac:picMk id="32" creationId="{A078C0D2-2B65-E359-460E-A9F9FC053ADF}"/>
          </ac:picMkLst>
        </pc:picChg>
        <pc:picChg chg="mod">
          <ac:chgData name="LIU Yan" userId="S::yan.liu.2022@mitb.smu.edu.sg::4414c5fc-0078-455b-b218-245ccd782d15" providerId="AD" clId="Web-{48C823FE-0E2B-4A47-953C-AA7B50730AC9}" dt="2023-03-24T13:57:49.923" v="13" actId="1076"/>
          <ac:picMkLst>
            <pc:docMk/>
            <pc:sldMk cId="2613513521" sldId="367"/>
            <ac:picMk id="33" creationId="{CF68F2EC-CA85-D1C2-44C6-9056D32913AD}"/>
          </ac:picMkLst>
        </pc:picChg>
      </pc:sldChg>
      <pc:sldChg chg="modNotes">
        <pc:chgData name="LIU Yan" userId="S::yan.liu.2022@mitb.smu.edu.sg::4414c5fc-0078-455b-b218-245ccd782d15" providerId="AD" clId="Web-{48C823FE-0E2B-4A47-953C-AA7B50730AC9}" dt="2023-03-24T14:00:22.569" v="28"/>
        <pc:sldMkLst>
          <pc:docMk/>
          <pc:sldMk cId="3099553063" sldId="368"/>
        </pc:sldMkLst>
      </pc:sldChg>
    </pc:docChg>
  </pc:docChgLst>
  <pc:docChgLst>
    <pc:chgData name="LIU Yan" userId="S::yan.liu.2022@mitb.smu.edu.sg::4414c5fc-0078-455b-b218-245ccd782d15" providerId="AD" clId="Web-{205E8D08-FBF8-4180-A5CD-B183D08D2C5C}"/>
    <pc:docChg chg="addSld delSld modSld modSection">
      <pc:chgData name="LIU Yan" userId="S::yan.liu.2022@mitb.smu.edu.sg::4414c5fc-0078-455b-b218-245ccd782d15" providerId="AD" clId="Web-{205E8D08-FBF8-4180-A5CD-B183D08D2C5C}" dt="2023-03-19T15:19:32.931" v="22"/>
      <pc:docMkLst>
        <pc:docMk/>
      </pc:docMkLst>
      <pc:sldChg chg="addSp delSp modSp del">
        <pc:chgData name="LIU Yan" userId="S::yan.liu.2022@mitb.smu.edu.sg::4414c5fc-0078-455b-b218-245ccd782d15" providerId="AD" clId="Web-{205E8D08-FBF8-4180-A5CD-B183D08D2C5C}" dt="2023-03-19T15:19:32.931" v="22"/>
        <pc:sldMkLst>
          <pc:docMk/>
          <pc:sldMk cId="1812098514" sldId="299"/>
        </pc:sldMkLst>
        <pc:picChg chg="add del mod">
          <ac:chgData name="LIU Yan" userId="S::yan.liu.2022@mitb.smu.edu.sg::4414c5fc-0078-455b-b218-245ccd782d15" providerId="AD" clId="Web-{205E8D08-FBF8-4180-A5CD-B183D08D2C5C}" dt="2023-03-19T15:16:19.659" v="1"/>
          <ac:picMkLst>
            <pc:docMk/>
            <pc:sldMk cId="1812098514" sldId="299"/>
            <ac:picMk id="2" creationId="{DBCE835F-A36C-B562-C274-EFF3F58596F7}"/>
          </ac:picMkLst>
        </pc:picChg>
        <pc:picChg chg="add del mod">
          <ac:chgData name="LIU Yan" userId="S::yan.liu.2022@mitb.smu.edu.sg::4414c5fc-0078-455b-b218-245ccd782d15" providerId="AD" clId="Web-{205E8D08-FBF8-4180-A5CD-B183D08D2C5C}" dt="2023-03-19T15:17:40.005" v="3"/>
          <ac:picMkLst>
            <pc:docMk/>
            <pc:sldMk cId="1812098514" sldId="299"/>
            <ac:picMk id="3" creationId="{BC2752F5-D460-1271-1065-47CBE4D045CF}"/>
          </ac:picMkLst>
        </pc:picChg>
        <pc:picChg chg="add mod">
          <ac:chgData name="LIU Yan" userId="S::yan.liu.2022@mitb.smu.edu.sg::4414c5fc-0078-455b-b218-245ccd782d15" providerId="AD" clId="Web-{205E8D08-FBF8-4180-A5CD-B183D08D2C5C}" dt="2023-03-19T15:19:17.805" v="18"/>
          <ac:picMkLst>
            <pc:docMk/>
            <pc:sldMk cId="1812098514" sldId="299"/>
            <ac:picMk id="4" creationId="{B84ADB6A-A7A9-307C-3B2D-7A77EB22B420}"/>
          </ac:picMkLst>
        </pc:picChg>
      </pc:sldChg>
      <pc:sldChg chg="add replId">
        <pc:chgData name="LIU Yan" userId="S::yan.liu.2022@mitb.smu.edu.sg::4414c5fc-0078-455b-b218-245ccd782d15" providerId="AD" clId="Web-{205E8D08-FBF8-4180-A5CD-B183D08D2C5C}" dt="2023-03-19T15:19:05.008" v="17"/>
        <pc:sldMkLst>
          <pc:docMk/>
          <pc:sldMk cId="457406855" sldId="361"/>
        </pc:sldMkLst>
      </pc:sldChg>
      <pc:sldChg chg="addSp delSp modSp add del replId">
        <pc:chgData name="LIU Yan" userId="S::yan.liu.2022@mitb.smu.edu.sg::4414c5fc-0078-455b-b218-245ccd782d15" providerId="AD" clId="Web-{205E8D08-FBF8-4180-A5CD-B183D08D2C5C}" dt="2023-03-19T15:18:31.913" v="16"/>
        <pc:sldMkLst>
          <pc:docMk/>
          <pc:sldMk cId="1238832539" sldId="361"/>
        </pc:sldMkLst>
        <pc:spChg chg="add del mod">
          <ac:chgData name="LIU Yan" userId="S::yan.liu.2022@mitb.smu.edu.sg::4414c5fc-0078-455b-b218-245ccd782d15" providerId="AD" clId="Web-{205E8D08-FBF8-4180-A5CD-B183D08D2C5C}" dt="2023-03-19T15:17:51.912" v="8"/>
          <ac:spMkLst>
            <pc:docMk/>
            <pc:sldMk cId="1238832539" sldId="361"/>
            <ac:spMk id="3" creationId="{370FB625-2844-24B6-DE46-7369D811992F}"/>
          </ac:spMkLst>
        </pc:spChg>
        <pc:spChg chg="add del mod">
          <ac:chgData name="LIU Yan" userId="S::yan.liu.2022@mitb.smu.edu.sg::4414c5fc-0078-455b-b218-245ccd782d15" providerId="AD" clId="Web-{205E8D08-FBF8-4180-A5CD-B183D08D2C5C}" dt="2023-03-19T15:18:20.554" v="12"/>
          <ac:spMkLst>
            <pc:docMk/>
            <pc:sldMk cId="1238832539" sldId="361"/>
            <ac:spMk id="5" creationId="{CD7E2632-AB7F-06D2-420F-A8A6D78D9CC4}"/>
          </ac:spMkLst>
        </pc:spChg>
        <pc:spChg chg="del">
          <ac:chgData name="LIU Yan" userId="S::yan.liu.2022@mitb.smu.edu.sg::4414c5fc-0078-455b-b218-245ccd782d15" providerId="AD" clId="Web-{205E8D08-FBF8-4180-A5CD-B183D08D2C5C}" dt="2023-03-19T15:17:51.834" v="6"/>
          <ac:spMkLst>
            <pc:docMk/>
            <pc:sldMk cId="1238832539" sldId="361"/>
            <ac:spMk id="135" creationId="{00000000-0000-0000-0000-000000000000}"/>
          </ac:spMkLst>
        </pc:spChg>
        <pc:spChg chg="del">
          <ac:chgData name="LIU Yan" userId="S::yan.liu.2022@mitb.smu.edu.sg::4414c5fc-0078-455b-b218-245ccd782d15" providerId="AD" clId="Web-{205E8D08-FBF8-4180-A5CD-B183D08D2C5C}" dt="2023-03-19T15:17:48.052" v="5"/>
          <ac:spMkLst>
            <pc:docMk/>
            <pc:sldMk cId="1238832539" sldId="361"/>
            <ac:spMk id="136" creationId="{00000000-0000-0000-0000-000000000000}"/>
          </ac:spMkLst>
        </pc:spChg>
        <pc:picChg chg="add del mod">
          <ac:chgData name="LIU Yan" userId="S::yan.liu.2022@mitb.smu.edu.sg::4414c5fc-0078-455b-b218-245ccd782d15" providerId="AD" clId="Web-{205E8D08-FBF8-4180-A5CD-B183D08D2C5C}" dt="2023-03-19T15:18:28.226" v="15"/>
          <ac:picMkLst>
            <pc:docMk/>
            <pc:sldMk cId="1238832539" sldId="361"/>
            <ac:picMk id="6" creationId="{888609BC-D0A1-1AF3-B4DC-3FC1569CD0E8}"/>
          </ac:picMkLst>
        </pc:picChg>
        <pc:cxnChg chg="del">
          <ac:chgData name="LIU Yan" userId="S::yan.liu.2022@mitb.smu.edu.sg::4414c5fc-0078-455b-b218-245ccd782d15" providerId="AD" clId="Web-{205E8D08-FBF8-4180-A5CD-B183D08D2C5C}" dt="2023-03-19T15:17:51.896" v="7"/>
          <ac:cxnSpMkLst>
            <pc:docMk/>
            <pc:sldMk cId="1238832539" sldId="361"/>
            <ac:cxnSpMk id="137" creationId="{00000000-0000-0000-0000-000000000000}"/>
          </ac:cxnSpMkLst>
        </pc:cxnChg>
      </pc:sldChg>
      <pc:sldChg chg="addSp modSp new del">
        <pc:chgData name="LIU Yan" userId="S::yan.liu.2022@mitb.smu.edu.sg::4414c5fc-0078-455b-b218-245ccd782d15" providerId="AD" clId="Web-{205E8D08-FBF8-4180-A5CD-B183D08D2C5C}" dt="2023-03-19T15:19:32.837" v="21"/>
        <pc:sldMkLst>
          <pc:docMk/>
          <pc:sldMk cId="2347862529" sldId="362"/>
        </pc:sldMkLst>
        <pc:picChg chg="add mod">
          <ac:chgData name="LIU Yan" userId="S::yan.liu.2022@mitb.smu.edu.sg::4414c5fc-0078-455b-b218-245ccd782d15" providerId="AD" clId="Web-{205E8D08-FBF8-4180-A5CD-B183D08D2C5C}" dt="2023-03-19T15:19:28.634" v="20"/>
          <ac:picMkLst>
            <pc:docMk/>
            <pc:sldMk cId="2347862529" sldId="362"/>
            <ac:picMk id="4" creationId="{4CEC517B-21CE-FCDB-A457-E8CC8213A3B1}"/>
          </ac:picMkLst>
        </pc:picChg>
      </pc:sldChg>
    </pc:docChg>
  </pc:docChgLst>
  <pc:docChgLst>
    <pc:chgData name="Bryant LEE" userId="da02e09f-221e-49fc-ae65-4e4df053feef" providerId="ADAL" clId="{4B8E671F-67C7-48C3-B488-5086D597897C}"/>
    <pc:docChg chg="addSld modSld sldOrd addSection modSection">
      <pc:chgData name="Bryant LEE" userId="da02e09f-221e-49fc-ae65-4e4df053feef" providerId="ADAL" clId="{4B8E671F-67C7-48C3-B488-5086D597897C}" dt="2023-03-18T09:23:47.291" v="53" actId="404"/>
      <pc:docMkLst>
        <pc:docMk/>
      </pc:docMkLst>
      <pc:sldChg chg="modSp mod">
        <pc:chgData name="Bryant LEE" userId="da02e09f-221e-49fc-ae65-4e4df053feef" providerId="ADAL" clId="{4B8E671F-67C7-48C3-B488-5086D597897C}" dt="2023-03-18T09:23:47.291" v="53" actId="404"/>
        <pc:sldMkLst>
          <pc:docMk/>
          <pc:sldMk cId="0" sldId="256"/>
        </pc:sldMkLst>
        <pc:spChg chg="mod">
          <ac:chgData name="Bryant LEE" userId="da02e09f-221e-49fc-ae65-4e4df053feef" providerId="ADAL" clId="{4B8E671F-67C7-48C3-B488-5086D597897C}" dt="2023-03-18T09:23:47.291" v="53" actId="404"/>
          <ac:spMkLst>
            <pc:docMk/>
            <pc:sldMk cId="0" sldId="256"/>
            <ac:spMk id="128" creationId="{00000000-0000-0000-0000-000000000000}"/>
          </ac:spMkLst>
        </pc:spChg>
      </pc:sldChg>
      <pc:sldChg chg="add">
        <pc:chgData name="Bryant LEE" userId="da02e09f-221e-49fc-ae65-4e4df053feef" providerId="ADAL" clId="{4B8E671F-67C7-48C3-B488-5086D597897C}" dt="2023-03-18T09:21:21.650" v="2" actId="2890"/>
        <pc:sldMkLst>
          <pc:docMk/>
          <pc:sldMk cId="1812098514" sldId="299"/>
        </pc:sldMkLst>
      </pc:sldChg>
      <pc:sldChg chg="add">
        <pc:chgData name="Bryant LEE" userId="da02e09f-221e-49fc-ae65-4e4df053feef" providerId="ADAL" clId="{4B8E671F-67C7-48C3-B488-5086D597897C}" dt="2023-03-18T09:21:48.409" v="7" actId="2890"/>
        <pc:sldMkLst>
          <pc:docMk/>
          <pc:sldMk cId="2619292458" sldId="300"/>
        </pc:sldMkLst>
      </pc:sldChg>
      <pc:sldChg chg="add">
        <pc:chgData name="Bryant LEE" userId="da02e09f-221e-49fc-ae65-4e4df053feef" providerId="ADAL" clId="{4B8E671F-67C7-48C3-B488-5086D597897C}" dt="2023-03-18T09:22:06.257" v="10" actId="2890"/>
        <pc:sldMkLst>
          <pc:docMk/>
          <pc:sldMk cId="3689419021" sldId="301"/>
        </pc:sldMkLst>
      </pc:sldChg>
      <pc:sldChg chg="add replId">
        <pc:chgData name="Bryant LEE" userId="da02e09f-221e-49fc-ae65-4e4df053feef" providerId="ADAL" clId="{4B8E671F-67C7-48C3-B488-5086D597897C}" dt="2023-03-18T09:22:06.257" v="10" actId="2890"/>
        <pc:sldMkLst>
          <pc:docMk/>
          <pc:sldMk cId="175522835" sldId="302"/>
        </pc:sldMkLst>
      </pc:sldChg>
      <pc:sldChg chg="add replId">
        <pc:chgData name="Bryant LEE" userId="da02e09f-221e-49fc-ae65-4e4df053feef" providerId="ADAL" clId="{4B8E671F-67C7-48C3-B488-5086D597897C}" dt="2023-03-18T09:22:06.257" v="10" actId="2890"/>
        <pc:sldMkLst>
          <pc:docMk/>
          <pc:sldMk cId="3340831935" sldId="303"/>
        </pc:sldMkLst>
      </pc:sldChg>
      <pc:sldChg chg="add replId">
        <pc:chgData name="Bryant LEE" userId="da02e09f-221e-49fc-ae65-4e4df053feef" providerId="ADAL" clId="{4B8E671F-67C7-48C3-B488-5086D597897C}" dt="2023-03-18T09:22:06.257" v="10" actId="2890"/>
        <pc:sldMkLst>
          <pc:docMk/>
          <pc:sldMk cId="1880086167" sldId="304"/>
        </pc:sldMkLst>
      </pc:sldChg>
      <pc:sldChg chg="add replId">
        <pc:chgData name="Bryant LEE" userId="da02e09f-221e-49fc-ae65-4e4df053feef" providerId="ADAL" clId="{4B8E671F-67C7-48C3-B488-5086D597897C}" dt="2023-03-18T09:22:06.257" v="10" actId="2890"/>
        <pc:sldMkLst>
          <pc:docMk/>
          <pc:sldMk cId="244593773" sldId="305"/>
        </pc:sldMkLst>
      </pc:sldChg>
      <pc:sldChg chg="add replId">
        <pc:chgData name="Bryant LEE" userId="da02e09f-221e-49fc-ae65-4e4df053feef" providerId="ADAL" clId="{4B8E671F-67C7-48C3-B488-5086D597897C}" dt="2023-03-18T09:22:06.257" v="10" actId="2890"/>
        <pc:sldMkLst>
          <pc:docMk/>
          <pc:sldMk cId="297828733" sldId="306"/>
        </pc:sldMkLst>
      </pc:sldChg>
      <pc:sldChg chg="add replId">
        <pc:chgData name="Bryant LEE" userId="da02e09f-221e-49fc-ae65-4e4df053feef" providerId="ADAL" clId="{4B8E671F-67C7-48C3-B488-5086D597897C}" dt="2023-03-18T09:22:06.257" v="10" actId="2890"/>
        <pc:sldMkLst>
          <pc:docMk/>
          <pc:sldMk cId="1767794491" sldId="307"/>
        </pc:sldMkLst>
      </pc:sldChg>
      <pc:sldChg chg="add replId">
        <pc:chgData name="Bryant LEE" userId="da02e09f-221e-49fc-ae65-4e4df053feef" providerId="ADAL" clId="{4B8E671F-67C7-48C3-B488-5086D597897C}" dt="2023-03-18T09:22:06.257" v="10" actId="2890"/>
        <pc:sldMkLst>
          <pc:docMk/>
          <pc:sldMk cId="200336245" sldId="308"/>
        </pc:sldMkLst>
      </pc:sldChg>
      <pc:sldChg chg="add replId">
        <pc:chgData name="Bryant LEE" userId="da02e09f-221e-49fc-ae65-4e4df053feef" providerId="ADAL" clId="{4B8E671F-67C7-48C3-B488-5086D597897C}" dt="2023-03-18T09:22:06.257" v="10" actId="2890"/>
        <pc:sldMkLst>
          <pc:docMk/>
          <pc:sldMk cId="2754645503" sldId="309"/>
        </pc:sldMkLst>
      </pc:sldChg>
      <pc:sldChg chg="add replId">
        <pc:chgData name="Bryant LEE" userId="da02e09f-221e-49fc-ae65-4e4df053feef" providerId="ADAL" clId="{4B8E671F-67C7-48C3-B488-5086D597897C}" dt="2023-03-18T09:22:06.257" v="10" actId="2890"/>
        <pc:sldMkLst>
          <pc:docMk/>
          <pc:sldMk cId="4200710238" sldId="310"/>
        </pc:sldMkLst>
      </pc:sldChg>
      <pc:sldChg chg="add replId">
        <pc:chgData name="Bryant LEE" userId="da02e09f-221e-49fc-ae65-4e4df053feef" providerId="ADAL" clId="{4B8E671F-67C7-48C3-B488-5086D597897C}" dt="2023-03-18T09:22:06.257" v="10" actId="2890"/>
        <pc:sldMkLst>
          <pc:docMk/>
          <pc:sldMk cId="3925139078" sldId="311"/>
        </pc:sldMkLst>
      </pc:sldChg>
      <pc:sldChg chg="add replId">
        <pc:chgData name="Bryant LEE" userId="da02e09f-221e-49fc-ae65-4e4df053feef" providerId="ADAL" clId="{4B8E671F-67C7-48C3-B488-5086D597897C}" dt="2023-03-18T09:22:06.257" v="10" actId="2890"/>
        <pc:sldMkLst>
          <pc:docMk/>
          <pc:sldMk cId="1125264546" sldId="312"/>
        </pc:sldMkLst>
      </pc:sldChg>
      <pc:sldChg chg="add replId">
        <pc:chgData name="Bryant LEE" userId="da02e09f-221e-49fc-ae65-4e4df053feef" providerId="ADAL" clId="{4B8E671F-67C7-48C3-B488-5086D597897C}" dt="2023-03-18T09:22:06.257" v="10" actId="2890"/>
        <pc:sldMkLst>
          <pc:docMk/>
          <pc:sldMk cId="231167767" sldId="313"/>
        </pc:sldMkLst>
      </pc:sldChg>
      <pc:sldChg chg="add replId">
        <pc:chgData name="Bryant LEE" userId="da02e09f-221e-49fc-ae65-4e4df053feef" providerId="ADAL" clId="{4B8E671F-67C7-48C3-B488-5086D597897C}" dt="2023-03-18T09:22:06.257" v="10" actId="2890"/>
        <pc:sldMkLst>
          <pc:docMk/>
          <pc:sldMk cId="389725458" sldId="314"/>
        </pc:sldMkLst>
      </pc:sldChg>
      <pc:sldChg chg="add replId">
        <pc:chgData name="Bryant LEE" userId="da02e09f-221e-49fc-ae65-4e4df053feef" providerId="ADAL" clId="{4B8E671F-67C7-48C3-B488-5086D597897C}" dt="2023-03-18T09:22:06.257" v="10" actId="2890"/>
        <pc:sldMkLst>
          <pc:docMk/>
          <pc:sldMk cId="4171930070" sldId="315"/>
        </pc:sldMkLst>
      </pc:sldChg>
      <pc:sldChg chg="add replId">
        <pc:chgData name="Bryant LEE" userId="da02e09f-221e-49fc-ae65-4e4df053feef" providerId="ADAL" clId="{4B8E671F-67C7-48C3-B488-5086D597897C}" dt="2023-03-18T09:22:06.257" v="10" actId="2890"/>
        <pc:sldMkLst>
          <pc:docMk/>
          <pc:sldMk cId="2041293658" sldId="316"/>
        </pc:sldMkLst>
      </pc:sldChg>
      <pc:sldChg chg="add replId">
        <pc:chgData name="Bryant LEE" userId="da02e09f-221e-49fc-ae65-4e4df053feef" providerId="ADAL" clId="{4B8E671F-67C7-48C3-B488-5086D597897C}" dt="2023-03-18T09:22:06.257" v="10" actId="2890"/>
        <pc:sldMkLst>
          <pc:docMk/>
          <pc:sldMk cId="315651045" sldId="317"/>
        </pc:sldMkLst>
      </pc:sldChg>
      <pc:sldChg chg="add replId">
        <pc:chgData name="Bryant LEE" userId="da02e09f-221e-49fc-ae65-4e4df053feef" providerId="ADAL" clId="{4B8E671F-67C7-48C3-B488-5086D597897C}" dt="2023-03-18T09:22:06.257" v="10" actId="2890"/>
        <pc:sldMkLst>
          <pc:docMk/>
          <pc:sldMk cId="2568169899" sldId="318"/>
        </pc:sldMkLst>
      </pc:sldChg>
      <pc:sldChg chg="add replId">
        <pc:chgData name="Bryant LEE" userId="da02e09f-221e-49fc-ae65-4e4df053feef" providerId="ADAL" clId="{4B8E671F-67C7-48C3-B488-5086D597897C}" dt="2023-03-18T09:22:06.257" v="10" actId="2890"/>
        <pc:sldMkLst>
          <pc:docMk/>
          <pc:sldMk cId="2394144100" sldId="319"/>
        </pc:sldMkLst>
      </pc:sldChg>
      <pc:sldChg chg="add replId">
        <pc:chgData name="Bryant LEE" userId="da02e09f-221e-49fc-ae65-4e4df053feef" providerId="ADAL" clId="{4B8E671F-67C7-48C3-B488-5086D597897C}" dt="2023-03-18T09:22:06.257" v="10" actId="2890"/>
        <pc:sldMkLst>
          <pc:docMk/>
          <pc:sldMk cId="1434456383" sldId="320"/>
        </pc:sldMkLst>
      </pc:sldChg>
      <pc:sldChg chg="add replId">
        <pc:chgData name="Bryant LEE" userId="da02e09f-221e-49fc-ae65-4e4df053feef" providerId="ADAL" clId="{4B8E671F-67C7-48C3-B488-5086D597897C}" dt="2023-03-18T09:22:06.257" v="10" actId="2890"/>
        <pc:sldMkLst>
          <pc:docMk/>
          <pc:sldMk cId="795040488" sldId="321"/>
        </pc:sldMkLst>
      </pc:sldChg>
      <pc:sldChg chg="add replId">
        <pc:chgData name="Bryant LEE" userId="da02e09f-221e-49fc-ae65-4e4df053feef" providerId="ADAL" clId="{4B8E671F-67C7-48C3-B488-5086D597897C}" dt="2023-03-18T09:22:06.257" v="10" actId="2890"/>
        <pc:sldMkLst>
          <pc:docMk/>
          <pc:sldMk cId="3192841454" sldId="322"/>
        </pc:sldMkLst>
      </pc:sldChg>
      <pc:sldChg chg="add replId">
        <pc:chgData name="Bryant LEE" userId="da02e09f-221e-49fc-ae65-4e4df053feef" providerId="ADAL" clId="{4B8E671F-67C7-48C3-B488-5086D597897C}" dt="2023-03-18T09:22:06.257" v="10" actId="2890"/>
        <pc:sldMkLst>
          <pc:docMk/>
          <pc:sldMk cId="1338225399" sldId="323"/>
        </pc:sldMkLst>
      </pc:sldChg>
      <pc:sldChg chg="add replId">
        <pc:chgData name="Bryant LEE" userId="da02e09f-221e-49fc-ae65-4e4df053feef" providerId="ADAL" clId="{4B8E671F-67C7-48C3-B488-5086D597897C}" dt="2023-03-18T09:22:06.257" v="10" actId="2890"/>
        <pc:sldMkLst>
          <pc:docMk/>
          <pc:sldMk cId="481565217" sldId="324"/>
        </pc:sldMkLst>
      </pc:sldChg>
      <pc:sldChg chg="add replId">
        <pc:chgData name="Bryant LEE" userId="da02e09f-221e-49fc-ae65-4e4df053feef" providerId="ADAL" clId="{4B8E671F-67C7-48C3-B488-5086D597897C}" dt="2023-03-18T09:22:06.257" v="10" actId="2890"/>
        <pc:sldMkLst>
          <pc:docMk/>
          <pc:sldMk cId="3422947940" sldId="325"/>
        </pc:sldMkLst>
      </pc:sldChg>
      <pc:sldChg chg="add replId">
        <pc:chgData name="Bryant LEE" userId="da02e09f-221e-49fc-ae65-4e4df053feef" providerId="ADAL" clId="{4B8E671F-67C7-48C3-B488-5086D597897C}" dt="2023-03-18T09:22:06.257" v="10" actId="2890"/>
        <pc:sldMkLst>
          <pc:docMk/>
          <pc:sldMk cId="981628185" sldId="326"/>
        </pc:sldMkLst>
      </pc:sldChg>
      <pc:sldChg chg="add replId">
        <pc:chgData name="Bryant LEE" userId="da02e09f-221e-49fc-ae65-4e4df053feef" providerId="ADAL" clId="{4B8E671F-67C7-48C3-B488-5086D597897C}" dt="2023-03-18T09:22:06.257" v="10" actId="2890"/>
        <pc:sldMkLst>
          <pc:docMk/>
          <pc:sldMk cId="2414628628" sldId="327"/>
        </pc:sldMkLst>
      </pc:sldChg>
      <pc:sldChg chg="add replId">
        <pc:chgData name="Bryant LEE" userId="da02e09f-221e-49fc-ae65-4e4df053feef" providerId="ADAL" clId="{4B8E671F-67C7-48C3-B488-5086D597897C}" dt="2023-03-18T09:22:06.257" v="10" actId="2890"/>
        <pc:sldMkLst>
          <pc:docMk/>
          <pc:sldMk cId="1107862380" sldId="328"/>
        </pc:sldMkLst>
      </pc:sldChg>
      <pc:sldChg chg="add replId">
        <pc:chgData name="Bryant LEE" userId="da02e09f-221e-49fc-ae65-4e4df053feef" providerId="ADAL" clId="{4B8E671F-67C7-48C3-B488-5086D597897C}" dt="2023-03-18T09:22:06.257" v="10" actId="2890"/>
        <pc:sldMkLst>
          <pc:docMk/>
          <pc:sldMk cId="3206864687" sldId="329"/>
        </pc:sldMkLst>
      </pc:sldChg>
      <pc:sldChg chg="add replId">
        <pc:chgData name="Bryant LEE" userId="da02e09f-221e-49fc-ae65-4e4df053feef" providerId="ADAL" clId="{4B8E671F-67C7-48C3-B488-5086D597897C}" dt="2023-03-18T09:22:06.257" v="10" actId="2890"/>
        <pc:sldMkLst>
          <pc:docMk/>
          <pc:sldMk cId="4144750545" sldId="330"/>
        </pc:sldMkLst>
      </pc:sldChg>
      <pc:sldChg chg="add replId">
        <pc:chgData name="Bryant LEE" userId="da02e09f-221e-49fc-ae65-4e4df053feef" providerId="ADAL" clId="{4B8E671F-67C7-48C3-B488-5086D597897C}" dt="2023-03-18T09:22:06.257" v="10" actId="2890"/>
        <pc:sldMkLst>
          <pc:docMk/>
          <pc:sldMk cId="3777879953" sldId="331"/>
        </pc:sldMkLst>
      </pc:sldChg>
      <pc:sldChg chg="add replId">
        <pc:chgData name="Bryant LEE" userId="da02e09f-221e-49fc-ae65-4e4df053feef" providerId="ADAL" clId="{4B8E671F-67C7-48C3-B488-5086D597897C}" dt="2023-03-18T09:22:06.257" v="10" actId="2890"/>
        <pc:sldMkLst>
          <pc:docMk/>
          <pc:sldMk cId="1326758494" sldId="332"/>
        </pc:sldMkLst>
      </pc:sldChg>
      <pc:sldChg chg="add replId">
        <pc:chgData name="Bryant LEE" userId="da02e09f-221e-49fc-ae65-4e4df053feef" providerId="ADAL" clId="{4B8E671F-67C7-48C3-B488-5086D597897C}" dt="2023-03-18T09:22:06.257" v="10" actId="2890"/>
        <pc:sldMkLst>
          <pc:docMk/>
          <pc:sldMk cId="2856700911" sldId="333"/>
        </pc:sldMkLst>
      </pc:sldChg>
      <pc:sldChg chg="add replId">
        <pc:chgData name="Bryant LEE" userId="da02e09f-221e-49fc-ae65-4e4df053feef" providerId="ADAL" clId="{4B8E671F-67C7-48C3-B488-5086D597897C}" dt="2023-03-18T09:22:06.257" v="10" actId="2890"/>
        <pc:sldMkLst>
          <pc:docMk/>
          <pc:sldMk cId="172709438" sldId="334"/>
        </pc:sldMkLst>
      </pc:sldChg>
      <pc:sldChg chg="add replId">
        <pc:chgData name="Bryant LEE" userId="da02e09f-221e-49fc-ae65-4e4df053feef" providerId="ADAL" clId="{4B8E671F-67C7-48C3-B488-5086D597897C}" dt="2023-03-18T09:22:06.257" v="10" actId="2890"/>
        <pc:sldMkLst>
          <pc:docMk/>
          <pc:sldMk cId="1664937387" sldId="335"/>
        </pc:sldMkLst>
      </pc:sldChg>
      <pc:sldChg chg="add replId">
        <pc:chgData name="Bryant LEE" userId="da02e09f-221e-49fc-ae65-4e4df053feef" providerId="ADAL" clId="{4B8E671F-67C7-48C3-B488-5086D597897C}" dt="2023-03-18T09:22:06.257" v="10" actId="2890"/>
        <pc:sldMkLst>
          <pc:docMk/>
          <pc:sldMk cId="3081600629" sldId="336"/>
        </pc:sldMkLst>
      </pc:sldChg>
      <pc:sldChg chg="add replId">
        <pc:chgData name="Bryant LEE" userId="da02e09f-221e-49fc-ae65-4e4df053feef" providerId="ADAL" clId="{4B8E671F-67C7-48C3-B488-5086D597897C}" dt="2023-03-18T09:22:06.257" v="10" actId="2890"/>
        <pc:sldMkLst>
          <pc:docMk/>
          <pc:sldMk cId="63420490" sldId="337"/>
        </pc:sldMkLst>
      </pc:sldChg>
      <pc:sldChg chg="add replId">
        <pc:chgData name="Bryant LEE" userId="da02e09f-221e-49fc-ae65-4e4df053feef" providerId="ADAL" clId="{4B8E671F-67C7-48C3-B488-5086D597897C}" dt="2023-03-18T09:22:06.257" v="10" actId="2890"/>
        <pc:sldMkLst>
          <pc:docMk/>
          <pc:sldMk cId="1289445224" sldId="338"/>
        </pc:sldMkLst>
      </pc:sldChg>
      <pc:sldChg chg="add replId">
        <pc:chgData name="Bryant LEE" userId="da02e09f-221e-49fc-ae65-4e4df053feef" providerId="ADAL" clId="{4B8E671F-67C7-48C3-B488-5086D597897C}" dt="2023-03-18T09:22:06.257" v="10" actId="2890"/>
        <pc:sldMkLst>
          <pc:docMk/>
          <pc:sldMk cId="3022910302" sldId="339"/>
        </pc:sldMkLst>
      </pc:sldChg>
      <pc:sldChg chg="add replId">
        <pc:chgData name="Bryant LEE" userId="da02e09f-221e-49fc-ae65-4e4df053feef" providerId="ADAL" clId="{4B8E671F-67C7-48C3-B488-5086D597897C}" dt="2023-03-18T09:22:06.257" v="10" actId="2890"/>
        <pc:sldMkLst>
          <pc:docMk/>
          <pc:sldMk cId="2287705118" sldId="340"/>
        </pc:sldMkLst>
      </pc:sldChg>
      <pc:sldChg chg="add replId">
        <pc:chgData name="Bryant LEE" userId="da02e09f-221e-49fc-ae65-4e4df053feef" providerId="ADAL" clId="{4B8E671F-67C7-48C3-B488-5086D597897C}" dt="2023-03-18T09:22:06.257" v="10" actId="2890"/>
        <pc:sldMkLst>
          <pc:docMk/>
          <pc:sldMk cId="321684169" sldId="341"/>
        </pc:sldMkLst>
      </pc:sldChg>
      <pc:sldChg chg="add replId">
        <pc:chgData name="Bryant LEE" userId="da02e09f-221e-49fc-ae65-4e4df053feef" providerId="ADAL" clId="{4B8E671F-67C7-48C3-B488-5086D597897C}" dt="2023-03-18T09:22:06.257" v="10" actId="2890"/>
        <pc:sldMkLst>
          <pc:docMk/>
          <pc:sldMk cId="2291413719" sldId="342"/>
        </pc:sldMkLst>
      </pc:sldChg>
      <pc:sldChg chg="add">
        <pc:chgData name="Bryant LEE" userId="da02e09f-221e-49fc-ae65-4e4df053feef" providerId="ADAL" clId="{4B8E671F-67C7-48C3-B488-5086D597897C}" dt="2023-03-18T09:22:21.895" v="11" actId="2890"/>
        <pc:sldMkLst>
          <pc:docMk/>
          <pc:sldMk cId="4111123138" sldId="343"/>
        </pc:sldMkLst>
      </pc:sldChg>
      <pc:sldChg chg="addSp delSp modSp add">
        <pc:chgData name="Bryant LEE" userId="da02e09f-221e-49fc-ae65-4e4df053feef" providerId="ADAL" clId="{4B8E671F-67C7-48C3-B488-5086D597897C}" dt="2023-03-18T09:22:26.647" v="13"/>
        <pc:sldMkLst>
          <pc:docMk/>
          <pc:sldMk cId="1667171286" sldId="344"/>
        </pc:sldMkLst>
        <pc:spChg chg="add del mod">
          <ac:chgData name="Bryant LEE" userId="da02e09f-221e-49fc-ae65-4e4df053feef" providerId="ADAL" clId="{4B8E671F-67C7-48C3-B488-5086D597897C}" dt="2023-03-18T09:22:26.647" v="13"/>
          <ac:spMkLst>
            <pc:docMk/>
            <pc:sldMk cId="1667171286" sldId="344"/>
            <ac:spMk id="2" creationId="{114817C8-3E2F-96A7-7C71-7EF2B58CB879}"/>
          </ac:spMkLst>
        </pc:spChg>
        <pc:spChg chg="add del mod">
          <ac:chgData name="Bryant LEE" userId="da02e09f-221e-49fc-ae65-4e4df053feef" providerId="ADAL" clId="{4B8E671F-67C7-48C3-B488-5086D597897C}" dt="2023-03-18T09:22:26.647" v="13"/>
          <ac:spMkLst>
            <pc:docMk/>
            <pc:sldMk cId="1667171286" sldId="344"/>
            <ac:spMk id="3" creationId="{2EC6500B-1A90-1592-5C3A-ACC0225E86D1}"/>
          </ac:spMkLst>
        </pc:spChg>
        <pc:spChg chg="mod">
          <ac:chgData name="Bryant LEE" userId="da02e09f-221e-49fc-ae65-4e4df053feef" providerId="ADAL" clId="{4B8E671F-67C7-48C3-B488-5086D597897C}" dt="2023-03-18T09:22:26.647" v="13"/>
          <ac:spMkLst>
            <pc:docMk/>
            <pc:sldMk cId="1667171286" sldId="344"/>
            <ac:spMk id="135" creationId="{00000000-0000-0000-0000-000000000000}"/>
          </ac:spMkLst>
        </pc:spChg>
        <pc:spChg chg="mod">
          <ac:chgData name="Bryant LEE" userId="da02e09f-221e-49fc-ae65-4e4df053feef" providerId="ADAL" clId="{4B8E671F-67C7-48C3-B488-5086D597897C}" dt="2023-03-18T09:22:26.647" v="13"/>
          <ac:spMkLst>
            <pc:docMk/>
            <pc:sldMk cId="1667171286" sldId="344"/>
            <ac:spMk id="136" creationId="{00000000-0000-0000-0000-000000000000}"/>
          </ac:spMkLst>
        </pc:spChg>
      </pc:sldChg>
      <pc:sldChg chg="add ord">
        <pc:chgData name="Bryant LEE" userId="da02e09f-221e-49fc-ae65-4e4df053feef" providerId="ADAL" clId="{4B8E671F-67C7-48C3-B488-5086D597897C}" dt="2023-03-18T09:23:03.501" v="21" actId="20578"/>
        <pc:sldMkLst>
          <pc:docMk/>
          <pc:sldMk cId="1049045534" sldId="345"/>
        </pc:sldMkLst>
      </pc:sldChg>
    </pc:docChg>
  </pc:docChgLst>
  <pc:docChgLst>
    <pc:chgData name="LIU Yan" userId="S::yan.liu.2022@mitb.smu.edu.sg::4414c5fc-0078-455b-b218-245ccd782d15" providerId="AD" clId="Web-{F13A4C16-2AF7-49FE-BBC6-D4F0CADEA6D9}"/>
    <pc:docChg chg="addSld delSld modSld modSection">
      <pc:chgData name="LIU Yan" userId="S::yan.liu.2022@mitb.smu.edu.sg::4414c5fc-0078-455b-b218-245ccd782d15" providerId="AD" clId="Web-{F13A4C16-2AF7-49FE-BBC6-D4F0CADEA6D9}" dt="2023-03-20T03:54:53.597" v="22"/>
      <pc:docMkLst>
        <pc:docMk/>
      </pc:docMkLst>
      <pc:sldChg chg="addSp delSp modSp">
        <pc:chgData name="LIU Yan" userId="S::yan.liu.2022@mitb.smu.edu.sg::4414c5fc-0078-455b-b218-245ccd782d15" providerId="AD" clId="Web-{F13A4C16-2AF7-49FE-BBC6-D4F0CADEA6D9}" dt="2023-03-20T03:51:26.796" v="3"/>
        <pc:sldMkLst>
          <pc:docMk/>
          <pc:sldMk cId="457406855" sldId="361"/>
        </pc:sldMkLst>
        <pc:picChg chg="add del mod">
          <ac:chgData name="LIU Yan" userId="S::yan.liu.2022@mitb.smu.edu.sg::4414c5fc-0078-455b-b218-245ccd782d15" providerId="AD" clId="Web-{F13A4C16-2AF7-49FE-BBC6-D4F0CADEA6D9}" dt="2023-03-20T03:51:26.796" v="3"/>
          <ac:picMkLst>
            <pc:docMk/>
            <pc:sldMk cId="457406855" sldId="361"/>
            <ac:picMk id="2" creationId="{64455CA0-B451-7BA9-AE79-CB01ED08204C}"/>
          </ac:picMkLst>
        </pc:picChg>
      </pc:sldChg>
      <pc:sldChg chg="new del">
        <pc:chgData name="LIU Yan" userId="S::yan.liu.2022@mitb.smu.edu.sg::4414c5fc-0078-455b-b218-245ccd782d15" providerId="AD" clId="Web-{F13A4C16-2AF7-49FE-BBC6-D4F0CADEA6D9}" dt="2023-03-20T03:51:07.045" v="1"/>
        <pc:sldMkLst>
          <pc:docMk/>
          <pc:sldMk cId="1643127620" sldId="363"/>
        </pc:sldMkLst>
      </pc:sldChg>
      <pc:sldChg chg="addSp delSp modSp add del mod replId modShow">
        <pc:chgData name="LIU Yan" userId="S::yan.liu.2022@mitb.smu.edu.sg::4414c5fc-0078-455b-b218-245ccd782d15" providerId="AD" clId="Web-{F13A4C16-2AF7-49FE-BBC6-D4F0CADEA6D9}" dt="2023-03-20T03:54:39.800" v="20"/>
        <pc:sldMkLst>
          <pc:docMk/>
          <pc:sldMk cId="2805401999" sldId="363"/>
        </pc:sldMkLst>
        <pc:spChg chg="add mod">
          <ac:chgData name="LIU Yan" userId="S::yan.liu.2022@mitb.smu.edu.sg::4414c5fc-0078-455b-b218-245ccd782d15" providerId="AD" clId="Web-{F13A4C16-2AF7-49FE-BBC6-D4F0CADEA6D9}" dt="2023-03-20T03:53:42.189" v="12"/>
          <ac:spMkLst>
            <pc:docMk/>
            <pc:sldMk cId="2805401999" sldId="363"/>
            <ac:spMk id="4" creationId="{5331454E-50CD-6BBA-17D2-7B5DE2A9A8BB}"/>
          </ac:spMkLst>
        </pc:spChg>
        <pc:spChg chg="add mod">
          <ac:chgData name="LIU Yan" userId="S::yan.liu.2022@mitb.smu.edu.sg::4414c5fc-0078-455b-b218-245ccd782d15" providerId="AD" clId="Web-{F13A4C16-2AF7-49FE-BBC6-D4F0CADEA6D9}" dt="2023-03-20T03:54:12.612" v="16"/>
          <ac:spMkLst>
            <pc:docMk/>
            <pc:sldMk cId="2805401999" sldId="363"/>
            <ac:spMk id="6" creationId="{8ADC5ECE-620A-1501-0A8F-97F72C824864}"/>
          </ac:spMkLst>
        </pc:spChg>
        <pc:spChg chg="del">
          <ac:chgData name="LIU Yan" userId="S::yan.liu.2022@mitb.smu.edu.sg::4414c5fc-0078-455b-b218-245ccd782d15" providerId="AD" clId="Web-{F13A4C16-2AF7-49FE-BBC6-D4F0CADEA6D9}" dt="2023-03-20T03:53:42.189" v="12"/>
          <ac:spMkLst>
            <pc:docMk/>
            <pc:sldMk cId="2805401999" sldId="363"/>
            <ac:spMk id="160" creationId="{00000000-0000-0000-0000-000000000000}"/>
          </ac:spMkLst>
        </pc:spChg>
        <pc:spChg chg="del mod">
          <ac:chgData name="LIU Yan" userId="S::yan.liu.2022@mitb.smu.edu.sg::4414c5fc-0078-455b-b218-245ccd782d15" providerId="AD" clId="Web-{F13A4C16-2AF7-49FE-BBC6-D4F0CADEA6D9}" dt="2023-03-20T03:54:12.612" v="16"/>
          <ac:spMkLst>
            <pc:docMk/>
            <pc:sldMk cId="2805401999" sldId="363"/>
            <ac:spMk id="161" creationId="{00000000-0000-0000-0000-000000000000}"/>
          </ac:spMkLst>
        </pc:spChg>
        <pc:picChg chg="add del mod">
          <ac:chgData name="LIU Yan" userId="S::yan.liu.2022@mitb.smu.edu.sg::4414c5fc-0078-455b-b218-245ccd782d15" providerId="AD" clId="Web-{F13A4C16-2AF7-49FE-BBC6-D4F0CADEA6D9}" dt="2023-03-20T03:54:32.831" v="19"/>
          <ac:picMkLst>
            <pc:docMk/>
            <pc:sldMk cId="2805401999" sldId="363"/>
            <ac:picMk id="2" creationId="{C1217278-2CD1-E6EB-186E-2D4F23C23565}"/>
          </ac:picMkLst>
        </pc:picChg>
        <pc:picChg chg="del">
          <ac:chgData name="LIU Yan" userId="S::yan.liu.2022@mitb.smu.edu.sg::4414c5fc-0078-455b-b218-245ccd782d15" providerId="AD" clId="Web-{F13A4C16-2AF7-49FE-BBC6-D4F0CADEA6D9}" dt="2023-03-20T03:53:51.142" v="13"/>
          <ac:picMkLst>
            <pc:docMk/>
            <pc:sldMk cId="2805401999" sldId="363"/>
            <ac:picMk id="159" creationId="{00000000-0000-0000-0000-000000000000}"/>
          </ac:picMkLst>
        </pc:picChg>
        <pc:cxnChg chg="del">
          <ac:chgData name="LIU Yan" userId="S::yan.liu.2022@mitb.smu.edu.sg::4414c5fc-0078-455b-b218-245ccd782d15" providerId="AD" clId="Web-{F13A4C16-2AF7-49FE-BBC6-D4F0CADEA6D9}" dt="2023-03-20T03:54:01.830" v="14"/>
          <ac:cxnSpMkLst>
            <pc:docMk/>
            <pc:sldMk cId="2805401999" sldId="363"/>
            <ac:cxnSpMk id="162" creationId="{00000000-0000-0000-0000-000000000000}"/>
          </ac:cxnSpMkLst>
        </pc:cxnChg>
      </pc:sldChg>
      <pc:sldChg chg="new del">
        <pc:chgData name="LIU Yan" userId="S::yan.liu.2022@mitb.smu.edu.sg::4414c5fc-0078-455b-b218-245ccd782d15" providerId="AD" clId="Web-{F13A4C16-2AF7-49FE-BBC6-D4F0CADEA6D9}" dt="2023-03-20T03:54:53.597" v="22"/>
        <pc:sldMkLst>
          <pc:docMk/>
          <pc:sldMk cId="2939013548" sldId="363"/>
        </pc:sldMkLst>
      </pc:sldChg>
    </pc:docChg>
  </pc:docChgLst>
  <pc:docChgLst>
    <pc:chgData name="Bryant LEE" userId="da02e09f-221e-49fc-ae65-4e4df053feef" providerId="ADAL" clId="{23DE5334-2A5C-BC47-8F62-FDC604D1D672}"/>
    <pc:docChg chg="undo redo custSel addSld delSld modSld sldOrd modSection">
      <pc:chgData name="Bryant LEE" userId="da02e09f-221e-49fc-ae65-4e4df053feef" providerId="ADAL" clId="{23DE5334-2A5C-BC47-8F62-FDC604D1D672}" dt="2023-03-22T13:28:54.416" v="4624" actId="1037"/>
      <pc:docMkLst>
        <pc:docMk/>
      </pc:docMkLst>
      <pc:sldChg chg="modSp mod">
        <pc:chgData name="Bryant LEE" userId="da02e09f-221e-49fc-ae65-4e4df053feef" providerId="ADAL" clId="{23DE5334-2A5C-BC47-8F62-FDC604D1D672}" dt="2023-03-19T12:19:07.955" v="2331" actId="20577"/>
        <pc:sldMkLst>
          <pc:docMk/>
          <pc:sldMk cId="0" sldId="256"/>
        </pc:sldMkLst>
        <pc:spChg chg="mod">
          <ac:chgData name="Bryant LEE" userId="da02e09f-221e-49fc-ae65-4e4df053feef" providerId="ADAL" clId="{23DE5334-2A5C-BC47-8F62-FDC604D1D672}" dt="2023-03-19T12:19:07.955" v="2331" actId="20577"/>
          <ac:spMkLst>
            <pc:docMk/>
            <pc:sldMk cId="0" sldId="256"/>
            <ac:spMk id="128" creationId="{00000000-0000-0000-0000-000000000000}"/>
          </ac:spMkLst>
        </pc:spChg>
      </pc:sldChg>
      <pc:sldChg chg="mod modShow">
        <pc:chgData name="Bryant LEE" userId="da02e09f-221e-49fc-ae65-4e4df053feef" providerId="ADAL" clId="{23DE5334-2A5C-BC47-8F62-FDC604D1D672}" dt="2023-03-19T14:33:01.871" v="3465" actId="729"/>
        <pc:sldMkLst>
          <pc:docMk/>
          <pc:sldMk cId="0" sldId="258"/>
        </pc:sldMkLst>
      </pc:sldChg>
      <pc:sldChg chg="mod modShow">
        <pc:chgData name="Bryant LEE" userId="da02e09f-221e-49fc-ae65-4e4df053feef" providerId="ADAL" clId="{23DE5334-2A5C-BC47-8F62-FDC604D1D672}" dt="2023-03-19T14:33:01.871" v="3465" actId="729"/>
        <pc:sldMkLst>
          <pc:docMk/>
          <pc:sldMk cId="0" sldId="259"/>
        </pc:sldMkLst>
      </pc:sldChg>
      <pc:sldChg chg="mod modShow">
        <pc:chgData name="Bryant LEE" userId="da02e09f-221e-49fc-ae65-4e4df053feef" providerId="ADAL" clId="{23DE5334-2A5C-BC47-8F62-FDC604D1D672}" dt="2023-03-19T14:33:01.871" v="3465" actId="729"/>
        <pc:sldMkLst>
          <pc:docMk/>
          <pc:sldMk cId="0" sldId="260"/>
        </pc:sldMkLst>
      </pc:sldChg>
      <pc:sldChg chg="mod modShow">
        <pc:chgData name="Bryant LEE" userId="da02e09f-221e-49fc-ae65-4e4df053feef" providerId="ADAL" clId="{23DE5334-2A5C-BC47-8F62-FDC604D1D672}" dt="2023-03-19T14:33:01.871" v="3465" actId="729"/>
        <pc:sldMkLst>
          <pc:docMk/>
          <pc:sldMk cId="0" sldId="261"/>
        </pc:sldMkLst>
      </pc:sldChg>
      <pc:sldChg chg="mod modShow">
        <pc:chgData name="Bryant LEE" userId="da02e09f-221e-49fc-ae65-4e4df053feef" providerId="ADAL" clId="{23DE5334-2A5C-BC47-8F62-FDC604D1D672}" dt="2023-03-19T14:33:01.871" v="3465" actId="729"/>
        <pc:sldMkLst>
          <pc:docMk/>
          <pc:sldMk cId="0" sldId="262"/>
        </pc:sldMkLst>
      </pc:sldChg>
      <pc:sldChg chg="mod modShow">
        <pc:chgData name="Bryant LEE" userId="da02e09f-221e-49fc-ae65-4e4df053feef" providerId="ADAL" clId="{23DE5334-2A5C-BC47-8F62-FDC604D1D672}" dt="2023-03-19T14:33:01.871" v="3465" actId="729"/>
        <pc:sldMkLst>
          <pc:docMk/>
          <pc:sldMk cId="0" sldId="263"/>
        </pc:sldMkLst>
      </pc:sldChg>
      <pc:sldChg chg="mod modShow">
        <pc:chgData name="Bryant LEE" userId="da02e09f-221e-49fc-ae65-4e4df053feef" providerId="ADAL" clId="{23DE5334-2A5C-BC47-8F62-FDC604D1D672}" dt="2023-03-19T14:33:01.871" v="3465" actId="729"/>
        <pc:sldMkLst>
          <pc:docMk/>
          <pc:sldMk cId="0" sldId="264"/>
        </pc:sldMkLst>
      </pc:sldChg>
      <pc:sldChg chg="mod modShow">
        <pc:chgData name="Bryant LEE" userId="da02e09f-221e-49fc-ae65-4e4df053feef" providerId="ADAL" clId="{23DE5334-2A5C-BC47-8F62-FDC604D1D672}" dt="2023-03-19T14:33:01.871" v="3465" actId="729"/>
        <pc:sldMkLst>
          <pc:docMk/>
          <pc:sldMk cId="0" sldId="265"/>
        </pc:sldMkLst>
      </pc:sldChg>
      <pc:sldChg chg="mod modShow">
        <pc:chgData name="Bryant LEE" userId="da02e09f-221e-49fc-ae65-4e4df053feef" providerId="ADAL" clId="{23DE5334-2A5C-BC47-8F62-FDC604D1D672}" dt="2023-03-19T14:33:01.871" v="3465" actId="729"/>
        <pc:sldMkLst>
          <pc:docMk/>
          <pc:sldMk cId="0" sldId="266"/>
        </pc:sldMkLst>
      </pc:sldChg>
      <pc:sldChg chg="mod modShow">
        <pc:chgData name="Bryant LEE" userId="da02e09f-221e-49fc-ae65-4e4df053feef" providerId="ADAL" clId="{23DE5334-2A5C-BC47-8F62-FDC604D1D672}" dt="2023-03-19T14:33:01.871" v="3465" actId="729"/>
        <pc:sldMkLst>
          <pc:docMk/>
          <pc:sldMk cId="0" sldId="267"/>
        </pc:sldMkLst>
      </pc:sldChg>
      <pc:sldChg chg="mod modShow">
        <pc:chgData name="Bryant LEE" userId="da02e09f-221e-49fc-ae65-4e4df053feef" providerId="ADAL" clId="{23DE5334-2A5C-BC47-8F62-FDC604D1D672}" dt="2023-03-19T14:33:01.871" v="3465" actId="729"/>
        <pc:sldMkLst>
          <pc:docMk/>
          <pc:sldMk cId="0" sldId="268"/>
        </pc:sldMkLst>
      </pc:sldChg>
      <pc:sldChg chg="mod modShow">
        <pc:chgData name="Bryant LEE" userId="da02e09f-221e-49fc-ae65-4e4df053feef" providerId="ADAL" clId="{23DE5334-2A5C-BC47-8F62-FDC604D1D672}" dt="2023-03-19T14:33:01.871" v="3465" actId="729"/>
        <pc:sldMkLst>
          <pc:docMk/>
          <pc:sldMk cId="0" sldId="269"/>
        </pc:sldMkLst>
      </pc:sldChg>
      <pc:sldChg chg="mod modShow">
        <pc:chgData name="Bryant LEE" userId="da02e09f-221e-49fc-ae65-4e4df053feef" providerId="ADAL" clId="{23DE5334-2A5C-BC47-8F62-FDC604D1D672}" dt="2023-03-19T14:33:01.871" v="3465" actId="729"/>
        <pc:sldMkLst>
          <pc:docMk/>
          <pc:sldMk cId="0" sldId="270"/>
        </pc:sldMkLst>
      </pc:sldChg>
      <pc:sldChg chg="mod modShow">
        <pc:chgData name="Bryant LEE" userId="da02e09f-221e-49fc-ae65-4e4df053feef" providerId="ADAL" clId="{23DE5334-2A5C-BC47-8F62-FDC604D1D672}" dt="2023-03-19T14:33:01.871" v="3465" actId="729"/>
        <pc:sldMkLst>
          <pc:docMk/>
          <pc:sldMk cId="0" sldId="271"/>
        </pc:sldMkLst>
      </pc:sldChg>
      <pc:sldChg chg="mod modShow">
        <pc:chgData name="Bryant LEE" userId="da02e09f-221e-49fc-ae65-4e4df053feef" providerId="ADAL" clId="{23DE5334-2A5C-BC47-8F62-FDC604D1D672}" dt="2023-03-19T14:33:01.871" v="3465" actId="729"/>
        <pc:sldMkLst>
          <pc:docMk/>
          <pc:sldMk cId="0" sldId="272"/>
        </pc:sldMkLst>
      </pc:sldChg>
      <pc:sldChg chg="mod modShow">
        <pc:chgData name="Bryant LEE" userId="da02e09f-221e-49fc-ae65-4e4df053feef" providerId="ADAL" clId="{23DE5334-2A5C-BC47-8F62-FDC604D1D672}" dt="2023-03-19T14:33:01.871" v="3465" actId="729"/>
        <pc:sldMkLst>
          <pc:docMk/>
          <pc:sldMk cId="0" sldId="273"/>
        </pc:sldMkLst>
      </pc:sldChg>
      <pc:sldChg chg="mod modShow">
        <pc:chgData name="Bryant LEE" userId="da02e09f-221e-49fc-ae65-4e4df053feef" providerId="ADAL" clId="{23DE5334-2A5C-BC47-8F62-FDC604D1D672}" dt="2023-03-19T14:33:01.871" v="3465" actId="729"/>
        <pc:sldMkLst>
          <pc:docMk/>
          <pc:sldMk cId="0" sldId="274"/>
        </pc:sldMkLst>
      </pc:sldChg>
      <pc:sldChg chg="mod modShow">
        <pc:chgData name="Bryant LEE" userId="da02e09f-221e-49fc-ae65-4e4df053feef" providerId="ADAL" clId="{23DE5334-2A5C-BC47-8F62-FDC604D1D672}" dt="2023-03-19T14:33:01.871" v="3465" actId="729"/>
        <pc:sldMkLst>
          <pc:docMk/>
          <pc:sldMk cId="0" sldId="275"/>
        </pc:sldMkLst>
      </pc:sldChg>
      <pc:sldChg chg="mod modShow">
        <pc:chgData name="Bryant LEE" userId="da02e09f-221e-49fc-ae65-4e4df053feef" providerId="ADAL" clId="{23DE5334-2A5C-BC47-8F62-FDC604D1D672}" dt="2023-03-19T14:33:01.871" v="3465" actId="729"/>
        <pc:sldMkLst>
          <pc:docMk/>
          <pc:sldMk cId="0" sldId="276"/>
        </pc:sldMkLst>
      </pc:sldChg>
      <pc:sldChg chg="mod modShow">
        <pc:chgData name="Bryant LEE" userId="da02e09f-221e-49fc-ae65-4e4df053feef" providerId="ADAL" clId="{23DE5334-2A5C-BC47-8F62-FDC604D1D672}" dt="2023-03-19T14:33:01.871" v="3465" actId="729"/>
        <pc:sldMkLst>
          <pc:docMk/>
          <pc:sldMk cId="0" sldId="277"/>
        </pc:sldMkLst>
      </pc:sldChg>
      <pc:sldChg chg="mod modShow">
        <pc:chgData name="Bryant LEE" userId="da02e09f-221e-49fc-ae65-4e4df053feef" providerId="ADAL" clId="{23DE5334-2A5C-BC47-8F62-FDC604D1D672}" dt="2023-03-19T14:33:01.871" v="3465" actId="729"/>
        <pc:sldMkLst>
          <pc:docMk/>
          <pc:sldMk cId="0" sldId="278"/>
        </pc:sldMkLst>
      </pc:sldChg>
      <pc:sldChg chg="mod modShow">
        <pc:chgData name="Bryant LEE" userId="da02e09f-221e-49fc-ae65-4e4df053feef" providerId="ADAL" clId="{23DE5334-2A5C-BC47-8F62-FDC604D1D672}" dt="2023-03-19T14:33:01.871" v="3465" actId="729"/>
        <pc:sldMkLst>
          <pc:docMk/>
          <pc:sldMk cId="0" sldId="279"/>
        </pc:sldMkLst>
      </pc:sldChg>
      <pc:sldChg chg="mod modShow">
        <pc:chgData name="Bryant LEE" userId="da02e09f-221e-49fc-ae65-4e4df053feef" providerId="ADAL" clId="{23DE5334-2A5C-BC47-8F62-FDC604D1D672}" dt="2023-03-19T14:33:01.871" v="3465" actId="729"/>
        <pc:sldMkLst>
          <pc:docMk/>
          <pc:sldMk cId="0" sldId="280"/>
        </pc:sldMkLst>
      </pc:sldChg>
      <pc:sldChg chg="mod modShow">
        <pc:chgData name="Bryant LEE" userId="da02e09f-221e-49fc-ae65-4e4df053feef" providerId="ADAL" clId="{23DE5334-2A5C-BC47-8F62-FDC604D1D672}" dt="2023-03-19T14:33:01.871" v="3465" actId="729"/>
        <pc:sldMkLst>
          <pc:docMk/>
          <pc:sldMk cId="0" sldId="281"/>
        </pc:sldMkLst>
      </pc:sldChg>
      <pc:sldChg chg="mod modShow">
        <pc:chgData name="Bryant LEE" userId="da02e09f-221e-49fc-ae65-4e4df053feef" providerId="ADAL" clId="{23DE5334-2A5C-BC47-8F62-FDC604D1D672}" dt="2023-03-19T14:33:01.871" v="3465" actId="729"/>
        <pc:sldMkLst>
          <pc:docMk/>
          <pc:sldMk cId="0" sldId="282"/>
        </pc:sldMkLst>
      </pc:sldChg>
      <pc:sldChg chg="mod modShow">
        <pc:chgData name="Bryant LEE" userId="da02e09f-221e-49fc-ae65-4e4df053feef" providerId="ADAL" clId="{23DE5334-2A5C-BC47-8F62-FDC604D1D672}" dt="2023-03-19T14:33:01.871" v="3465" actId="729"/>
        <pc:sldMkLst>
          <pc:docMk/>
          <pc:sldMk cId="0" sldId="283"/>
        </pc:sldMkLst>
      </pc:sldChg>
      <pc:sldChg chg="mod modShow">
        <pc:chgData name="Bryant LEE" userId="da02e09f-221e-49fc-ae65-4e4df053feef" providerId="ADAL" clId="{23DE5334-2A5C-BC47-8F62-FDC604D1D672}" dt="2023-03-19T14:33:01.871" v="3465" actId="729"/>
        <pc:sldMkLst>
          <pc:docMk/>
          <pc:sldMk cId="0" sldId="284"/>
        </pc:sldMkLst>
      </pc:sldChg>
      <pc:sldChg chg="mod modShow">
        <pc:chgData name="Bryant LEE" userId="da02e09f-221e-49fc-ae65-4e4df053feef" providerId="ADAL" clId="{23DE5334-2A5C-BC47-8F62-FDC604D1D672}" dt="2023-03-19T14:33:01.871" v="3465" actId="729"/>
        <pc:sldMkLst>
          <pc:docMk/>
          <pc:sldMk cId="0" sldId="285"/>
        </pc:sldMkLst>
      </pc:sldChg>
      <pc:sldChg chg="mod modShow">
        <pc:chgData name="Bryant LEE" userId="da02e09f-221e-49fc-ae65-4e4df053feef" providerId="ADAL" clId="{23DE5334-2A5C-BC47-8F62-FDC604D1D672}" dt="2023-03-19T14:33:01.871" v="3465" actId="729"/>
        <pc:sldMkLst>
          <pc:docMk/>
          <pc:sldMk cId="0" sldId="286"/>
        </pc:sldMkLst>
      </pc:sldChg>
      <pc:sldChg chg="mod modShow">
        <pc:chgData name="Bryant LEE" userId="da02e09f-221e-49fc-ae65-4e4df053feef" providerId="ADAL" clId="{23DE5334-2A5C-BC47-8F62-FDC604D1D672}" dt="2023-03-19T14:33:01.871" v="3465" actId="729"/>
        <pc:sldMkLst>
          <pc:docMk/>
          <pc:sldMk cId="0" sldId="287"/>
        </pc:sldMkLst>
      </pc:sldChg>
      <pc:sldChg chg="mod modShow">
        <pc:chgData name="Bryant LEE" userId="da02e09f-221e-49fc-ae65-4e4df053feef" providerId="ADAL" clId="{23DE5334-2A5C-BC47-8F62-FDC604D1D672}" dt="2023-03-19T14:33:01.871" v="3465" actId="729"/>
        <pc:sldMkLst>
          <pc:docMk/>
          <pc:sldMk cId="0" sldId="288"/>
        </pc:sldMkLst>
      </pc:sldChg>
      <pc:sldChg chg="mod modShow">
        <pc:chgData name="Bryant LEE" userId="da02e09f-221e-49fc-ae65-4e4df053feef" providerId="ADAL" clId="{23DE5334-2A5C-BC47-8F62-FDC604D1D672}" dt="2023-03-19T14:33:01.871" v="3465" actId="729"/>
        <pc:sldMkLst>
          <pc:docMk/>
          <pc:sldMk cId="0" sldId="289"/>
        </pc:sldMkLst>
      </pc:sldChg>
      <pc:sldChg chg="mod modShow">
        <pc:chgData name="Bryant LEE" userId="da02e09f-221e-49fc-ae65-4e4df053feef" providerId="ADAL" clId="{23DE5334-2A5C-BC47-8F62-FDC604D1D672}" dt="2023-03-19T14:33:01.871" v="3465" actId="729"/>
        <pc:sldMkLst>
          <pc:docMk/>
          <pc:sldMk cId="0" sldId="290"/>
        </pc:sldMkLst>
      </pc:sldChg>
      <pc:sldChg chg="mod modShow">
        <pc:chgData name="Bryant LEE" userId="da02e09f-221e-49fc-ae65-4e4df053feef" providerId="ADAL" clId="{23DE5334-2A5C-BC47-8F62-FDC604D1D672}" dt="2023-03-19T14:33:01.871" v="3465" actId="729"/>
        <pc:sldMkLst>
          <pc:docMk/>
          <pc:sldMk cId="0" sldId="291"/>
        </pc:sldMkLst>
      </pc:sldChg>
      <pc:sldChg chg="mod modShow">
        <pc:chgData name="Bryant LEE" userId="da02e09f-221e-49fc-ae65-4e4df053feef" providerId="ADAL" clId="{23DE5334-2A5C-BC47-8F62-FDC604D1D672}" dt="2023-03-19T14:33:01.871" v="3465" actId="729"/>
        <pc:sldMkLst>
          <pc:docMk/>
          <pc:sldMk cId="0" sldId="292"/>
        </pc:sldMkLst>
      </pc:sldChg>
      <pc:sldChg chg="mod modShow">
        <pc:chgData name="Bryant LEE" userId="da02e09f-221e-49fc-ae65-4e4df053feef" providerId="ADAL" clId="{23DE5334-2A5C-BC47-8F62-FDC604D1D672}" dt="2023-03-19T14:33:01.871" v="3465" actId="729"/>
        <pc:sldMkLst>
          <pc:docMk/>
          <pc:sldMk cId="0" sldId="293"/>
        </pc:sldMkLst>
      </pc:sldChg>
      <pc:sldChg chg="mod modShow">
        <pc:chgData name="Bryant LEE" userId="da02e09f-221e-49fc-ae65-4e4df053feef" providerId="ADAL" clId="{23DE5334-2A5C-BC47-8F62-FDC604D1D672}" dt="2023-03-19T14:33:01.871" v="3465" actId="729"/>
        <pc:sldMkLst>
          <pc:docMk/>
          <pc:sldMk cId="0" sldId="294"/>
        </pc:sldMkLst>
      </pc:sldChg>
      <pc:sldChg chg="mod modShow">
        <pc:chgData name="Bryant LEE" userId="da02e09f-221e-49fc-ae65-4e4df053feef" providerId="ADAL" clId="{23DE5334-2A5C-BC47-8F62-FDC604D1D672}" dt="2023-03-19T14:33:01.871" v="3465" actId="729"/>
        <pc:sldMkLst>
          <pc:docMk/>
          <pc:sldMk cId="0" sldId="295"/>
        </pc:sldMkLst>
      </pc:sldChg>
      <pc:sldChg chg="mod modShow">
        <pc:chgData name="Bryant LEE" userId="da02e09f-221e-49fc-ae65-4e4df053feef" providerId="ADAL" clId="{23DE5334-2A5C-BC47-8F62-FDC604D1D672}" dt="2023-03-19T14:33:01.871" v="3465" actId="729"/>
        <pc:sldMkLst>
          <pc:docMk/>
          <pc:sldMk cId="0" sldId="296"/>
        </pc:sldMkLst>
      </pc:sldChg>
      <pc:sldChg chg="mod modShow">
        <pc:chgData name="Bryant LEE" userId="da02e09f-221e-49fc-ae65-4e4df053feef" providerId="ADAL" clId="{23DE5334-2A5C-BC47-8F62-FDC604D1D672}" dt="2023-03-19T14:33:01.871" v="3465" actId="729"/>
        <pc:sldMkLst>
          <pc:docMk/>
          <pc:sldMk cId="0" sldId="297"/>
        </pc:sldMkLst>
      </pc:sldChg>
      <pc:sldChg chg="mod modShow">
        <pc:chgData name="Bryant LEE" userId="da02e09f-221e-49fc-ae65-4e4df053feef" providerId="ADAL" clId="{23DE5334-2A5C-BC47-8F62-FDC604D1D672}" dt="2023-03-19T14:33:01.871" v="3465" actId="729"/>
        <pc:sldMkLst>
          <pc:docMk/>
          <pc:sldMk cId="0" sldId="298"/>
        </pc:sldMkLst>
      </pc:sldChg>
      <pc:sldChg chg="addSp delSp modSp del mod modShow">
        <pc:chgData name="Bryant LEE" userId="da02e09f-221e-49fc-ae65-4e4df053feef" providerId="ADAL" clId="{23DE5334-2A5C-BC47-8F62-FDC604D1D672}" dt="2023-03-19T11:13:09.665" v="827" actId="2696"/>
        <pc:sldMkLst>
          <pc:docMk/>
          <pc:sldMk cId="2619292458" sldId="300"/>
        </pc:sldMkLst>
        <pc:spChg chg="add del mod">
          <ac:chgData name="Bryant LEE" userId="da02e09f-221e-49fc-ae65-4e4df053feef" providerId="ADAL" clId="{23DE5334-2A5C-BC47-8F62-FDC604D1D672}" dt="2023-03-19T04:21:54.604" v="118" actId="478"/>
          <ac:spMkLst>
            <pc:docMk/>
            <pc:sldMk cId="2619292458" sldId="300"/>
            <ac:spMk id="3" creationId="{A454822A-BD9A-DFDD-CB4C-B835ED295BEF}"/>
          </ac:spMkLst>
        </pc:spChg>
        <pc:spChg chg="add mod">
          <ac:chgData name="Bryant LEE" userId="da02e09f-221e-49fc-ae65-4e4df053feef" providerId="ADAL" clId="{23DE5334-2A5C-BC47-8F62-FDC604D1D672}" dt="2023-03-19T04:23:00.656" v="130" actId="14100"/>
          <ac:spMkLst>
            <pc:docMk/>
            <pc:sldMk cId="2619292458" sldId="300"/>
            <ac:spMk id="4" creationId="{503E2FE3-C37C-B705-F232-04ABCCF37940}"/>
          </ac:spMkLst>
        </pc:spChg>
        <pc:spChg chg="add del mod">
          <ac:chgData name="Bryant LEE" userId="da02e09f-221e-49fc-ae65-4e4df053feef" providerId="ADAL" clId="{23DE5334-2A5C-BC47-8F62-FDC604D1D672}" dt="2023-03-19T04:22:56.498" v="129" actId="478"/>
          <ac:spMkLst>
            <pc:docMk/>
            <pc:sldMk cId="2619292458" sldId="300"/>
            <ac:spMk id="6" creationId="{A61C4FDC-11EB-863A-D34F-486574E5DAF7}"/>
          </ac:spMkLst>
        </pc:spChg>
        <pc:spChg chg="add mod">
          <ac:chgData name="Bryant LEE" userId="da02e09f-221e-49fc-ae65-4e4df053feef" providerId="ADAL" clId="{23DE5334-2A5C-BC47-8F62-FDC604D1D672}" dt="2023-03-19T04:23:49.802" v="143" actId="14100"/>
          <ac:spMkLst>
            <pc:docMk/>
            <pc:sldMk cId="2619292458" sldId="300"/>
            <ac:spMk id="7" creationId="{EBD20362-DDFB-D566-886F-4C3A68A665BC}"/>
          </ac:spMkLst>
        </pc:spChg>
        <pc:spChg chg="add del mod">
          <ac:chgData name="Bryant LEE" userId="da02e09f-221e-49fc-ae65-4e4df053feef" providerId="ADAL" clId="{23DE5334-2A5C-BC47-8F62-FDC604D1D672}" dt="2023-03-19T04:23:26.026" v="137"/>
          <ac:spMkLst>
            <pc:docMk/>
            <pc:sldMk cId="2619292458" sldId="300"/>
            <ac:spMk id="8" creationId="{25B3A65C-1242-9126-76B8-D04B53D70616}"/>
          </ac:spMkLst>
        </pc:spChg>
        <pc:spChg chg="add del mod">
          <ac:chgData name="Bryant LEE" userId="da02e09f-221e-49fc-ae65-4e4df053feef" providerId="ADAL" clId="{23DE5334-2A5C-BC47-8F62-FDC604D1D672}" dt="2023-03-19T04:23:46.135" v="142" actId="478"/>
          <ac:spMkLst>
            <pc:docMk/>
            <pc:sldMk cId="2619292458" sldId="300"/>
            <ac:spMk id="9" creationId="{30B2306B-DEF3-C375-B581-59AEED13B9AB}"/>
          </ac:spMkLst>
        </pc:spChg>
        <pc:spChg chg="add mod">
          <ac:chgData name="Bryant LEE" userId="da02e09f-221e-49fc-ae65-4e4df053feef" providerId="ADAL" clId="{23DE5334-2A5C-BC47-8F62-FDC604D1D672}" dt="2023-03-19T04:23:55.145" v="145" actId="1076"/>
          <ac:spMkLst>
            <pc:docMk/>
            <pc:sldMk cId="2619292458" sldId="300"/>
            <ac:spMk id="10" creationId="{209E31DF-C63B-D3F7-04DF-73BAE9613F0C}"/>
          </ac:spMkLst>
        </pc:spChg>
        <pc:spChg chg="add mod">
          <ac:chgData name="Bryant LEE" userId="da02e09f-221e-49fc-ae65-4e4df053feef" providerId="ADAL" clId="{23DE5334-2A5C-BC47-8F62-FDC604D1D672}" dt="2023-03-19T04:24:42.332" v="155" actId="14100"/>
          <ac:spMkLst>
            <pc:docMk/>
            <pc:sldMk cId="2619292458" sldId="300"/>
            <ac:spMk id="11" creationId="{88649B7A-82B1-65FC-C0CB-32E6D4F34735}"/>
          </ac:spMkLst>
        </pc:spChg>
        <pc:spChg chg="add del mod">
          <ac:chgData name="Bryant LEE" userId="da02e09f-221e-49fc-ae65-4e4df053feef" providerId="ADAL" clId="{23DE5334-2A5C-BC47-8F62-FDC604D1D672}" dt="2023-03-19T04:24:11.236" v="150"/>
          <ac:spMkLst>
            <pc:docMk/>
            <pc:sldMk cId="2619292458" sldId="300"/>
            <ac:spMk id="12" creationId="{7A9692E7-DBBA-1BB7-A415-37D7E98E17B2}"/>
          </ac:spMkLst>
        </pc:spChg>
        <pc:spChg chg="add mod">
          <ac:chgData name="Bryant LEE" userId="da02e09f-221e-49fc-ae65-4e4df053feef" providerId="ADAL" clId="{23DE5334-2A5C-BC47-8F62-FDC604D1D672}" dt="2023-03-19T04:24:27.082" v="152" actId="1076"/>
          <ac:spMkLst>
            <pc:docMk/>
            <pc:sldMk cId="2619292458" sldId="300"/>
            <ac:spMk id="13" creationId="{7C9291CE-F080-F578-4F2D-40E3804E49E0}"/>
          </ac:spMkLst>
        </pc:spChg>
        <pc:spChg chg="add mod">
          <ac:chgData name="Bryant LEE" userId="da02e09f-221e-49fc-ae65-4e4df053feef" providerId="ADAL" clId="{23DE5334-2A5C-BC47-8F62-FDC604D1D672}" dt="2023-03-19T04:24:32.474" v="154"/>
          <ac:spMkLst>
            <pc:docMk/>
            <pc:sldMk cId="2619292458" sldId="300"/>
            <ac:spMk id="14" creationId="{BB4F09F4-04BB-CCA7-8DA9-959733884D64}"/>
          </ac:spMkLst>
        </pc:spChg>
        <pc:spChg chg="add mod">
          <ac:chgData name="Bryant LEE" userId="da02e09f-221e-49fc-ae65-4e4df053feef" providerId="ADAL" clId="{23DE5334-2A5C-BC47-8F62-FDC604D1D672}" dt="2023-03-19T04:24:53.331" v="157" actId="1076"/>
          <ac:spMkLst>
            <pc:docMk/>
            <pc:sldMk cId="2619292458" sldId="300"/>
            <ac:spMk id="15" creationId="{11970092-D98E-8FC0-AE5F-274A37E1F1A0}"/>
          </ac:spMkLst>
        </pc:spChg>
        <pc:spChg chg="mod">
          <ac:chgData name="Bryant LEE" userId="da02e09f-221e-49fc-ae65-4e4df053feef" providerId="ADAL" clId="{23DE5334-2A5C-BC47-8F62-FDC604D1D672}" dt="2023-03-19T04:20:02.244" v="114" actId="20577"/>
          <ac:spMkLst>
            <pc:docMk/>
            <pc:sldMk cId="2619292458" sldId="300"/>
            <ac:spMk id="135" creationId="{00000000-0000-0000-0000-000000000000}"/>
          </ac:spMkLst>
        </pc:spChg>
        <pc:spChg chg="add del">
          <ac:chgData name="Bryant LEE" userId="da02e09f-221e-49fc-ae65-4e4df053feef" providerId="ADAL" clId="{23DE5334-2A5C-BC47-8F62-FDC604D1D672}" dt="2023-03-19T04:22:52.049" v="127" actId="478"/>
          <ac:spMkLst>
            <pc:docMk/>
            <pc:sldMk cId="2619292458" sldId="300"/>
            <ac:spMk id="136" creationId="{00000000-0000-0000-0000-000000000000}"/>
          </ac:spMkLst>
        </pc:spChg>
      </pc:sldChg>
      <pc:sldChg chg="mod modShow">
        <pc:chgData name="Bryant LEE" userId="da02e09f-221e-49fc-ae65-4e4df053feef" providerId="ADAL" clId="{23DE5334-2A5C-BC47-8F62-FDC604D1D672}" dt="2023-03-19T14:33:01.871" v="3465" actId="729"/>
        <pc:sldMkLst>
          <pc:docMk/>
          <pc:sldMk cId="3689419021" sldId="301"/>
        </pc:sldMkLst>
      </pc:sldChg>
      <pc:sldChg chg="mod modShow">
        <pc:chgData name="Bryant LEE" userId="da02e09f-221e-49fc-ae65-4e4df053feef" providerId="ADAL" clId="{23DE5334-2A5C-BC47-8F62-FDC604D1D672}" dt="2023-03-19T14:33:01.871" v="3465" actId="729"/>
        <pc:sldMkLst>
          <pc:docMk/>
          <pc:sldMk cId="175522835" sldId="302"/>
        </pc:sldMkLst>
      </pc:sldChg>
      <pc:sldChg chg="mod modShow">
        <pc:chgData name="Bryant LEE" userId="da02e09f-221e-49fc-ae65-4e4df053feef" providerId="ADAL" clId="{23DE5334-2A5C-BC47-8F62-FDC604D1D672}" dt="2023-03-19T14:33:01.871" v="3465" actId="729"/>
        <pc:sldMkLst>
          <pc:docMk/>
          <pc:sldMk cId="3340831935" sldId="303"/>
        </pc:sldMkLst>
      </pc:sldChg>
      <pc:sldChg chg="mod modShow">
        <pc:chgData name="Bryant LEE" userId="da02e09f-221e-49fc-ae65-4e4df053feef" providerId="ADAL" clId="{23DE5334-2A5C-BC47-8F62-FDC604D1D672}" dt="2023-03-19T14:33:01.871" v="3465" actId="729"/>
        <pc:sldMkLst>
          <pc:docMk/>
          <pc:sldMk cId="1880086167" sldId="304"/>
        </pc:sldMkLst>
      </pc:sldChg>
      <pc:sldChg chg="mod modShow">
        <pc:chgData name="Bryant LEE" userId="da02e09f-221e-49fc-ae65-4e4df053feef" providerId="ADAL" clId="{23DE5334-2A5C-BC47-8F62-FDC604D1D672}" dt="2023-03-19T14:33:01.871" v="3465" actId="729"/>
        <pc:sldMkLst>
          <pc:docMk/>
          <pc:sldMk cId="244593773" sldId="305"/>
        </pc:sldMkLst>
      </pc:sldChg>
      <pc:sldChg chg="mod modShow">
        <pc:chgData name="Bryant LEE" userId="da02e09f-221e-49fc-ae65-4e4df053feef" providerId="ADAL" clId="{23DE5334-2A5C-BC47-8F62-FDC604D1D672}" dt="2023-03-19T14:33:01.871" v="3465" actId="729"/>
        <pc:sldMkLst>
          <pc:docMk/>
          <pc:sldMk cId="297828733" sldId="306"/>
        </pc:sldMkLst>
      </pc:sldChg>
      <pc:sldChg chg="mod modShow">
        <pc:chgData name="Bryant LEE" userId="da02e09f-221e-49fc-ae65-4e4df053feef" providerId="ADAL" clId="{23DE5334-2A5C-BC47-8F62-FDC604D1D672}" dt="2023-03-19T14:33:01.871" v="3465" actId="729"/>
        <pc:sldMkLst>
          <pc:docMk/>
          <pc:sldMk cId="1767794491" sldId="307"/>
        </pc:sldMkLst>
      </pc:sldChg>
      <pc:sldChg chg="mod modShow">
        <pc:chgData name="Bryant LEE" userId="da02e09f-221e-49fc-ae65-4e4df053feef" providerId="ADAL" clId="{23DE5334-2A5C-BC47-8F62-FDC604D1D672}" dt="2023-03-19T14:33:01.871" v="3465" actId="729"/>
        <pc:sldMkLst>
          <pc:docMk/>
          <pc:sldMk cId="200336245" sldId="308"/>
        </pc:sldMkLst>
      </pc:sldChg>
      <pc:sldChg chg="mod modShow">
        <pc:chgData name="Bryant LEE" userId="da02e09f-221e-49fc-ae65-4e4df053feef" providerId="ADAL" clId="{23DE5334-2A5C-BC47-8F62-FDC604D1D672}" dt="2023-03-19T14:33:01.871" v="3465" actId="729"/>
        <pc:sldMkLst>
          <pc:docMk/>
          <pc:sldMk cId="2754645503" sldId="309"/>
        </pc:sldMkLst>
      </pc:sldChg>
      <pc:sldChg chg="mod modShow">
        <pc:chgData name="Bryant LEE" userId="da02e09f-221e-49fc-ae65-4e4df053feef" providerId="ADAL" clId="{23DE5334-2A5C-BC47-8F62-FDC604D1D672}" dt="2023-03-19T14:33:01.871" v="3465" actId="729"/>
        <pc:sldMkLst>
          <pc:docMk/>
          <pc:sldMk cId="4200710238" sldId="310"/>
        </pc:sldMkLst>
      </pc:sldChg>
      <pc:sldChg chg="mod modShow">
        <pc:chgData name="Bryant LEE" userId="da02e09f-221e-49fc-ae65-4e4df053feef" providerId="ADAL" clId="{23DE5334-2A5C-BC47-8F62-FDC604D1D672}" dt="2023-03-19T14:33:01.871" v="3465" actId="729"/>
        <pc:sldMkLst>
          <pc:docMk/>
          <pc:sldMk cId="3925139078" sldId="311"/>
        </pc:sldMkLst>
      </pc:sldChg>
      <pc:sldChg chg="mod modShow">
        <pc:chgData name="Bryant LEE" userId="da02e09f-221e-49fc-ae65-4e4df053feef" providerId="ADAL" clId="{23DE5334-2A5C-BC47-8F62-FDC604D1D672}" dt="2023-03-19T14:33:01.871" v="3465" actId="729"/>
        <pc:sldMkLst>
          <pc:docMk/>
          <pc:sldMk cId="1125264546" sldId="312"/>
        </pc:sldMkLst>
      </pc:sldChg>
      <pc:sldChg chg="mod modShow">
        <pc:chgData name="Bryant LEE" userId="da02e09f-221e-49fc-ae65-4e4df053feef" providerId="ADAL" clId="{23DE5334-2A5C-BC47-8F62-FDC604D1D672}" dt="2023-03-19T14:33:01.871" v="3465" actId="729"/>
        <pc:sldMkLst>
          <pc:docMk/>
          <pc:sldMk cId="231167767" sldId="313"/>
        </pc:sldMkLst>
      </pc:sldChg>
      <pc:sldChg chg="mod modShow">
        <pc:chgData name="Bryant LEE" userId="da02e09f-221e-49fc-ae65-4e4df053feef" providerId="ADAL" clId="{23DE5334-2A5C-BC47-8F62-FDC604D1D672}" dt="2023-03-19T14:33:01.871" v="3465" actId="729"/>
        <pc:sldMkLst>
          <pc:docMk/>
          <pc:sldMk cId="389725458" sldId="314"/>
        </pc:sldMkLst>
      </pc:sldChg>
      <pc:sldChg chg="mod modShow">
        <pc:chgData name="Bryant LEE" userId="da02e09f-221e-49fc-ae65-4e4df053feef" providerId="ADAL" clId="{23DE5334-2A5C-BC47-8F62-FDC604D1D672}" dt="2023-03-19T14:33:01.871" v="3465" actId="729"/>
        <pc:sldMkLst>
          <pc:docMk/>
          <pc:sldMk cId="4171930070" sldId="315"/>
        </pc:sldMkLst>
      </pc:sldChg>
      <pc:sldChg chg="mod modShow">
        <pc:chgData name="Bryant LEE" userId="da02e09f-221e-49fc-ae65-4e4df053feef" providerId="ADAL" clId="{23DE5334-2A5C-BC47-8F62-FDC604D1D672}" dt="2023-03-19T14:33:01.871" v="3465" actId="729"/>
        <pc:sldMkLst>
          <pc:docMk/>
          <pc:sldMk cId="2041293658" sldId="316"/>
        </pc:sldMkLst>
      </pc:sldChg>
      <pc:sldChg chg="mod modShow">
        <pc:chgData name="Bryant LEE" userId="da02e09f-221e-49fc-ae65-4e4df053feef" providerId="ADAL" clId="{23DE5334-2A5C-BC47-8F62-FDC604D1D672}" dt="2023-03-19T14:33:01.871" v="3465" actId="729"/>
        <pc:sldMkLst>
          <pc:docMk/>
          <pc:sldMk cId="315651045" sldId="317"/>
        </pc:sldMkLst>
      </pc:sldChg>
      <pc:sldChg chg="mod modShow">
        <pc:chgData name="Bryant LEE" userId="da02e09f-221e-49fc-ae65-4e4df053feef" providerId="ADAL" clId="{23DE5334-2A5C-BC47-8F62-FDC604D1D672}" dt="2023-03-19T14:33:01.871" v="3465" actId="729"/>
        <pc:sldMkLst>
          <pc:docMk/>
          <pc:sldMk cId="2568169899" sldId="318"/>
        </pc:sldMkLst>
      </pc:sldChg>
      <pc:sldChg chg="mod modShow">
        <pc:chgData name="Bryant LEE" userId="da02e09f-221e-49fc-ae65-4e4df053feef" providerId="ADAL" clId="{23DE5334-2A5C-BC47-8F62-FDC604D1D672}" dt="2023-03-19T14:33:01.871" v="3465" actId="729"/>
        <pc:sldMkLst>
          <pc:docMk/>
          <pc:sldMk cId="2394144100" sldId="319"/>
        </pc:sldMkLst>
      </pc:sldChg>
      <pc:sldChg chg="mod modShow">
        <pc:chgData name="Bryant LEE" userId="da02e09f-221e-49fc-ae65-4e4df053feef" providerId="ADAL" clId="{23DE5334-2A5C-BC47-8F62-FDC604D1D672}" dt="2023-03-19T14:33:01.871" v="3465" actId="729"/>
        <pc:sldMkLst>
          <pc:docMk/>
          <pc:sldMk cId="1434456383" sldId="320"/>
        </pc:sldMkLst>
      </pc:sldChg>
      <pc:sldChg chg="mod modShow">
        <pc:chgData name="Bryant LEE" userId="da02e09f-221e-49fc-ae65-4e4df053feef" providerId="ADAL" clId="{23DE5334-2A5C-BC47-8F62-FDC604D1D672}" dt="2023-03-19T14:33:01.871" v="3465" actId="729"/>
        <pc:sldMkLst>
          <pc:docMk/>
          <pc:sldMk cId="795040488" sldId="321"/>
        </pc:sldMkLst>
      </pc:sldChg>
      <pc:sldChg chg="mod modShow">
        <pc:chgData name="Bryant LEE" userId="da02e09f-221e-49fc-ae65-4e4df053feef" providerId="ADAL" clId="{23DE5334-2A5C-BC47-8F62-FDC604D1D672}" dt="2023-03-19T14:33:01.871" v="3465" actId="729"/>
        <pc:sldMkLst>
          <pc:docMk/>
          <pc:sldMk cId="3192841454" sldId="322"/>
        </pc:sldMkLst>
      </pc:sldChg>
      <pc:sldChg chg="mod modShow">
        <pc:chgData name="Bryant LEE" userId="da02e09f-221e-49fc-ae65-4e4df053feef" providerId="ADAL" clId="{23DE5334-2A5C-BC47-8F62-FDC604D1D672}" dt="2023-03-19T14:33:01.871" v="3465" actId="729"/>
        <pc:sldMkLst>
          <pc:docMk/>
          <pc:sldMk cId="1338225399" sldId="323"/>
        </pc:sldMkLst>
      </pc:sldChg>
      <pc:sldChg chg="mod modShow">
        <pc:chgData name="Bryant LEE" userId="da02e09f-221e-49fc-ae65-4e4df053feef" providerId="ADAL" clId="{23DE5334-2A5C-BC47-8F62-FDC604D1D672}" dt="2023-03-19T14:33:01.871" v="3465" actId="729"/>
        <pc:sldMkLst>
          <pc:docMk/>
          <pc:sldMk cId="481565217" sldId="324"/>
        </pc:sldMkLst>
      </pc:sldChg>
      <pc:sldChg chg="mod modShow">
        <pc:chgData name="Bryant LEE" userId="da02e09f-221e-49fc-ae65-4e4df053feef" providerId="ADAL" clId="{23DE5334-2A5C-BC47-8F62-FDC604D1D672}" dt="2023-03-19T14:33:01.871" v="3465" actId="729"/>
        <pc:sldMkLst>
          <pc:docMk/>
          <pc:sldMk cId="3422947940" sldId="325"/>
        </pc:sldMkLst>
      </pc:sldChg>
      <pc:sldChg chg="mod modShow">
        <pc:chgData name="Bryant LEE" userId="da02e09f-221e-49fc-ae65-4e4df053feef" providerId="ADAL" clId="{23DE5334-2A5C-BC47-8F62-FDC604D1D672}" dt="2023-03-19T14:33:01.871" v="3465" actId="729"/>
        <pc:sldMkLst>
          <pc:docMk/>
          <pc:sldMk cId="981628185" sldId="326"/>
        </pc:sldMkLst>
      </pc:sldChg>
      <pc:sldChg chg="mod modShow">
        <pc:chgData name="Bryant LEE" userId="da02e09f-221e-49fc-ae65-4e4df053feef" providerId="ADAL" clId="{23DE5334-2A5C-BC47-8F62-FDC604D1D672}" dt="2023-03-19T14:33:01.871" v="3465" actId="729"/>
        <pc:sldMkLst>
          <pc:docMk/>
          <pc:sldMk cId="2414628628" sldId="327"/>
        </pc:sldMkLst>
      </pc:sldChg>
      <pc:sldChg chg="mod modShow">
        <pc:chgData name="Bryant LEE" userId="da02e09f-221e-49fc-ae65-4e4df053feef" providerId="ADAL" clId="{23DE5334-2A5C-BC47-8F62-FDC604D1D672}" dt="2023-03-19T14:33:01.871" v="3465" actId="729"/>
        <pc:sldMkLst>
          <pc:docMk/>
          <pc:sldMk cId="1107862380" sldId="328"/>
        </pc:sldMkLst>
      </pc:sldChg>
      <pc:sldChg chg="mod modShow">
        <pc:chgData name="Bryant LEE" userId="da02e09f-221e-49fc-ae65-4e4df053feef" providerId="ADAL" clId="{23DE5334-2A5C-BC47-8F62-FDC604D1D672}" dt="2023-03-19T14:33:01.871" v="3465" actId="729"/>
        <pc:sldMkLst>
          <pc:docMk/>
          <pc:sldMk cId="3206864687" sldId="329"/>
        </pc:sldMkLst>
      </pc:sldChg>
      <pc:sldChg chg="mod modShow">
        <pc:chgData name="Bryant LEE" userId="da02e09f-221e-49fc-ae65-4e4df053feef" providerId="ADAL" clId="{23DE5334-2A5C-BC47-8F62-FDC604D1D672}" dt="2023-03-19T14:33:01.871" v="3465" actId="729"/>
        <pc:sldMkLst>
          <pc:docMk/>
          <pc:sldMk cId="4144750545" sldId="330"/>
        </pc:sldMkLst>
      </pc:sldChg>
      <pc:sldChg chg="mod modShow">
        <pc:chgData name="Bryant LEE" userId="da02e09f-221e-49fc-ae65-4e4df053feef" providerId="ADAL" clId="{23DE5334-2A5C-BC47-8F62-FDC604D1D672}" dt="2023-03-19T14:33:01.871" v="3465" actId="729"/>
        <pc:sldMkLst>
          <pc:docMk/>
          <pc:sldMk cId="3777879953" sldId="331"/>
        </pc:sldMkLst>
      </pc:sldChg>
      <pc:sldChg chg="mod modShow">
        <pc:chgData name="Bryant LEE" userId="da02e09f-221e-49fc-ae65-4e4df053feef" providerId="ADAL" clId="{23DE5334-2A5C-BC47-8F62-FDC604D1D672}" dt="2023-03-19T14:33:01.871" v="3465" actId="729"/>
        <pc:sldMkLst>
          <pc:docMk/>
          <pc:sldMk cId="1326758494" sldId="332"/>
        </pc:sldMkLst>
      </pc:sldChg>
      <pc:sldChg chg="mod modShow">
        <pc:chgData name="Bryant LEE" userId="da02e09f-221e-49fc-ae65-4e4df053feef" providerId="ADAL" clId="{23DE5334-2A5C-BC47-8F62-FDC604D1D672}" dt="2023-03-19T14:33:01.871" v="3465" actId="729"/>
        <pc:sldMkLst>
          <pc:docMk/>
          <pc:sldMk cId="2856700911" sldId="333"/>
        </pc:sldMkLst>
      </pc:sldChg>
      <pc:sldChg chg="mod modShow">
        <pc:chgData name="Bryant LEE" userId="da02e09f-221e-49fc-ae65-4e4df053feef" providerId="ADAL" clId="{23DE5334-2A5C-BC47-8F62-FDC604D1D672}" dt="2023-03-19T14:33:01.871" v="3465" actId="729"/>
        <pc:sldMkLst>
          <pc:docMk/>
          <pc:sldMk cId="172709438" sldId="334"/>
        </pc:sldMkLst>
      </pc:sldChg>
      <pc:sldChg chg="mod modShow">
        <pc:chgData name="Bryant LEE" userId="da02e09f-221e-49fc-ae65-4e4df053feef" providerId="ADAL" clId="{23DE5334-2A5C-BC47-8F62-FDC604D1D672}" dt="2023-03-19T14:33:01.871" v="3465" actId="729"/>
        <pc:sldMkLst>
          <pc:docMk/>
          <pc:sldMk cId="1664937387" sldId="335"/>
        </pc:sldMkLst>
      </pc:sldChg>
      <pc:sldChg chg="mod modShow">
        <pc:chgData name="Bryant LEE" userId="da02e09f-221e-49fc-ae65-4e4df053feef" providerId="ADAL" clId="{23DE5334-2A5C-BC47-8F62-FDC604D1D672}" dt="2023-03-19T14:33:01.871" v="3465" actId="729"/>
        <pc:sldMkLst>
          <pc:docMk/>
          <pc:sldMk cId="3081600629" sldId="336"/>
        </pc:sldMkLst>
      </pc:sldChg>
      <pc:sldChg chg="mod modShow">
        <pc:chgData name="Bryant LEE" userId="da02e09f-221e-49fc-ae65-4e4df053feef" providerId="ADAL" clId="{23DE5334-2A5C-BC47-8F62-FDC604D1D672}" dt="2023-03-19T14:33:01.871" v="3465" actId="729"/>
        <pc:sldMkLst>
          <pc:docMk/>
          <pc:sldMk cId="63420490" sldId="337"/>
        </pc:sldMkLst>
      </pc:sldChg>
      <pc:sldChg chg="mod modShow">
        <pc:chgData name="Bryant LEE" userId="da02e09f-221e-49fc-ae65-4e4df053feef" providerId="ADAL" clId="{23DE5334-2A5C-BC47-8F62-FDC604D1D672}" dt="2023-03-19T14:33:01.871" v="3465" actId="729"/>
        <pc:sldMkLst>
          <pc:docMk/>
          <pc:sldMk cId="1289445224" sldId="338"/>
        </pc:sldMkLst>
      </pc:sldChg>
      <pc:sldChg chg="mod modShow">
        <pc:chgData name="Bryant LEE" userId="da02e09f-221e-49fc-ae65-4e4df053feef" providerId="ADAL" clId="{23DE5334-2A5C-BC47-8F62-FDC604D1D672}" dt="2023-03-19T14:33:01.871" v="3465" actId="729"/>
        <pc:sldMkLst>
          <pc:docMk/>
          <pc:sldMk cId="3022910302" sldId="339"/>
        </pc:sldMkLst>
      </pc:sldChg>
      <pc:sldChg chg="mod modShow">
        <pc:chgData name="Bryant LEE" userId="da02e09f-221e-49fc-ae65-4e4df053feef" providerId="ADAL" clId="{23DE5334-2A5C-BC47-8F62-FDC604D1D672}" dt="2023-03-19T14:33:01.871" v="3465" actId="729"/>
        <pc:sldMkLst>
          <pc:docMk/>
          <pc:sldMk cId="2287705118" sldId="340"/>
        </pc:sldMkLst>
      </pc:sldChg>
      <pc:sldChg chg="mod modShow">
        <pc:chgData name="Bryant LEE" userId="da02e09f-221e-49fc-ae65-4e4df053feef" providerId="ADAL" clId="{23DE5334-2A5C-BC47-8F62-FDC604D1D672}" dt="2023-03-19T14:33:01.871" v="3465" actId="729"/>
        <pc:sldMkLst>
          <pc:docMk/>
          <pc:sldMk cId="321684169" sldId="341"/>
        </pc:sldMkLst>
      </pc:sldChg>
      <pc:sldChg chg="mod modShow">
        <pc:chgData name="Bryant LEE" userId="da02e09f-221e-49fc-ae65-4e4df053feef" providerId="ADAL" clId="{23DE5334-2A5C-BC47-8F62-FDC604D1D672}" dt="2023-03-19T14:33:01.871" v="3465" actId="729"/>
        <pc:sldMkLst>
          <pc:docMk/>
          <pc:sldMk cId="2291413719" sldId="342"/>
        </pc:sldMkLst>
      </pc:sldChg>
      <pc:sldChg chg="modSp add mod setBg">
        <pc:chgData name="Bryant LEE" userId="da02e09f-221e-49fc-ae65-4e4df053feef" providerId="ADAL" clId="{23DE5334-2A5C-BC47-8F62-FDC604D1D672}" dt="2023-03-19T15:02:56.012" v="3695" actId="1076"/>
        <pc:sldMkLst>
          <pc:docMk/>
          <pc:sldMk cId="3584270161" sldId="346"/>
        </pc:sldMkLst>
        <pc:spChg chg="mod">
          <ac:chgData name="Bryant LEE" userId="da02e09f-221e-49fc-ae65-4e4df053feef" providerId="ADAL" clId="{23DE5334-2A5C-BC47-8F62-FDC604D1D672}" dt="2023-03-19T15:02:56.012" v="3695" actId="1076"/>
          <ac:spMkLst>
            <pc:docMk/>
            <pc:sldMk cId="3584270161" sldId="346"/>
            <ac:spMk id="200" creationId="{00000000-0000-0000-0000-000000000000}"/>
          </ac:spMkLst>
        </pc:spChg>
        <pc:spChg chg="mod">
          <ac:chgData name="Bryant LEE" userId="da02e09f-221e-49fc-ae65-4e4df053feef" providerId="ADAL" clId="{23DE5334-2A5C-BC47-8F62-FDC604D1D672}" dt="2023-03-19T04:19:15.682" v="102" actId="20577"/>
          <ac:spMkLst>
            <pc:docMk/>
            <pc:sldMk cId="3584270161" sldId="346"/>
            <ac:spMk id="201" creationId="{00000000-0000-0000-0000-000000000000}"/>
          </ac:spMkLst>
        </pc:spChg>
        <pc:spChg chg="mod">
          <ac:chgData name="Bryant LEE" userId="da02e09f-221e-49fc-ae65-4e4df053feef" providerId="ADAL" clId="{23DE5334-2A5C-BC47-8F62-FDC604D1D672}" dt="2023-03-19T12:18:48.725" v="2313" actId="20577"/>
          <ac:spMkLst>
            <pc:docMk/>
            <pc:sldMk cId="3584270161" sldId="346"/>
            <ac:spMk id="202" creationId="{00000000-0000-0000-0000-000000000000}"/>
          </ac:spMkLst>
        </pc:spChg>
        <pc:spChg chg="mod">
          <ac:chgData name="Bryant LEE" userId="da02e09f-221e-49fc-ae65-4e4df053feef" providerId="ADAL" clId="{23DE5334-2A5C-BC47-8F62-FDC604D1D672}" dt="2023-03-19T14:39:15.746" v="3482" actId="20577"/>
          <ac:spMkLst>
            <pc:docMk/>
            <pc:sldMk cId="3584270161" sldId="346"/>
            <ac:spMk id="203" creationId="{00000000-0000-0000-0000-000000000000}"/>
          </ac:spMkLst>
        </pc:spChg>
      </pc:sldChg>
      <pc:sldChg chg="add del">
        <pc:chgData name="Bryant LEE" userId="da02e09f-221e-49fc-ae65-4e4df053feef" providerId="ADAL" clId="{23DE5334-2A5C-BC47-8F62-FDC604D1D672}" dt="2023-03-19T13:40:45.102" v="2724" actId="2696"/>
        <pc:sldMkLst>
          <pc:docMk/>
          <pc:sldMk cId="2357665460" sldId="347"/>
        </pc:sldMkLst>
      </pc:sldChg>
      <pc:sldChg chg="addSp delSp modSp add del mod">
        <pc:chgData name="Bryant LEE" userId="da02e09f-221e-49fc-ae65-4e4df053feef" providerId="ADAL" clId="{23DE5334-2A5C-BC47-8F62-FDC604D1D672}" dt="2023-03-19T05:13:33.899" v="759" actId="2696"/>
        <pc:sldMkLst>
          <pc:docMk/>
          <pc:sldMk cId="3633161019" sldId="348"/>
        </pc:sldMkLst>
        <pc:spChg chg="add mod">
          <ac:chgData name="Bryant LEE" userId="da02e09f-221e-49fc-ae65-4e4df053feef" providerId="ADAL" clId="{23DE5334-2A5C-BC47-8F62-FDC604D1D672}" dt="2023-03-19T04:45:13.414" v="413" actId="1035"/>
          <ac:spMkLst>
            <pc:docMk/>
            <pc:sldMk cId="3633161019" sldId="348"/>
            <ac:spMk id="2" creationId="{6B724F37-06AE-FD54-50A0-C4AAA29E7E97}"/>
          </ac:spMkLst>
        </pc:spChg>
        <pc:spChg chg="del">
          <ac:chgData name="Bryant LEE" userId="da02e09f-221e-49fc-ae65-4e4df053feef" providerId="ADAL" clId="{23DE5334-2A5C-BC47-8F62-FDC604D1D672}" dt="2023-03-19T04:25:30.656" v="162" actId="478"/>
          <ac:spMkLst>
            <pc:docMk/>
            <pc:sldMk cId="3633161019" sldId="348"/>
            <ac:spMk id="4" creationId="{503E2FE3-C37C-B705-F232-04ABCCF37940}"/>
          </ac:spMkLst>
        </pc:spChg>
        <pc:spChg chg="mod">
          <ac:chgData name="Bryant LEE" userId="da02e09f-221e-49fc-ae65-4e4df053feef" providerId="ADAL" clId="{23DE5334-2A5C-BC47-8F62-FDC604D1D672}" dt="2023-03-19T04:45:13.414" v="413" actId="1035"/>
          <ac:spMkLst>
            <pc:docMk/>
            <pc:sldMk cId="3633161019" sldId="348"/>
            <ac:spMk id="7" creationId="{EBD20362-DDFB-D566-886F-4C3A68A665BC}"/>
          </ac:spMkLst>
        </pc:spChg>
        <pc:spChg chg="mod">
          <ac:chgData name="Bryant LEE" userId="da02e09f-221e-49fc-ae65-4e4df053feef" providerId="ADAL" clId="{23DE5334-2A5C-BC47-8F62-FDC604D1D672}" dt="2023-03-19T04:45:13.414" v="413" actId="1035"/>
          <ac:spMkLst>
            <pc:docMk/>
            <pc:sldMk cId="3633161019" sldId="348"/>
            <ac:spMk id="10" creationId="{209E31DF-C63B-D3F7-04DF-73BAE9613F0C}"/>
          </ac:spMkLst>
        </pc:spChg>
        <pc:spChg chg="mod">
          <ac:chgData name="Bryant LEE" userId="da02e09f-221e-49fc-ae65-4e4df053feef" providerId="ADAL" clId="{23DE5334-2A5C-BC47-8F62-FDC604D1D672}" dt="2023-03-19T04:45:13.414" v="413" actId="1035"/>
          <ac:spMkLst>
            <pc:docMk/>
            <pc:sldMk cId="3633161019" sldId="348"/>
            <ac:spMk id="11" creationId="{88649B7A-82B1-65FC-C0CB-32E6D4F34735}"/>
          </ac:spMkLst>
        </pc:spChg>
        <pc:spChg chg="mod">
          <ac:chgData name="Bryant LEE" userId="da02e09f-221e-49fc-ae65-4e4df053feef" providerId="ADAL" clId="{23DE5334-2A5C-BC47-8F62-FDC604D1D672}" dt="2023-03-19T04:45:13.414" v="413" actId="1035"/>
          <ac:spMkLst>
            <pc:docMk/>
            <pc:sldMk cId="3633161019" sldId="348"/>
            <ac:spMk id="13" creationId="{7C9291CE-F080-F578-4F2D-40E3804E49E0}"/>
          </ac:spMkLst>
        </pc:spChg>
        <pc:spChg chg="mod">
          <ac:chgData name="Bryant LEE" userId="da02e09f-221e-49fc-ae65-4e4df053feef" providerId="ADAL" clId="{23DE5334-2A5C-BC47-8F62-FDC604D1D672}" dt="2023-03-19T04:45:23.878" v="414" actId="14100"/>
          <ac:spMkLst>
            <pc:docMk/>
            <pc:sldMk cId="3633161019" sldId="348"/>
            <ac:spMk id="14" creationId="{BB4F09F4-04BB-CCA7-8DA9-959733884D64}"/>
          </ac:spMkLst>
        </pc:spChg>
        <pc:spChg chg="mod">
          <ac:chgData name="Bryant LEE" userId="da02e09f-221e-49fc-ae65-4e4df053feef" providerId="ADAL" clId="{23DE5334-2A5C-BC47-8F62-FDC604D1D672}" dt="2023-03-19T04:45:13.414" v="413" actId="1035"/>
          <ac:spMkLst>
            <pc:docMk/>
            <pc:sldMk cId="3633161019" sldId="348"/>
            <ac:spMk id="15" creationId="{11970092-D98E-8FC0-AE5F-274A37E1F1A0}"/>
          </ac:spMkLst>
        </pc:spChg>
        <pc:picChg chg="add mod">
          <ac:chgData name="Bryant LEE" userId="da02e09f-221e-49fc-ae65-4e4df053feef" providerId="ADAL" clId="{23DE5334-2A5C-BC47-8F62-FDC604D1D672}" dt="2023-03-19T04:45:36.779" v="415" actId="1076"/>
          <ac:picMkLst>
            <pc:docMk/>
            <pc:sldMk cId="3633161019" sldId="348"/>
            <ac:picMk id="1026" creationId="{8A319139-C8BB-65F5-1954-039112FBEB2B}"/>
          </ac:picMkLst>
        </pc:picChg>
        <pc:picChg chg="add mod">
          <ac:chgData name="Bryant LEE" userId="da02e09f-221e-49fc-ae65-4e4df053feef" providerId="ADAL" clId="{23DE5334-2A5C-BC47-8F62-FDC604D1D672}" dt="2023-03-19T04:45:13.414" v="413" actId="1035"/>
          <ac:picMkLst>
            <pc:docMk/>
            <pc:sldMk cId="3633161019" sldId="348"/>
            <ac:picMk id="1028" creationId="{BEE2B329-DB93-1AB6-A36F-4FF0AD4DA6FE}"/>
          </ac:picMkLst>
        </pc:picChg>
        <pc:picChg chg="add mod">
          <ac:chgData name="Bryant LEE" userId="da02e09f-221e-49fc-ae65-4e4df053feef" providerId="ADAL" clId="{23DE5334-2A5C-BC47-8F62-FDC604D1D672}" dt="2023-03-19T04:45:13.414" v="413" actId="1035"/>
          <ac:picMkLst>
            <pc:docMk/>
            <pc:sldMk cId="3633161019" sldId="348"/>
            <ac:picMk id="1030" creationId="{AC62D958-C4FB-4A54-F600-721EA294454B}"/>
          </ac:picMkLst>
        </pc:picChg>
        <pc:picChg chg="add mod">
          <ac:chgData name="Bryant LEE" userId="da02e09f-221e-49fc-ae65-4e4df053feef" providerId="ADAL" clId="{23DE5334-2A5C-BC47-8F62-FDC604D1D672}" dt="2023-03-19T04:45:13.414" v="413" actId="1035"/>
          <ac:picMkLst>
            <pc:docMk/>
            <pc:sldMk cId="3633161019" sldId="348"/>
            <ac:picMk id="1032" creationId="{4C1F1D4B-438F-6F81-E174-1E31EC0AF562}"/>
          </ac:picMkLst>
        </pc:picChg>
      </pc:sldChg>
      <pc:sldChg chg="addSp delSp modSp add mod">
        <pc:chgData name="Bryant LEE" userId="da02e09f-221e-49fc-ae65-4e4df053feef" providerId="ADAL" clId="{23DE5334-2A5C-BC47-8F62-FDC604D1D672}" dt="2023-03-19T15:01:39.330" v="3677" actId="1037"/>
        <pc:sldMkLst>
          <pc:docMk/>
          <pc:sldMk cId="3021485017" sldId="349"/>
        </pc:sldMkLst>
        <pc:spChg chg="del">
          <ac:chgData name="Bryant LEE" userId="da02e09f-221e-49fc-ae65-4e4df053feef" providerId="ADAL" clId="{23DE5334-2A5C-BC47-8F62-FDC604D1D672}" dt="2023-03-19T04:46:28.819" v="417" actId="478"/>
          <ac:spMkLst>
            <pc:docMk/>
            <pc:sldMk cId="3021485017" sldId="349"/>
            <ac:spMk id="2" creationId="{6B724F37-06AE-FD54-50A0-C4AAA29E7E97}"/>
          </ac:spMkLst>
        </pc:spChg>
        <pc:spChg chg="add del mod">
          <ac:chgData name="Bryant LEE" userId="da02e09f-221e-49fc-ae65-4e4df053feef" providerId="ADAL" clId="{23DE5334-2A5C-BC47-8F62-FDC604D1D672}" dt="2023-03-19T04:47:34.546" v="426" actId="478"/>
          <ac:spMkLst>
            <pc:docMk/>
            <pc:sldMk cId="3021485017" sldId="349"/>
            <ac:spMk id="3" creationId="{C7DD8834-2CA3-50D2-2184-19DD1AAABED2}"/>
          </ac:spMkLst>
        </pc:spChg>
        <pc:spChg chg="add del mod">
          <ac:chgData name="Bryant LEE" userId="da02e09f-221e-49fc-ae65-4e4df053feef" providerId="ADAL" clId="{23DE5334-2A5C-BC47-8F62-FDC604D1D672}" dt="2023-03-19T04:47:49.202" v="430" actId="478"/>
          <ac:spMkLst>
            <pc:docMk/>
            <pc:sldMk cId="3021485017" sldId="349"/>
            <ac:spMk id="4" creationId="{BF77E0D9-FFFD-C7C0-1F22-C85A2811BA8A}"/>
          </ac:spMkLst>
        </pc:spChg>
        <pc:spChg chg="add mod">
          <ac:chgData name="Bryant LEE" userId="da02e09f-221e-49fc-ae65-4e4df053feef" providerId="ADAL" clId="{23DE5334-2A5C-BC47-8F62-FDC604D1D672}" dt="2023-03-19T15:01:08.701" v="3666" actId="14100"/>
          <ac:spMkLst>
            <pc:docMk/>
            <pc:sldMk cId="3021485017" sldId="349"/>
            <ac:spMk id="5" creationId="{84D323A6-B8BC-29D9-D70E-C5EBA91C365B}"/>
          </ac:spMkLst>
        </pc:spChg>
        <pc:spChg chg="add mod">
          <ac:chgData name="Bryant LEE" userId="da02e09f-221e-49fc-ae65-4e4df053feef" providerId="ADAL" clId="{23DE5334-2A5C-BC47-8F62-FDC604D1D672}" dt="2023-03-19T15:01:12.629" v="3667" actId="14100"/>
          <ac:spMkLst>
            <pc:docMk/>
            <pc:sldMk cId="3021485017" sldId="349"/>
            <ac:spMk id="6" creationId="{5BBCE51E-DF34-FDF7-1B05-F14DF6E0BF75}"/>
          </ac:spMkLst>
        </pc:spChg>
        <pc:spChg chg="del">
          <ac:chgData name="Bryant LEE" userId="da02e09f-221e-49fc-ae65-4e4df053feef" providerId="ADAL" clId="{23DE5334-2A5C-BC47-8F62-FDC604D1D672}" dt="2023-03-19T04:46:28.819" v="417" actId="478"/>
          <ac:spMkLst>
            <pc:docMk/>
            <pc:sldMk cId="3021485017" sldId="349"/>
            <ac:spMk id="7" creationId="{EBD20362-DDFB-D566-886F-4C3A68A665BC}"/>
          </ac:spMkLst>
        </pc:spChg>
        <pc:spChg chg="add mod">
          <ac:chgData name="Bryant LEE" userId="da02e09f-221e-49fc-ae65-4e4df053feef" providerId="ADAL" clId="{23DE5334-2A5C-BC47-8F62-FDC604D1D672}" dt="2023-03-19T04:49:36.790" v="454" actId="1036"/>
          <ac:spMkLst>
            <pc:docMk/>
            <pc:sldMk cId="3021485017" sldId="349"/>
            <ac:spMk id="9" creationId="{A173B59E-BFAA-3562-D314-E00D49362DE1}"/>
          </ac:spMkLst>
        </pc:spChg>
        <pc:spChg chg="del">
          <ac:chgData name="Bryant LEE" userId="da02e09f-221e-49fc-ae65-4e4df053feef" providerId="ADAL" clId="{23DE5334-2A5C-BC47-8F62-FDC604D1D672}" dt="2023-03-19T04:46:28.819" v="417" actId="478"/>
          <ac:spMkLst>
            <pc:docMk/>
            <pc:sldMk cId="3021485017" sldId="349"/>
            <ac:spMk id="10" creationId="{209E31DF-C63B-D3F7-04DF-73BAE9613F0C}"/>
          </ac:spMkLst>
        </pc:spChg>
        <pc:spChg chg="del">
          <ac:chgData name="Bryant LEE" userId="da02e09f-221e-49fc-ae65-4e4df053feef" providerId="ADAL" clId="{23DE5334-2A5C-BC47-8F62-FDC604D1D672}" dt="2023-03-19T04:46:28.819" v="417" actId="478"/>
          <ac:spMkLst>
            <pc:docMk/>
            <pc:sldMk cId="3021485017" sldId="349"/>
            <ac:spMk id="11" creationId="{88649B7A-82B1-65FC-C0CB-32E6D4F34735}"/>
          </ac:spMkLst>
        </pc:spChg>
        <pc:spChg chg="del">
          <ac:chgData name="Bryant LEE" userId="da02e09f-221e-49fc-ae65-4e4df053feef" providerId="ADAL" clId="{23DE5334-2A5C-BC47-8F62-FDC604D1D672}" dt="2023-03-19T04:46:28.819" v="417" actId="478"/>
          <ac:spMkLst>
            <pc:docMk/>
            <pc:sldMk cId="3021485017" sldId="349"/>
            <ac:spMk id="13" creationId="{7C9291CE-F080-F578-4F2D-40E3804E49E0}"/>
          </ac:spMkLst>
        </pc:spChg>
        <pc:spChg chg="del">
          <ac:chgData name="Bryant LEE" userId="da02e09f-221e-49fc-ae65-4e4df053feef" providerId="ADAL" clId="{23DE5334-2A5C-BC47-8F62-FDC604D1D672}" dt="2023-03-19T04:46:28.819" v="417" actId="478"/>
          <ac:spMkLst>
            <pc:docMk/>
            <pc:sldMk cId="3021485017" sldId="349"/>
            <ac:spMk id="14" creationId="{BB4F09F4-04BB-CCA7-8DA9-959733884D64}"/>
          </ac:spMkLst>
        </pc:spChg>
        <pc:spChg chg="del">
          <ac:chgData name="Bryant LEE" userId="da02e09f-221e-49fc-ae65-4e4df053feef" providerId="ADAL" clId="{23DE5334-2A5C-BC47-8F62-FDC604D1D672}" dt="2023-03-19T04:46:28.819" v="417" actId="478"/>
          <ac:spMkLst>
            <pc:docMk/>
            <pc:sldMk cId="3021485017" sldId="349"/>
            <ac:spMk id="15" creationId="{11970092-D98E-8FC0-AE5F-274A37E1F1A0}"/>
          </ac:spMkLst>
        </pc:spChg>
        <pc:spChg chg="add mod">
          <ac:chgData name="Bryant LEE" userId="da02e09f-221e-49fc-ae65-4e4df053feef" providerId="ADAL" clId="{23DE5334-2A5C-BC47-8F62-FDC604D1D672}" dt="2023-03-19T04:49:36.790" v="454" actId="1036"/>
          <ac:spMkLst>
            <pc:docMk/>
            <pc:sldMk cId="3021485017" sldId="349"/>
            <ac:spMk id="16" creationId="{EC8B4E7F-EC6A-B8E3-1744-35A010117015}"/>
          </ac:spMkLst>
        </pc:spChg>
        <pc:spChg chg="add mod">
          <ac:chgData name="Bryant LEE" userId="da02e09f-221e-49fc-ae65-4e4df053feef" providerId="ADAL" clId="{23DE5334-2A5C-BC47-8F62-FDC604D1D672}" dt="2023-03-19T05:13:18.680" v="757" actId="1076"/>
          <ac:spMkLst>
            <pc:docMk/>
            <pc:sldMk cId="3021485017" sldId="349"/>
            <ac:spMk id="18" creationId="{2BD86BE8-6435-2168-F027-6001CC3310B5}"/>
          </ac:spMkLst>
        </pc:spChg>
        <pc:spChg chg="add mod">
          <ac:chgData name="Bryant LEE" userId="da02e09f-221e-49fc-ae65-4e4df053feef" providerId="ADAL" clId="{23DE5334-2A5C-BC47-8F62-FDC604D1D672}" dt="2023-03-19T15:01:39.330" v="3677" actId="1037"/>
          <ac:spMkLst>
            <pc:docMk/>
            <pc:sldMk cId="3021485017" sldId="349"/>
            <ac:spMk id="20" creationId="{E7843B59-86A3-C843-CF14-78AFC791BB98}"/>
          </ac:spMkLst>
        </pc:spChg>
        <pc:spChg chg="add mod">
          <ac:chgData name="Bryant LEE" userId="da02e09f-221e-49fc-ae65-4e4df053feef" providerId="ADAL" clId="{23DE5334-2A5C-BC47-8F62-FDC604D1D672}" dt="2023-03-19T15:01:19.165" v="3668" actId="113"/>
          <ac:spMkLst>
            <pc:docMk/>
            <pc:sldMk cId="3021485017" sldId="349"/>
            <ac:spMk id="24" creationId="{C5F7EB60-F157-1D4C-A9EA-740225C97819}"/>
          </ac:spMkLst>
        </pc:spChg>
        <pc:spChg chg="add mod">
          <ac:chgData name="Bryant LEE" userId="da02e09f-221e-49fc-ae65-4e4df053feef" providerId="ADAL" clId="{23DE5334-2A5C-BC47-8F62-FDC604D1D672}" dt="2023-03-19T15:01:26.161" v="3670" actId="113"/>
          <ac:spMkLst>
            <pc:docMk/>
            <pc:sldMk cId="3021485017" sldId="349"/>
            <ac:spMk id="25" creationId="{CCDD68FC-5B09-96DC-C892-362EFCFDDC0C}"/>
          </ac:spMkLst>
        </pc:spChg>
        <pc:spChg chg="add mod">
          <ac:chgData name="Bryant LEE" userId="da02e09f-221e-49fc-ae65-4e4df053feef" providerId="ADAL" clId="{23DE5334-2A5C-BC47-8F62-FDC604D1D672}" dt="2023-03-19T05:13:15.098" v="756" actId="1076"/>
          <ac:spMkLst>
            <pc:docMk/>
            <pc:sldMk cId="3021485017" sldId="349"/>
            <ac:spMk id="26" creationId="{7D9C2E52-59C9-9A80-AB90-1394946E796A}"/>
          </ac:spMkLst>
        </pc:spChg>
        <pc:spChg chg="add mod">
          <ac:chgData name="Bryant LEE" userId="da02e09f-221e-49fc-ae65-4e4df053feef" providerId="ADAL" clId="{23DE5334-2A5C-BC47-8F62-FDC604D1D672}" dt="2023-03-19T05:13:08.739" v="755" actId="14100"/>
          <ac:spMkLst>
            <pc:docMk/>
            <pc:sldMk cId="3021485017" sldId="349"/>
            <ac:spMk id="28" creationId="{D767AF2C-B216-ED44-EAEA-FE678E071BD8}"/>
          </ac:spMkLst>
        </pc:spChg>
        <pc:spChg chg="mod">
          <ac:chgData name="Bryant LEE" userId="da02e09f-221e-49fc-ae65-4e4df053feef" providerId="ADAL" clId="{23DE5334-2A5C-BC47-8F62-FDC604D1D672}" dt="2023-03-19T11:02:26.353" v="826" actId="20577"/>
          <ac:spMkLst>
            <pc:docMk/>
            <pc:sldMk cId="3021485017" sldId="349"/>
            <ac:spMk id="135" creationId="{00000000-0000-0000-0000-000000000000}"/>
          </ac:spMkLst>
        </pc:spChg>
        <pc:picChg chg="add mod">
          <ac:chgData name="Bryant LEE" userId="da02e09f-221e-49fc-ae65-4e4df053feef" providerId="ADAL" clId="{23DE5334-2A5C-BC47-8F62-FDC604D1D672}" dt="2023-03-19T05:13:19.895" v="758" actId="1076"/>
          <ac:picMkLst>
            <pc:docMk/>
            <pc:sldMk cId="3021485017" sldId="349"/>
            <ac:picMk id="17" creationId="{76437043-F865-AAB7-0EDE-437F4B6C3829}"/>
          </ac:picMkLst>
        </pc:picChg>
        <pc:picChg chg="add mod">
          <ac:chgData name="Bryant LEE" userId="da02e09f-221e-49fc-ae65-4e4df053feef" providerId="ADAL" clId="{23DE5334-2A5C-BC47-8F62-FDC604D1D672}" dt="2023-03-19T15:01:39.330" v="3677" actId="1037"/>
          <ac:picMkLst>
            <pc:docMk/>
            <pc:sldMk cId="3021485017" sldId="349"/>
            <ac:picMk id="21" creationId="{6E97506B-AAC9-3191-CBAF-B6D5274BEE7B}"/>
          </ac:picMkLst>
        </pc:picChg>
        <pc:picChg chg="add mod">
          <ac:chgData name="Bryant LEE" userId="da02e09f-221e-49fc-ae65-4e4df053feef" providerId="ADAL" clId="{23DE5334-2A5C-BC47-8F62-FDC604D1D672}" dt="2023-03-19T04:53:43.966" v="547" actId="14100"/>
          <ac:picMkLst>
            <pc:docMk/>
            <pc:sldMk cId="3021485017" sldId="349"/>
            <ac:picMk id="22" creationId="{3BCBCBA3-F15E-6E8D-5EDB-98A70C814501}"/>
          </ac:picMkLst>
        </pc:picChg>
        <pc:picChg chg="add mod">
          <ac:chgData name="Bryant LEE" userId="da02e09f-221e-49fc-ae65-4e4df053feef" providerId="ADAL" clId="{23DE5334-2A5C-BC47-8F62-FDC604D1D672}" dt="2023-03-19T04:54:01.260" v="549" actId="1076"/>
          <ac:picMkLst>
            <pc:docMk/>
            <pc:sldMk cId="3021485017" sldId="349"/>
            <ac:picMk id="23" creationId="{4B70178E-4AA9-6FA2-59E0-0E91475A2C3E}"/>
          </ac:picMkLst>
        </pc:picChg>
        <pc:picChg chg="del">
          <ac:chgData name="Bryant LEE" userId="da02e09f-221e-49fc-ae65-4e4df053feef" providerId="ADAL" clId="{23DE5334-2A5C-BC47-8F62-FDC604D1D672}" dt="2023-03-19T04:46:28.819" v="417" actId="478"/>
          <ac:picMkLst>
            <pc:docMk/>
            <pc:sldMk cId="3021485017" sldId="349"/>
            <ac:picMk id="1026" creationId="{8A319139-C8BB-65F5-1954-039112FBEB2B}"/>
          </ac:picMkLst>
        </pc:picChg>
        <pc:picChg chg="del">
          <ac:chgData name="Bryant LEE" userId="da02e09f-221e-49fc-ae65-4e4df053feef" providerId="ADAL" clId="{23DE5334-2A5C-BC47-8F62-FDC604D1D672}" dt="2023-03-19T04:46:28.819" v="417" actId="478"/>
          <ac:picMkLst>
            <pc:docMk/>
            <pc:sldMk cId="3021485017" sldId="349"/>
            <ac:picMk id="1028" creationId="{BEE2B329-DB93-1AB6-A36F-4FF0AD4DA6FE}"/>
          </ac:picMkLst>
        </pc:picChg>
        <pc:picChg chg="del">
          <ac:chgData name="Bryant LEE" userId="da02e09f-221e-49fc-ae65-4e4df053feef" providerId="ADAL" clId="{23DE5334-2A5C-BC47-8F62-FDC604D1D672}" dt="2023-03-19T04:46:28.819" v="417" actId="478"/>
          <ac:picMkLst>
            <pc:docMk/>
            <pc:sldMk cId="3021485017" sldId="349"/>
            <ac:picMk id="1030" creationId="{AC62D958-C4FB-4A54-F600-721EA294454B}"/>
          </ac:picMkLst>
        </pc:picChg>
        <pc:picChg chg="del">
          <ac:chgData name="Bryant LEE" userId="da02e09f-221e-49fc-ae65-4e4df053feef" providerId="ADAL" clId="{23DE5334-2A5C-BC47-8F62-FDC604D1D672}" dt="2023-03-19T04:46:28.819" v="417" actId="478"/>
          <ac:picMkLst>
            <pc:docMk/>
            <pc:sldMk cId="3021485017" sldId="349"/>
            <ac:picMk id="1032" creationId="{4C1F1D4B-438F-6F81-E174-1E31EC0AF562}"/>
          </ac:picMkLst>
        </pc:picChg>
      </pc:sldChg>
      <pc:sldChg chg="addSp delSp modSp add mod">
        <pc:chgData name="Bryant LEE" userId="da02e09f-221e-49fc-ae65-4e4df053feef" providerId="ADAL" clId="{23DE5334-2A5C-BC47-8F62-FDC604D1D672}" dt="2023-03-19T13:41:06.316" v="2728" actId="207"/>
        <pc:sldMkLst>
          <pc:docMk/>
          <pc:sldMk cId="2953168091" sldId="350"/>
        </pc:sldMkLst>
        <pc:spChg chg="add mod">
          <ac:chgData name="Bryant LEE" userId="da02e09f-221e-49fc-ae65-4e4df053feef" providerId="ADAL" clId="{23DE5334-2A5C-BC47-8F62-FDC604D1D672}" dt="2023-03-19T11:23:26.647" v="1169" actId="1035"/>
          <ac:spMkLst>
            <pc:docMk/>
            <pc:sldMk cId="2953168091" sldId="350"/>
            <ac:spMk id="2" creationId="{48B68953-2857-AB64-7464-80941BC53A27}"/>
          </ac:spMkLst>
        </pc:spChg>
        <pc:spChg chg="add mod">
          <ac:chgData name="Bryant LEE" userId="da02e09f-221e-49fc-ae65-4e4df053feef" providerId="ADAL" clId="{23DE5334-2A5C-BC47-8F62-FDC604D1D672}" dt="2023-03-19T11:23:56.753" v="1181" actId="20577"/>
          <ac:spMkLst>
            <pc:docMk/>
            <pc:sldMk cId="2953168091" sldId="350"/>
            <ac:spMk id="3" creationId="{4C45C9EF-DADF-9FBA-DBE6-85433F55C48E}"/>
          </ac:spMkLst>
        </pc:spChg>
        <pc:spChg chg="add mod">
          <ac:chgData name="Bryant LEE" userId="da02e09f-221e-49fc-ae65-4e4df053feef" providerId="ADAL" clId="{23DE5334-2A5C-BC47-8F62-FDC604D1D672}" dt="2023-03-19T11:22:26.917" v="1044" actId="20577"/>
          <ac:spMkLst>
            <pc:docMk/>
            <pc:sldMk cId="2953168091" sldId="350"/>
            <ac:spMk id="4" creationId="{572F5CAC-3665-53AE-CB78-C548B8C98F97}"/>
          </ac:spMkLst>
        </pc:spChg>
        <pc:spChg chg="del">
          <ac:chgData name="Bryant LEE" userId="da02e09f-221e-49fc-ae65-4e4df053feef" providerId="ADAL" clId="{23DE5334-2A5C-BC47-8F62-FDC604D1D672}" dt="2023-03-19T11:02:01.081" v="791" actId="478"/>
          <ac:spMkLst>
            <pc:docMk/>
            <pc:sldMk cId="2953168091" sldId="350"/>
            <ac:spMk id="5" creationId="{84D323A6-B8BC-29D9-D70E-C5EBA91C365B}"/>
          </ac:spMkLst>
        </pc:spChg>
        <pc:spChg chg="del">
          <ac:chgData name="Bryant LEE" userId="da02e09f-221e-49fc-ae65-4e4df053feef" providerId="ADAL" clId="{23DE5334-2A5C-BC47-8F62-FDC604D1D672}" dt="2023-03-19T11:02:01.081" v="791" actId="478"/>
          <ac:spMkLst>
            <pc:docMk/>
            <pc:sldMk cId="2953168091" sldId="350"/>
            <ac:spMk id="6" creationId="{5BBCE51E-DF34-FDF7-1B05-F14DF6E0BF75}"/>
          </ac:spMkLst>
        </pc:spChg>
        <pc:spChg chg="add mod">
          <ac:chgData name="Bryant LEE" userId="da02e09f-221e-49fc-ae65-4e4df053feef" providerId="ADAL" clId="{23DE5334-2A5C-BC47-8F62-FDC604D1D672}" dt="2023-03-19T11:23:17.679" v="1166" actId="20577"/>
          <ac:spMkLst>
            <pc:docMk/>
            <pc:sldMk cId="2953168091" sldId="350"/>
            <ac:spMk id="7" creationId="{8AA53566-4A59-3651-1569-B9F6C50117A8}"/>
          </ac:spMkLst>
        </pc:spChg>
        <pc:spChg chg="add mod">
          <ac:chgData name="Bryant LEE" userId="da02e09f-221e-49fc-ae65-4e4df053feef" providerId="ADAL" clId="{23DE5334-2A5C-BC47-8F62-FDC604D1D672}" dt="2023-03-19T11:23:34.778" v="1170"/>
          <ac:spMkLst>
            <pc:docMk/>
            <pc:sldMk cId="2953168091" sldId="350"/>
            <ac:spMk id="8" creationId="{A58AABB4-A218-DC73-1525-A235A588BA38}"/>
          </ac:spMkLst>
        </pc:spChg>
        <pc:spChg chg="del">
          <ac:chgData name="Bryant LEE" userId="da02e09f-221e-49fc-ae65-4e4df053feef" providerId="ADAL" clId="{23DE5334-2A5C-BC47-8F62-FDC604D1D672}" dt="2023-03-19T11:02:01.081" v="791" actId="478"/>
          <ac:spMkLst>
            <pc:docMk/>
            <pc:sldMk cId="2953168091" sldId="350"/>
            <ac:spMk id="9" creationId="{A173B59E-BFAA-3562-D314-E00D49362DE1}"/>
          </ac:spMkLst>
        </pc:spChg>
        <pc:spChg chg="add mod">
          <ac:chgData name="Bryant LEE" userId="da02e09f-221e-49fc-ae65-4e4df053feef" providerId="ADAL" clId="{23DE5334-2A5C-BC47-8F62-FDC604D1D672}" dt="2023-03-19T13:41:06.316" v="2728" actId="207"/>
          <ac:spMkLst>
            <pc:docMk/>
            <pc:sldMk cId="2953168091" sldId="350"/>
            <ac:spMk id="10" creationId="{B4A1F3EB-1BB3-6FBA-9390-5B4B2A9F8716}"/>
          </ac:spMkLst>
        </pc:spChg>
        <pc:spChg chg="del">
          <ac:chgData name="Bryant LEE" userId="da02e09f-221e-49fc-ae65-4e4df053feef" providerId="ADAL" clId="{23DE5334-2A5C-BC47-8F62-FDC604D1D672}" dt="2023-03-19T11:02:01.081" v="791" actId="478"/>
          <ac:spMkLst>
            <pc:docMk/>
            <pc:sldMk cId="2953168091" sldId="350"/>
            <ac:spMk id="16" creationId="{EC8B4E7F-EC6A-B8E3-1744-35A010117015}"/>
          </ac:spMkLst>
        </pc:spChg>
        <pc:spChg chg="del">
          <ac:chgData name="Bryant LEE" userId="da02e09f-221e-49fc-ae65-4e4df053feef" providerId="ADAL" clId="{23DE5334-2A5C-BC47-8F62-FDC604D1D672}" dt="2023-03-19T11:02:01.081" v="791" actId="478"/>
          <ac:spMkLst>
            <pc:docMk/>
            <pc:sldMk cId="2953168091" sldId="350"/>
            <ac:spMk id="18" creationId="{2BD86BE8-6435-2168-F027-6001CC3310B5}"/>
          </ac:spMkLst>
        </pc:spChg>
        <pc:spChg chg="del">
          <ac:chgData name="Bryant LEE" userId="da02e09f-221e-49fc-ae65-4e4df053feef" providerId="ADAL" clId="{23DE5334-2A5C-BC47-8F62-FDC604D1D672}" dt="2023-03-19T11:02:01.081" v="791" actId="478"/>
          <ac:spMkLst>
            <pc:docMk/>
            <pc:sldMk cId="2953168091" sldId="350"/>
            <ac:spMk id="20" creationId="{E7843B59-86A3-C843-CF14-78AFC791BB98}"/>
          </ac:spMkLst>
        </pc:spChg>
        <pc:spChg chg="del">
          <ac:chgData name="Bryant LEE" userId="da02e09f-221e-49fc-ae65-4e4df053feef" providerId="ADAL" clId="{23DE5334-2A5C-BC47-8F62-FDC604D1D672}" dt="2023-03-19T11:02:01.081" v="791" actId="478"/>
          <ac:spMkLst>
            <pc:docMk/>
            <pc:sldMk cId="2953168091" sldId="350"/>
            <ac:spMk id="24" creationId="{C5F7EB60-F157-1D4C-A9EA-740225C97819}"/>
          </ac:spMkLst>
        </pc:spChg>
        <pc:spChg chg="del">
          <ac:chgData name="Bryant LEE" userId="da02e09f-221e-49fc-ae65-4e4df053feef" providerId="ADAL" clId="{23DE5334-2A5C-BC47-8F62-FDC604D1D672}" dt="2023-03-19T11:02:01.081" v="791" actId="478"/>
          <ac:spMkLst>
            <pc:docMk/>
            <pc:sldMk cId="2953168091" sldId="350"/>
            <ac:spMk id="25" creationId="{CCDD68FC-5B09-96DC-C892-362EFCFDDC0C}"/>
          </ac:spMkLst>
        </pc:spChg>
        <pc:spChg chg="del">
          <ac:chgData name="Bryant LEE" userId="da02e09f-221e-49fc-ae65-4e4df053feef" providerId="ADAL" clId="{23DE5334-2A5C-BC47-8F62-FDC604D1D672}" dt="2023-03-19T11:02:01.081" v="791" actId="478"/>
          <ac:spMkLst>
            <pc:docMk/>
            <pc:sldMk cId="2953168091" sldId="350"/>
            <ac:spMk id="26" creationId="{7D9C2E52-59C9-9A80-AB90-1394946E796A}"/>
          </ac:spMkLst>
        </pc:spChg>
        <pc:spChg chg="del">
          <ac:chgData name="Bryant LEE" userId="da02e09f-221e-49fc-ae65-4e4df053feef" providerId="ADAL" clId="{23DE5334-2A5C-BC47-8F62-FDC604D1D672}" dt="2023-03-19T11:02:01.081" v="791" actId="478"/>
          <ac:spMkLst>
            <pc:docMk/>
            <pc:sldMk cId="2953168091" sldId="350"/>
            <ac:spMk id="28" creationId="{D767AF2C-B216-ED44-EAEA-FE678E071BD8}"/>
          </ac:spMkLst>
        </pc:spChg>
        <pc:spChg chg="mod">
          <ac:chgData name="Bryant LEE" userId="da02e09f-221e-49fc-ae65-4e4df053feef" providerId="ADAL" clId="{23DE5334-2A5C-BC47-8F62-FDC604D1D672}" dt="2023-03-19T11:02:20.358" v="815" actId="20577"/>
          <ac:spMkLst>
            <pc:docMk/>
            <pc:sldMk cId="2953168091" sldId="350"/>
            <ac:spMk id="135" creationId="{00000000-0000-0000-0000-000000000000}"/>
          </ac:spMkLst>
        </pc:spChg>
        <pc:picChg chg="del">
          <ac:chgData name="Bryant LEE" userId="da02e09f-221e-49fc-ae65-4e4df053feef" providerId="ADAL" clId="{23DE5334-2A5C-BC47-8F62-FDC604D1D672}" dt="2023-03-19T11:02:01.081" v="791" actId="478"/>
          <ac:picMkLst>
            <pc:docMk/>
            <pc:sldMk cId="2953168091" sldId="350"/>
            <ac:picMk id="17" creationId="{76437043-F865-AAB7-0EDE-437F4B6C3829}"/>
          </ac:picMkLst>
        </pc:picChg>
        <pc:picChg chg="del">
          <ac:chgData name="Bryant LEE" userId="da02e09f-221e-49fc-ae65-4e4df053feef" providerId="ADAL" clId="{23DE5334-2A5C-BC47-8F62-FDC604D1D672}" dt="2023-03-19T11:02:01.081" v="791" actId="478"/>
          <ac:picMkLst>
            <pc:docMk/>
            <pc:sldMk cId="2953168091" sldId="350"/>
            <ac:picMk id="21" creationId="{6E97506B-AAC9-3191-CBAF-B6D5274BEE7B}"/>
          </ac:picMkLst>
        </pc:picChg>
        <pc:picChg chg="del">
          <ac:chgData name="Bryant LEE" userId="da02e09f-221e-49fc-ae65-4e4df053feef" providerId="ADAL" clId="{23DE5334-2A5C-BC47-8F62-FDC604D1D672}" dt="2023-03-19T11:02:01.081" v="791" actId="478"/>
          <ac:picMkLst>
            <pc:docMk/>
            <pc:sldMk cId="2953168091" sldId="350"/>
            <ac:picMk id="22" creationId="{3BCBCBA3-F15E-6E8D-5EDB-98A70C814501}"/>
          </ac:picMkLst>
        </pc:picChg>
        <pc:picChg chg="del">
          <ac:chgData name="Bryant LEE" userId="da02e09f-221e-49fc-ae65-4e4df053feef" providerId="ADAL" clId="{23DE5334-2A5C-BC47-8F62-FDC604D1D672}" dt="2023-03-19T11:02:01.081" v="791" actId="478"/>
          <ac:picMkLst>
            <pc:docMk/>
            <pc:sldMk cId="2953168091" sldId="350"/>
            <ac:picMk id="23" creationId="{4B70178E-4AA9-6FA2-59E0-0E91475A2C3E}"/>
          </ac:picMkLst>
        </pc:picChg>
        <pc:picChg chg="add mod">
          <ac:chgData name="Bryant LEE" userId="da02e09f-221e-49fc-ae65-4e4df053feef" providerId="ADAL" clId="{23DE5334-2A5C-BC47-8F62-FDC604D1D672}" dt="2023-03-19T11:20:04.190" v="899" actId="1035"/>
          <ac:picMkLst>
            <pc:docMk/>
            <pc:sldMk cId="2953168091" sldId="350"/>
            <ac:picMk id="1026" creationId="{47C79CE0-04AE-3EE2-79B0-028B6394F463}"/>
          </ac:picMkLst>
        </pc:picChg>
        <pc:picChg chg="add mod">
          <ac:chgData name="Bryant LEE" userId="da02e09f-221e-49fc-ae65-4e4df053feef" providerId="ADAL" clId="{23DE5334-2A5C-BC47-8F62-FDC604D1D672}" dt="2023-03-19T11:20:04.190" v="899" actId="1035"/>
          <ac:picMkLst>
            <pc:docMk/>
            <pc:sldMk cId="2953168091" sldId="350"/>
            <ac:picMk id="1028" creationId="{F56EA824-6FDF-1BCE-C6E9-9B2313D149C1}"/>
          </ac:picMkLst>
        </pc:picChg>
      </pc:sldChg>
      <pc:sldChg chg="addSp delSp modSp add del mod">
        <pc:chgData name="Bryant LEE" userId="da02e09f-221e-49fc-ae65-4e4df053feef" providerId="ADAL" clId="{23DE5334-2A5C-BC47-8F62-FDC604D1D672}" dt="2023-03-19T12:08:39.159" v="2002" actId="2696"/>
        <pc:sldMkLst>
          <pc:docMk/>
          <pc:sldMk cId="3689322527" sldId="351"/>
        </pc:sldMkLst>
        <pc:spChg chg="del">
          <ac:chgData name="Bryant LEE" userId="da02e09f-221e-49fc-ae65-4e4df053feef" providerId="ADAL" clId="{23DE5334-2A5C-BC47-8F62-FDC604D1D672}" dt="2023-03-19T11:43:22.631" v="1523" actId="478"/>
          <ac:spMkLst>
            <pc:docMk/>
            <pc:sldMk cId="3689322527" sldId="351"/>
            <ac:spMk id="2" creationId="{48B68953-2857-AB64-7464-80941BC53A27}"/>
          </ac:spMkLst>
        </pc:spChg>
        <pc:spChg chg="del">
          <ac:chgData name="Bryant LEE" userId="da02e09f-221e-49fc-ae65-4e4df053feef" providerId="ADAL" clId="{23DE5334-2A5C-BC47-8F62-FDC604D1D672}" dt="2023-03-19T11:28:35.006" v="1361" actId="478"/>
          <ac:spMkLst>
            <pc:docMk/>
            <pc:sldMk cId="3689322527" sldId="351"/>
            <ac:spMk id="3" creationId="{4C45C9EF-DADF-9FBA-DBE6-85433F55C48E}"/>
          </ac:spMkLst>
        </pc:spChg>
        <pc:spChg chg="del">
          <ac:chgData name="Bryant LEE" userId="da02e09f-221e-49fc-ae65-4e4df053feef" providerId="ADAL" clId="{23DE5334-2A5C-BC47-8F62-FDC604D1D672}" dt="2023-03-19T11:28:35.006" v="1361" actId="478"/>
          <ac:spMkLst>
            <pc:docMk/>
            <pc:sldMk cId="3689322527" sldId="351"/>
            <ac:spMk id="4" creationId="{572F5CAC-3665-53AE-CB78-C548B8C98F97}"/>
          </ac:spMkLst>
        </pc:spChg>
        <pc:spChg chg="add mod">
          <ac:chgData name="Bryant LEE" userId="da02e09f-221e-49fc-ae65-4e4df053feef" providerId="ADAL" clId="{23DE5334-2A5C-BC47-8F62-FDC604D1D672}" dt="2023-03-19T12:02:28.339" v="1835" actId="1076"/>
          <ac:spMkLst>
            <pc:docMk/>
            <pc:sldMk cId="3689322527" sldId="351"/>
            <ac:spMk id="5" creationId="{BEC16439-65B3-6D0C-87BF-5B2E18215DC1}"/>
          </ac:spMkLst>
        </pc:spChg>
        <pc:spChg chg="add mod">
          <ac:chgData name="Bryant LEE" userId="da02e09f-221e-49fc-ae65-4e4df053feef" providerId="ADAL" clId="{23DE5334-2A5C-BC47-8F62-FDC604D1D672}" dt="2023-03-19T12:02:39.299" v="1838"/>
          <ac:spMkLst>
            <pc:docMk/>
            <pc:sldMk cId="3689322527" sldId="351"/>
            <ac:spMk id="6" creationId="{6827FFDC-509F-DD59-FCBC-8170FFF8D0AE}"/>
          </ac:spMkLst>
        </pc:spChg>
        <pc:spChg chg="del">
          <ac:chgData name="Bryant LEE" userId="da02e09f-221e-49fc-ae65-4e4df053feef" providerId="ADAL" clId="{23DE5334-2A5C-BC47-8F62-FDC604D1D672}" dt="2023-03-19T11:28:35.006" v="1361" actId="478"/>
          <ac:spMkLst>
            <pc:docMk/>
            <pc:sldMk cId="3689322527" sldId="351"/>
            <ac:spMk id="7" creationId="{8AA53566-4A59-3651-1569-B9F6C50117A8}"/>
          </ac:spMkLst>
        </pc:spChg>
        <pc:spChg chg="del">
          <ac:chgData name="Bryant LEE" userId="da02e09f-221e-49fc-ae65-4e4df053feef" providerId="ADAL" clId="{23DE5334-2A5C-BC47-8F62-FDC604D1D672}" dt="2023-03-19T11:28:35.006" v="1361" actId="478"/>
          <ac:spMkLst>
            <pc:docMk/>
            <pc:sldMk cId="3689322527" sldId="351"/>
            <ac:spMk id="8" creationId="{A58AABB4-A218-DC73-1525-A235A588BA38}"/>
          </ac:spMkLst>
        </pc:spChg>
        <pc:spChg chg="del">
          <ac:chgData name="Bryant LEE" userId="da02e09f-221e-49fc-ae65-4e4df053feef" providerId="ADAL" clId="{23DE5334-2A5C-BC47-8F62-FDC604D1D672}" dt="2023-03-19T11:28:35.006" v="1361" actId="478"/>
          <ac:spMkLst>
            <pc:docMk/>
            <pc:sldMk cId="3689322527" sldId="351"/>
            <ac:spMk id="10" creationId="{B4A1F3EB-1BB3-6FBA-9390-5B4B2A9F8716}"/>
          </ac:spMkLst>
        </pc:spChg>
        <pc:spChg chg="add mod">
          <ac:chgData name="Bryant LEE" userId="da02e09f-221e-49fc-ae65-4e4df053feef" providerId="ADAL" clId="{23DE5334-2A5C-BC47-8F62-FDC604D1D672}" dt="2023-03-19T12:06:17.048" v="1995" actId="207"/>
          <ac:spMkLst>
            <pc:docMk/>
            <pc:sldMk cId="3689322527" sldId="351"/>
            <ac:spMk id="11" creationId="{8C30372D-33CD-A8EB-FC33-79AE014E117A}"/>
          </ac:spMkLst>
        </pc:spChg>
        <pc:spChg chg="add mod">
          <ac:chgData name="Bryant LEE" userId="da02e09f-221e-49fc-ae65-4e4df053feef" providerId="ADAL" clId="{23DE5334-2A5C-BC47-8F62-FDC604D1D672}" dt="2023-03-19T11:43:59.440" v="1565" actId="1035"/>
          <ac:spMkLst>
            <pc:docMk/>
            <pc:sldMk cId="3689322527" sldId="351"/>
            <ac:spMk id="12" creationId="{FA152678-2AAF-8807-4FE7-0D4B1B8079D8}"/>
          </ac:spMkLst>
        </pc:spChg>
        <pc:spChg chg="add mod">
          <ac:chgData name="Bryant LEE" userId="da02e09f-221e-49fc-ae65-4e4df053feef" providerId="ADAL" clId="{23DE5334-2A5C-BC47-8F62-FDC604D1D672}" dt="2023-03-19T12:03:06.520" v="1847" actId="20577"/>
          <ac:spMkLst>
            <pc:docMk/>
            <pc:sldMk cId="3689322527" sldId="351"/>
            <ac:spMk id="14" creationId="{B15B1DA0-F783-C975-7401-B1FA500858A2}"/>
          </ac:spMkLst>
        </pc:spChg>
        <pc:spChg chg="add mod">
          <ac:chgData name="Bryant LEE" userId="da02e09f-221e-49fc-ae65-4e4df053feef" providerId="ADAL" clId="{23DE5334-2A5C-BC47-8F62-FDC604D1D672}" dt="2023-03-19T12:03:17.431" v="1850" actId="14100"/>
          <ac:spMkLst>
            <pc:docMk/>
            <pc:sldMk cId="3689322527" sldId="351"/>
            <ac:spMk id="15" creationId="{245B03A3-F640-2194-B2B6-04AC00277E36}"/>
          </ac:spMkLst>
        </pc:spChg>
        <pc:spChg chg="add del mod">
          <ac:chgData name="Bryant LEE" userId="da02e09f-221e-49fc-ae65-4e4df053feef" providerId="ADAL" clId="{23DE5334-2A5C-BC47-8F62-FDC604D1D672}" dt="2023-03-19T12:03:25.304" v="1852"/>
          <ac:spMkLst>
            <pc:docMk/>
            <pc:sldMk cId="3689322527" sldId="351"/>
            <ac:spMk id="16" creationId="{B8747421-5B3E-0037-D1C9-B8EE39A2F0BF}"/>
          </ac:spMkLst>
        </pc:spChg>
        <pc:spChg chg="add mod">
          <ac:chgData name="Bryant LEE" userId="da02e09f-221e-49fc-ae65-4e4df053feef" providerId="ADAL" clId="{23DE5334-2A5C-BC47-8F62-FDC604D1D672}" dt="2023-03-19T12:04:25.143" v="1938" actId="114"/>
          <ac:spMkLst>
            <pc:docMk/>
            <pc:sldMk cId="3689322527" sldId="351"/>
            <ac:spMk id="17" creationId="{E9954E94-A3F8-8112-D634-F5FC5EE9BB51}"/>
          </ac:spMkLst>
        </pc:spChg>
        <pc:graphicFrameChg chg="add mod">
          <ac:chgData name="Bryant LEE" userId="da02e09f-221e-49fc-ae65-4e4df053feef" providerId="ADAL" clId="{23DE5334-2A5C-BC47-8F62-FDC604D1D672}" dt="2023-03-19T12:05:47.540" v="1992" actId="14861"/>
          <ac:graphicFrameMkLst>
            <pc:docMk/>
            <pc:sldMk cId="3689322527" sldId="351"/>
            <ac:graphicFrameMk id="13" creationId="{F76AEFDF-6D23-276B-DED3-AAF7D2D44771}"/>
          </ac:graphicFrameMkLst>
        </pc:graphicFrameChg>
        <pc:picChg chg="add del mod">
          <ac:chgData name="Bryant LEE" userId="da02e09f-221e-49fc-ae65-4e4df053feef" providerId="ADAL" clId="{23DE5334-2A5C-BC47-8F62-FDC604D1D672}" dt="2023-03-19T11:35:53.473" v="1381" actId="478"/>
          <ac:picMkLst>
            <pc:docMk/>
            <pc:sldMk cId="3689322527" sldId="351"/>
            <ac:picMk id="9" creationId="{EF3D42D6-A60F-3F1F-DC79-F2C90AC5F543}"/>
          </ac:picMkLst>
        </pc:picChg>
        <pc:picChg chg="del">
          <ac:chgData name="Bryant LEE" userId="da02e09f-221e-49fc-ae65-4e4df053feef" providerId="ADAL" clId="{23DE5334-2A5C-BC47-8F62-FDC604D1D672}" dt="2023-03-19T11:28:35.006" v="1361" actId="478"/>
          <ac:picMkLst>
            <pc:docMk/>
            <pc:sldMk cId="3689322527" sldId="351"/>
            <ac:picMk id="1026" creationId="{47C79CE0-04AE-3EE2-79B0-028B6394F463}"/>
          </ac:picMkLst>
        </pc:picChg>
        <pc:picChg chg="del">
          <ac:chgData name="Bryant LEE" userId="da02e09f-221e-49fc-ae65-4e4df053feef" providerId="ADAL" clId="{23DE5334-2A5C-BC47-8F62-FDC604D1D672}" dt="2023-03-19T11:28:35.006" v="1361" actId="478"/>
          <ac:picMkLst>
            <pc:docMk/>
            <pc:sldMk cId="3689322527" sldId="351"/>
            <ac:picMk id="1028" creationId="{F56EA824-6FDF-1BCE-C6E9-9B2313D149C1}"/>
          </ac:picMkLst>
        </pc:picChg>
        <pc:picChg chg="add del mod">
          <ac:chgData name="Bryant LEE" userId="da02e09f-221e-49fc-ae65-4e4df053feef" providerId="ADAL" clId="{23DE5334-2A5C-BC47-8F62-FDC604D1D672}" dt="2023-03-19T11:42:46.039" v="1516" actId="478"/>
          <ac:picMkLst>
            <pc:docMk/>
            <pc:sldMk cId="3689322527" sldId="351"/>
            <ac:picMk id="3074" creationId="{2EE77999-0184-8D2D-B6BE-C65D80F439FD}"/>
          </ac:picMkLst>
        </pc:picChg>
      </pc:sldChg>
      <pc:sldChg chg="addSp delSp modSp add mod">
        <pc:chgData name="Bryant LEE" userId="da02e09f-221e-49fc-ae65-4e4df053feef" providerId="ADAL" clId="{23DE5334-2A5C-BC47-8F62-FDC604D1D672}" dt="2023-03-22T13:14:54.231" v="4476" actId="27918"/>
        <pc:sldMkLst>
          <pc:docMk/>
          <pc:sldMk cId="2071198944" sldId="352"/>
        </pc:sldMkLst>
        <pc:spChg chg="add mod">
          <ac:chgData name="Bryant LEE" userId="da02e09f-221e-49fc-ae65-4e4df053feef" providerId="ADAL" clId="{23DE5334-2A5C-BC47-8F62-FDC604D1D672}" dt="2023-03-19T12:16:38.494" v="2289" actId="1076"/>
          <ac:spMkLst>
            <pc:docMk/>
            <pc:sldMk cId="2071198944" sldId="352"/>
            <ac:spMk id="2" creationId="{75AB2C8C-65ED-0B1E-468A-FF80C8796E67}"/>
          </ac:spMkLst>
        </pc:spChg>
        <pc:spChg chg="add del mod">
          <ac:chgData name="Bryant LEE" userId="da02e09f-221e-49fc-ae65-4e4df053feef" providerId="ADAL" clId="{23DE5334-2A5C-BC47-8F62-FDC604D1D672}" dt="2023-03-19T14:46:49.495" v="3634" actId="478"/>
          <ac:spMkLst>
            <pc:docMk/>
            <pc:sldMk cId="2071198944" sldId="352"/>
            <ac:spMk id="3" creationId="{A036B9C5-59A6-78DD-DD3E-D09A86785223}"/>
          </ac:spMkLst>
        </pc:spChg>
        <pc:spChg chg="mod">
          <ac:chgData name="Bryant LEE" userId="da02e09f-221e-49fc-ae65-4e4df053feef" providerId="ADAL" clId="{23DE5334-2A5C-BC47-8F62-FDC604D1D672}" dt="2023-03-19T12:14:12.629" v="2148" actId="207"/>
          <ac:spMkLst>
            <pc:docMk/>
            <pc:sldMk cId="2071198944" sldId="352"/>
            <ac:spMk id="11" creationId="{8C30372D-33CD-A8EB-FC33-79AE014E117A}"/>
          </ac:spMkLst>
        </pc:spChg>
        <pc:spChg chg="mod">
          <ac:chgData name="Bryant LEE" userId="da02e09f-221e-49fc-ae65-4e4df053feef" providerId="ADAL" clId="{23DE5334-2A5C-BC47-8F62-FDC604D1D672}" dt="2023-03-19T14:46:55.769" v="3635"/>
          <ac:spMkLst>
            <pc:docMk/>
            <pc:sldMk cId="2071198944" sldId="352"/>
            <ac:spMk id="12" creationId="{FA152678-2AAF-8807-4FE7-0D4B1B8079D8}"/>
          </ac:spMkLst>
        </pc:spChg>
        <pc:graphicFrameChg chg="mod">
          <ac:chgData name="Bryant LEE" userId="da02e09f-221e-49fc-ae65-4e4df053feef" providerId="ADAL" clId="{23DE5334-2A5C-BC47-8F62-FDC604D1D672}" dt="2023-03-19T12:16:43.681" v="2291" actId="14100"/>
          <ac:graphicFrameMkLst>
            <pc:docMk/>
            <pc:sldMk cId="2071198944" sldId="352"/>
            <ac:graphicFrameMk id="13" creationId="{F76AEFDF-6D23-276B-DED3-AAF7D2D44771}"/>
          </ac:graphicFrameMkLst>
        </pc:graphicFrameChg>
      </pc:sldChg>
      <pc:sldChg chg="addSp modSp add mod">
        <pc:chgData name="Bryant LEE" userId="da02e09f-221e-49fc-ae65-4e4df053feef" providerId="ADAL" clId="{23DE5334-2A5C-BC47-8F62-FDC604D1D672}" dt="2023-03-22T13:28:54.416" v="4624" actId="1037"/>
        <pc:sldMkLst>
          <pc:docMk/>
          <pc:sldMk cId="3958790432" sldId="353"/>
        </pc:sldMkLst>
        <pc:spChg chg="mod">
          <ac:chgData name="Bryant LEE" userId="da02e09f-221e-49fc-ae65-4e4df053feef" providerId="ADAL" clId="{23DE5334-2A5C-BC47-8F62-FDC604D1D672}" dt="2023-03-19T12:14:17.521" v="2150" actId="207"/>
          <ac:spMkLst>
            <pc:docMk/>
            <pc:sldMk cId="3958790432" sldId="353"/>
            <ac:spMk id="11" creationId="{8C30372D-33CD-A8EB-FC33-79AE014E117A}"/>
          </ac:spMkLst>
        </pc:spChg>
        <pc:spChg chg="mod">
          <ac:chgData name="Bryant LEE" userId="da02e09f-221e-49fc-ae65-4e4df053feef" providerId="ADAL" clId="{23DE5334-2A5C-BC47-8F62-FDC604D1D672}" dt="2023-03-19T14:47:03.159" v="3636"/>
          <ac:spMkLst>
            <pc:docMk/>
            <pc:sldMk cId="3958790432" sldId="353"/>
            <ac:spMk id="12" creationId="{FA152678-2AAF-8807-4FE7-0D4B1B8079D8}"/>
          </ac:spMkLst>
        </pc:spChg>
        <pc:spChg chg="mod">
          <ac:chgData name="Bryant LEE" userId="da02e09f-221e-49fc-ae65-4e4df053feef" providerId="ADAL" clId="{23DE5334-2A5C-BC47-8F62-FDC604D1D672}" dt="2023-03-22T13:15:23.750" v="4502" actId="20577"/>
          <ac:spMkLst>
            <pc:docMk/>
            <pc:sldMk cId="3958790432" sldId="353"/>
            <ac:spMk id="17" creationId="{E9954E94-A3F8-8112-D634-F5FC5EE9BB51}"/>
          </ac:spMkLst>
        </pc:spChg>
        <pc:graphicFrameChg chg="mod">
          <ac:chgData name="Bryant LEE" userId="da02e09f-221e-49fc-ae65-4e4df053feef" providerId="ADAL" clId="{23DE5334-2A5C-BC47-8F62-FDC604D1D672}" dt="2023-03-19T12:11:57.493" v="2069" actId="20577"/>
          <ac:graphicFrameMkLst>
            <pc:docMk/>
            <pc:sldMk cId="3958790432" sldId="353"/>
            <ac:graphicFrameMk id="13" creationId="{F76AEFDF-6D23-276B-DED3-AAF7D2D44771}"/>
          </ac:graphicFrameMkLst>
        </pc:graphicFrameChg>
        <pc:cxnChg chg="add mod">
          <ac:chgData name="Bryant LEE" userId="da02e09f-221e-49fc-ae65-4e4df053feef" providerId="ADAL" clId="{23DE5334-2A5C-BC47-8F62-FDC604D1D672}" dt="2023-03-22T13:28:54.416" v="4624" actId="1037"/>
          <ac:cxnSpMkLst>
            <pc:docMk/>
            <pc:sldMk cId="3958790432" sldId="353"/>
            <ac:cxnSpMk id="3" creationId="{3905A30E-2C38-243E-C2DA-5711DF416D31}"/>
          </ac:cxnSpMkLst>
        </pc:cxnChg>
      </pc:sldChg>
      <pc:sldChg chg="addSp delSp modSp add mod">
        <pc:chgData name="Bryant LEE" userId="da02e09f-221e-49fc-ae65-4e4df053feef" providerId="ADAL" clId="{23DE5334-2A5C-BC47-8F62-FDC604D1D672}" dt="2023-03-22T13:17:02.981" v="4536" actId="1036"/>
        <pc:sldMkLst>
          <pc:docMk/>
          <pc:sldMk cId="2120975359" sldId="354"/>
        </pc:sldMkLst>
        <pc:spChg chg="add mod">
          <ac:chgData name="Bryant LEE" userId="da02e09f-221e-49fc-ae65-4e4df053feef" providerId="ADAL" clId="{23DE5334-2A5C-BC47-8F62-FDC604D1D672}" dt="2023-03-22T13:17:02.981" v="4536" actId="1036"/>
          <ac:spMkLst>
            <pc:docMk/>
            <pc:sldMk cId="2120975359" sldId="354"/>
            <ac:spMk id="7" creationId="{9A4FB3A0-6D83-105F-19C0-5466648C803C}"/>
          </ac:spMkLst>
        </pc:spChg>
        <pc:spChg chg="mod">
          <ac:chgData name="Bryant LEE" userId="da02e09f-221e-49fc-ae65-4e4df053feef" providerId="ADAL" clId="{23DE5334-2A5C-BC47-8F62-FDC604D1D672}" dt="2023-03-19T12:29:38.819" v="2481" actId="207"/>
          <ac:spMkLst>
            <pc:docMk/>
            <pc:sldMk cId="2120975359" sldId="354"/>
            <ac:spMk id="11" creationId="{8C30372D-33CD-A8EB-FC33-79AE014E117A}"/>
          </ac:spMkLst>
        </pc:spChg>
        <pc:spChg chg="mod">
          <ac:chgData name="Bryant LEE" userId="da02e09f-221e-49fc-ae65-4e4df053feef" providerId="ADAL" clId="{23DE5334-2A5C-BC47-8F62-FDC604D1D672}" dt="2023-03-19T14:47:07.824" v="3637"/>
          <ac:spMkLst>
            <pc:docMk/>
            <pc:sldMk cId="2120975359" sldId="354"/>
            <ac:spMk id="12" creationId="{FA152678-2AAF-8807-4FE7-0D4B1B8079D8}"/>
          </ac:spMkLst>
        </pc:spChg>
        <pc:spChg chg="del">
          <ac:chgData name="Bryant LEE" userId="da02e09f-221e-49fc-ae65-4e4df053feef" providerId="ADAL" clId="{23DE5334-2A5C-BC47-8F62-FDC604D1D672}" dt="2023-03-20T03:12:36.321" v="4065" actId="478"/>
          <ac:spMkLst>
            <pc:docMk/>
            <pc:sldMk cId="2120975359" sldId="354"/>
            <ac:spMk id="14" creationId="{B15B1DA0-F783-C975-7401-B1FA500858A2}"/>
          </ac:spMkLst>
        </pc:spChg>
        <pc:spChg chg="del mod">
          <ac:chgData name="Bryant LEE" userId="da02e09f-221e-49fc-ae65-4e4df053feef" providerId="ADAL" clId="{23DE5334-2A5C-BC47-8F62-FDC604D1D672}" dt="2023-03-20T03:12:36.321" v="4065" actId="478"/>
          <ac:spMkLst>
            <pc:docMk/>
            <pc:sldMk cId="2120975359" sldId="354"/>
            <ac:spMk id="15" creationId="{245B03A3-F640-2194-B2B6-04AC00277E36}"/>
          </ac:spMkLst>
        </pc:spChg>
        <pc:spChg chg="del">
          <ac:chgData name="Bryant LEE" userId="da02e09f-221e-49fc-ae65-4e4df053feef" providerId="ADAL" clId="{23DE5334-2A5C-BC47-8F62-FDC604D1D672}" dt="2023-03-20T03:12:36.321" v="4065" actId="478"/>
          <ac:spMkLst>
            <pc:docMk/>
            <pc:sldMk cId="2120975359" sldId="354"/>
            <ac:spMk id="17" creationId="{E9954E94-A3F8-8112-D634-F5FC5EE9BB51}"/>
          </ac:spMkLst>
        </pc:spChg>
        <pc:graphicFrameChg chg="add mod modGraphic">
          <ac:chgData name="Bryant LEE" userId="da02e09f-221e-49fc-ae65-4e4df053feef" providerId="ADAL" clId="{23DE5334-2A5C-BC47-8F62-FDC604D1D672}" dt="2023-03-22T13:17:00.440" v="4532" actId="14100"/>
          <ac:graphicFrameMkLst>
            <pc:docMk/>
            <pc:sldMk cId="2120975359" sldId="354"/>
            <ac:graphicFrameMk id="2" creationId="{FA17D651-4235-3B3F-A2A7-931C23C0E985}"/>
          </ac:graphicFrameMkLst>
        </pc:graphicFrameChg>
        <pc:graphicFrameChg chg="add del mod">
          <ac:chgData name="Bryant LEE" userId="da02e09f-221e-49fc-ae65-4e4df053feef" providerId="ADAL" clId="{23DE5334-2A5C-BC47-8F62-FDC604D1D672}" dt="2023-03-19T12:26:36.699" v="2423"/>
          <ac:graphicFrameMkLst>
            <pc:docMk/>
            <pc:sldMk cId="2120975359" sldId="354"/>
            <ac:graphicFrameMk id="4" creationId="{8E2731C9-BD7A-5E3C-D1DF-E39B85D4C45B}"/>
          </ac:graphicFrameMkLst>
        </pc:graphicFrameChg>
        <pc:graphicFrameChg chg="del">
          <ac:chgData name="Bryant LEE" userId="da02e09f-221e-49fc-ae65-4e4df053feef" providerId="ADAL" clId="{23DE5334-2A5C-BC47-8F62-FDC604D1D672}" dt="2023-03-19T12:19:35.943" v="2332" actId="478"/>
          <ac:graphicFrameMkLst>
            <pc:docMk/>
            <pc:sldMk cId="2120975359" sldId="354"/>
            <ac:graphicFrameMk id="13" creationId="{F76AEFDF-6D23-276B-DED3-AAF7D2D44771}"/>
          </ac:graphicFrameMkLst>
        </pc:graphicFrameChg>
        <pc:cxnChg chg="del">
          <ac:chgData name="Bryant LEE" userId="da02e09f-221e-49fc-ae65-4e4df053feef" providerId="ADAL" clId="{23DE5334-2A5C-BC47-8F62-FDC604D1D672}" dt="2023-03-19T12:19:38.393" v="2333" actId="478"/>
          <ac:cxnSpMkLst>
            <pc:docMk/>
            <pc:sldMk cId="2120975359" sldId="354"/>
            <ac:cxnSpMk id="3" creationId="{3905A30E-2C38-243E-C2DA-5711DF416D31}"/>
          </ac:cxnSpMkLst>
        </pc:cxnChg>
      </pc:sldChg>
      <pc:sldChg chg="addSp delSp modSp add mod">
        <pc:chgData name="Bryant LEE" userId="da02e09f-221e-49fc-ae65-4e4df053feef" providerId="ADAL" clId="{23DE5334-2A5C-BC47-8F62-FDC604D1D672}" dt="2023-03-20T02:10:14.349" v="3697" actId="403"/>
        <pc:sldMkLst>
          <pc:docMk/>
          <pc:sldMk cId="1235552621" sldId="355"/>
        </pc:sldMkLst>
        <pc:spChg chg="del">
          <ac:chgData name="Bryant LEE" userId="da02e09f-221e-49fc-ae65-4e4df053feef" providerId="ADAL" clId="{23DE5334-2A5C-BC47-8F62-FDC604D1D672}" dt="2023-03-19T13:38:29.373" v="2641" actId="478"/>
          <ac:spMkLst>
            <pc:docMk/>
            <pc:sldMk cId="1235552621" sldId="355"/>
            <ac:spMk id="5" creationId="{BEC16439-65B3-6D0C-87BF-5B2E18215DC1}"/>
          </ac:spMkLst>
        </pc:spChg>
        <pc:spChg chg="del">
          <ac:chgData name="Bryant LEE" userId="da02e09f-221e-49fc-ae65-4e4df053feef" providerId="ADAL" clId="{23DE5334-2A5C-BC47-8F62-FDC604D1D672}" dt="2023-03-19T13:38:29.373" v="2641" actId="478"/>
          <ac:spMkLst>
            <pc:docMk/>
            <pc:sldMk cId="1235552621" sldId="355"/>
            <ac:spMk id="6" creationId="{6827FFDC-509F-DD59-FCBC-8170FFF8D0AE}"/>
          </ac:spMkLst>
        </pc:spChg>
        <pc:spChg chg="del">
          <ac:chgData name="Bryant LEE" userId="da02e09f-221e-49fc-ae65-4e4df053feef" providerId="ADAL" clId="{23DE5334-2A5C-BC47-8F62-FDC604D1D672}" dt="2023-03-19T13:38:29.373" v="2641" actId="478"/>
          <ac:spMkLst>
            <pc:docMk/>
            <pc:sldMk cId="1235552621" sldId="355"/>
            <ac:spMk id="7" creationId="{9A4FB3A0-6D83-105F-19C0-5466648C803C}"/>
          </ac:spMkLst>
        </pc:spChg>
        <pc:spChg chg="add mod">
          <ac:chgData name="Bryant LEE" userId="da02e09f-221e-49fc-ae65-4e4df053feef" providerId="ADAL" clId="{23DE5334-2A5C-BC47-8F62-FDC604D1D672}" dt="2023-03-19T13:46:51.814" v="2793" actId="14100"/>
          <ac:spMkLst>
            <pc:docMk/>
            <pc:sldMk cId="1235552621" sldId="355"/>
            <ac:spMk id="9" creationId="{06446C76-B168-C534-63B3-E0C65A2A4196}"/>
          </ac:spMkLst>
        </pc:spChg>
        <pc:spChg chg="add mod">
          <ac:chgData name="Bryant LEE" userId="da02e09f-221e-49fc-ae65-4e4df053feef" providerId="ADAL" clId="{23DE5334-2A5C-BC47-8F62-FDC604D1D672}" dt="2023-03-19T13:47:36.748" v="2823" actId="20577"/>
          <ac:spMkLst>
            <pc:docMk/>
            <pc:sldMk cId="1235552621" sldId="355"/>
            <ac:spMk id="10" creationId="{379E7588-2E2E-F036-61EB-974E31C2FDD5}"/>
          </ac:spMkLst>
        </pc:spChg>
        <pc:spChg chg="del">
          <ac:chgData name="Bryant LEE" userId="da02e09f-221e-49fc-ae65-4e4df053feef" providerId="ADAL" clId="{23DE5334-2A5C-BC47-8F62-FDC604D1D672}" dt="2023-03-19T13:38:29.373" v="2641" actId="478"/>
          <ac:spMkLst>
            <pc:docMk/>
            <pc:sldMk cId="1235552621" sldId="355"/>
            <ac:spMk id="11" creationId="{8C30372D-33CD-A8EB-FC33-79AE014E117A}"/>
          </ac:spMkLst>
        </pc:spChg>
        <pc:spChg chg="del">
          <ac:chgData name="Bryant LEE" userId="da02e09f-221e-49fc-ae65-4e4df053feef" providerId="ADAL" clId="{23DE5334-2A5C-BC47-8F62-FDC604D1D672}" dt="2023-03-19T13:38:29.373" v="2641" actId="478"/>
          <ac:spMkLst>
            <pc:docMk/>
            <pc:sldMk cId="1235552621" sldId="355"/>
            <ac:spMk id="12" creationId="{FA152678-2AAF-8807-4FE7-0D4B1B8079D8}"/>
          </ac:spMkLst>
        </pc:spChg>
        <pc:spChg chg="add mod">
          <ac:chgData name="Bryant LEE" userId="da02e09f-221e-49fc-ae65-4e4df053feef" providerId="ADAL" clId="{23DE5334-2A5C-BC47-8F62-FDC604D1D672}" dt="2023-03-20T02:10:12.023" v="3696" actId="403"/>
          <ac:spMkLst>
            <pc:docMk/>
            <pc:sldMk cId="1235552621" sldId="355"/>
            <ac:spMk id="13" creationId="{4EFCBABB-98E4-3791-8FD2-A917DD2992A3}"/>
          </ac:spMkLst>
        </pc:spChg>
        <pc:spChg chg="del">
          <ac:chgData name="Bryant LEE" userId="da02e09f-221e-49fc-ae65-4e4df053feef" providerId="ADAL" clId="{23DE5334-2A5C-BC47-8F62-FDC604D1D672}" dt="2023-03-19T13:38:29.373" v="2641" actId="478"/>
          <ac:spMkLst>
            <pc:docMk/>
            <pc:sldMk cId="1235552621" sldId="355"/>
            <ac:spMk id="14" creationId="{B15B1DA0-F783-C975-7401-B1FA500858A2}"/>
          </ac:spMkLst>
        </pc:spChg>
        <pc:spChg chg="del">
          <ac:chgData name="Bryant LEE" userId="da02e09f-221e-49fc-ae65-4e4df053feef" providerId="ADAL" clId="{23DE5334-2A5C-BC47-8F62-FDC604D1D672}" dt="2023-03-19T13:38:29.373" v="2641" actId="478"/>
          <ac:spMkLst>
            <pc:docMk/>
            <pc:sldMk cId="1235552621" sldId="355"/>
            <ac:spMk id="15" creationId="{245B03A3-F640-2194-B2B6-04AC00277E36}"/>
          </ac:spMkLst>
        </pc:spChg>
        <pc:spChg chg="add del mod">
          <ac:chgData name="Bryant LEE" userId="da02e09f-221e-49fc-ae65-4e4df053feef" providerId="ADAL" clId="{23DE5334-2A5C-BC47-8F62-FDC604D1D672}" dt="2023-03-19T14:10:36.802" v="2843"/>
          <ac:spMkLst>
            <pc:docMk/>
            <pc:sldMk cId="1235552621" sldId="355"/>
            <ac:spMk id="16" creationId="{B04850A5-F399-4D33-4722-65F78DE3FBBC}"/>
          </ac:spMkLst>
        </pc:spChg>
        <pc:spChg chg="del">
          <ac:chgData name="Bryant LEE" userId="da02e09f-221e-49fc-ae65-4e4df053feef" providerId="ADAL" clId="{23DE5334-2A5C-BC47-8F62-FDC604D1D672}" dt="2023-03-19T13:38:29.373" v="2641" actId="478"/>
          <ac:spMkLst>
            <pc:docMk/>
            <pc:sldMk cId="1235552621" sldId="355"/>
            <ac:spMk id="17" creationId="{E9954E94-A3F8-8112-D634-F5FC5EE9BB51}"/>
          </ac:spMkLst>
        </pc:spChg>
        <pc:spChg chg="add mod">
          <ac:chgData name="Bryant LEE" userId="da02e09f-221e-49fc-ae65-4e4df053feef" providerId="ADAL" clId="{23DE5334-2A5C-BC47-8F62-FDC604D1D672}" dt="2023-03-20T02:10:14.349" v="3697" actId="403"/>
          <ac:spMkLst>
            <pc:docMk/>
            <pc:sldMk cId="1235552621" sldId="355"/>
            <ac:spMk id="21" creationId="{7CCDFF9B-2CB0-F75C-ED72-9570C9508D78}"/>
          </ac:spMkLst>
        </pc:spChg>
        <pc:spChg chg="mod">
          <ac:chgData name="Bryant LEE" userId="da02e09f-221e-49fc-ae65-4e4df053feef" providerId="ADAL" clId="{23DE5334-2A5C-BC47-8F62-FDC604D1D672}" dt="2023-03-19T13:38:49.888" v="2681" actId="20577"/>
          <ac:spMkLst>
            <pc:docMk/>
            <pc:sldMk cId="1235552621" sldId="355"/>
            <ac:spMk id="135" creationId="{00000000-0000-0000-0000-000000000000}"/>
          </ac:spMkLst>
        </pc:spChg>
        <pc:graphicFrameChg chg="del">
          <ac:chgData name="Bryant LEE" userId="da02e09f-221e-49fc-ae65-4e4df053feef" providerId="ADAL" clId="{23DE5334-2A5C-BC47-8F62-FDC604D1D672}" dt="2023-03-19T13:38:29.373" v="2641" actId="478"/>
          <ac:graphicFrameMkLst>
            <pc:docMk/>
            <pc:sldMk cId="1235552621" sldId="355"/>
            <ac:graphicFrameMk id="2" creationId="{FA17D651-4235-3B3F-A2A7-931C23C0E985}"/>
          </ac:graphicFrameMkLst>
        </pc:graphicFrameChg>
        <pc:picChg chg="add del mod modCrop">
          <ac:chgData name="Bryant LEE" userId="da02e09f-221e-49fc-ae65-4e4df053feef" providerId="ADAL" clId="{23DE5334-2A5C-BC47-8F62-FDC604D1D672}" dt="2023-03-19T13:45:30.821" v="2754" actId="478"/>
          <ac:picMkLst>
            <pc:docMk/>
            <pc:sldMk cId="1235552621" sldId="355"/>
            <ac:picMk id="3" creationId="{26A05217-58A9-1011-778C-106532B968DD}"/>
          </ac:picMkLst>
        </pc:picChg>
        <pc:picChg chg="add del mod">
          <ac:chgData name="Bryant LEE" userId="da02e09f-221e-49fc-ae65-4e4df053feef" providerId="ADAL" clId="{23DE5334-2A5C-BC47-8F62-FDC604D1D672}" dt="2023-03-19T13:45:43.879" v="2756" actId="478"/>
          <ac:picMkLst>
            <pc:docMk/>
            <pc:sldMk cId="1235552621" sldId="355"/>
            <ac:picMk id="4" creationId="{67A68CA3-AC72-1B5A-EAE8-F35DA5A97257}"/>
          </ac:picMkLst>
        </pc:picChg>
        <pc:picChg chg="add del mod">
          <ac:chgData name="Bryant LEE" userId="da02e09f-221e-49fc-ae65-4e4df053feef" providerId="ADAL" clId="{23DE5334-2A5C-BC47-8F62-FDC604D1D672}" dt="2023-03-19T14:10:21.639" v="2839" actId="478"/>
          <ac:picMkLst>
            <pc:docMk/>
            <pc:sldMk cId="1235552621" sldId="355"/>
            <ac:picMk id="8" creationId="{CBDC318E-00F3-994A-DDDD-45137EB69185}"/>
          </ac:picMkLst>
        </pc:picChg>
        <pc:picChg chg="add del mod modCrop">
          <ac:chgData name="Bryant LEE" userId="da02e09f-221e-49fc-ae65-4e4df053feef" providerId="ADAL" clId="{23DE5334-2A5C-BC47-8F62-FDC604D1D672}" dt="2023-03-19T14:11:24.425" v="2852" actId="478"/>
          <ac:picMkLst>
            <pc:docMk/>
            <pc:sldMk cId="1235552621" sldId="355"/>
            <ac:picMk id="18" creationId="{6C9E24C4-75F3-35D1-147C-1DDB4CB75761}"/>
          </ac:picMkLst>
        </pc:picChg>
        <pc:picChg chg="add mod">
          <ac:chgData name="Bryant LEE" userId="da02e09f-221e-49fc-ae65-4e4df053feef" providerId="ADAL" clId="{23DE5334-2A5C-BC47-8F62-FDC604D1D672}" dt="2023-03-19T14:11:27.774" v="2853" actId="1076"/>
          <ac:picMkLst>
            <pc:docMk/>
            <pc:sldMk cId="1235552621" sldId="355"/>
            <ac:picMk id="19" creationId="{1C94DACB-1181-1E0F-12EB-8F0AE796CF18}"/>
          </ac:picMkLst>
        </pc:picChg>
        <pc:picChg chg="add mod">
          <ac:chgData name="Bryant LEE" userId="da02e09f-221e-49fc-ae65-4e4df053feef" providerId="ADAL" clId="{23DE5334-2A5C-BC47-8F62-FDC604D1D672}" dt="2023-03-19T14:13:54.343" v="3004"/>
          <ac:picMkLst>
            <pc:docMk/>
            <pc:sldMk cId="1235552621" sldId="355"/>
            <ac:picMk id="20" creationId="{08A8DD8F-77B5-52B4-33E5-C26066A1FF63}"/>
          </ac:picMkLst>
        </pc:picChg>
        <pc:picChg chg="add del">
          <ac:chgData name="Bryant LEE" userId="da02e09f-221e-49fc-ae65-4e4df053feef" providerId="ADAL" clId="{23DE5334-2A5C-BC47-8F62-FDC604D1D672}" dt="2023-03-19T13:42:22.959" v="2730"/>
          <ac:picMkLst>
            <pc:docMk/>
            <pc:sldMk cId="1235552621" sldId="355"/>
            <ac:picMk id="9218" creationId="{655DFCD5-BBBB-D73B-A71A-7C6108D4D408}"/>
          </ac:picMkLst>
        </pc:picChg>
        <pc:picChg chg="add del mod">
          <ac:chgData name="Bryant LEE" userId="da02e09f-221e-49fc-ae65-4e4df053feef" providerId="ADAL" clId="{23DE5334-2A5C-BC47-8F62-FDC604D1D672}" dt="2023-03-19T14:08:57.519" v="2830" actId="478"/>
          <ac:picMkLst>
            <pc:docMk/>
            <pc:sldMk cId="1235552621" sldId="355"/>
            <ac:picMk id="9220" creationId="{0C701DBF-3CEE-D2B3-D675-BF969622570E}"/>
          </ac:picMkLst>
        </pc:picChg>
        <pc:picChg chg="add mod">
          <ac:chgData name="Bryant LEE" userId="da02e09f-221e-49fc-ae65-4e4df053feef" providerId="ADAL" clId="{23DE5334-2A5C-BC47-8F62-FDC604D1D672}" dt="2023-03-19T14:09:19.470" v="2838" actId="1076"/>
          <ac:picMkLst>
            <pc:docMk/>
            <pc:sldMk cId="1235552621" sldId="355"/>
            <ac:picMk id="9222" creationId="{6063A551-AACB-9DB2-047C-99E176F9F221}"/>
          </ac:picMkLst>
        </pc:picChg>
        <pc:picChg chg="add del mod">
          <ac:chgData name="Bryant LEE" userId="da02e09f-221e-49fc-ae65-4e4df053feef" providerId="ADAL" clId="{23DE5334-2A5C-BC47-8F62-FDC604D1D672}" dt="2023-03-19T14:10:36.802" v="2843"/>
          <ac:picMkLst>
            <pc:docMk/>
            <pc:sldMk cId="1235552621" sldId="355"/>
            <ac:picMk id="9224" creationId="{DCF55131-683F-5C32-9CF1-A25524FDE268}"/>
          </ac:picMkLst>
        </pc:picChg>
      </pc:sldChg>
      <pc:sldChg chg="delSp add del mod">
        <pc:chgData name="Bryant LEE" userId="da02e09f-221e-49fc-ae65-4e4df053feef" providerId="ADAL" clId="{23DE5334-2A5C-BC47-8F62-FDC604D1D672}" dt="2023-03-19T12:30:25.093" v="2484" actId="2696"/>
        <pc:sldMkLst>
          <pc:docMk/>
          <pc:sldMk cId="3054118082" sldId="355"/>
        </pc:sldMkLst>
        <pc:graphicFrameChg chg="del">
          <ac:chgData name="Bryant LEE" userId="da02e09f-221e-49fc-ae65-4e4df053feef" providerId="ADAL" clId="{23DE5334-2A5C-BC47-8F62-FDC604D1D672}" dt="2023-03-19T12:29:46.471" v="2483" actId="478"/>
          <ac:graphicFrameMkLst>
            <pc:docMk/>
            <pc:sldMk cId="3054118082" sldId="355"/>
            <ac:graphicFrameMk id="2" creationId="{FA17D651-4235-3B3F-A2A7-931C23C0E985}"/>
          </ac:graphicFrameMkLst>
        </pc:graphicFrameChg>
      </pc:sldChg>
      <pc:sldChg chg="addSp delSp modSp add mod">
        <pc:chgData name="Bryant LEE" userId="da02e09f-221e-49fc-ae65-4e4df053feef" providerId="ADAL" clId="{23DE5334-2A5C-BC47-8F62-FDC604D1D672}" dt="2023-03-20T02:10:29.474" v="3701" actId="1076"/>
        <pc:sldMkLst>
          <pc:docMk/>
          <pc:sldMk cId="22664205" sldId="356"/>
        </pc:sldMkLst>
        <pc:spChg chg="add mod">
          <ac:chgData name="Bryant LEE" userId="da02e09f-221e-49fc-ae65-4e4df053feef" providerId="ADAL" clId="{23DE5334-2A5C-BC47-8F62-FDC604D1D672}" dt="2023-03-20T02:10:29.474" v="3701" actId="1076"/>
          <ac:spMkLst>
            <pc:docMk/>
            <pc:sldMk cId="22664205" sldId="356"/>
            <ac:spMk id="2" creationId="{AE066802-148C-CC38-52C3-970A3B1FEF65}"/>
          </ac:spMkLst>
        </pc:spChg>
        <pc:spChg chg="add del mod">
          <ac:chgData name="Bryant LEE" userId="da02e09f-221e-49fc-ae65-4e4df053feef" providerId="ADAL" clId="{23DE5334-2A5C-BC47-8F62-FDC604D1D672}" dt="2023-03-19T14:18:28.479" v="3241"/>
          <ac:spMkLst>
            <pc:docMk/>
            <pc:sldMk cId="22664205" sldId="356"/>
            <ac:spMk id="3" creationId="{4A993EA4-C0FA-E938-57CC-4101D3AB2CD2}"/>
          </ac:spMkLst>
        </pc:spChg>
        <pc:spChg chg="add mod">
          <ac:chgData name="Bryant LEE" userId="da02e09f-221e-49fc-ae65-4e4df053feef" providerId="ADAL" clId="{23DE5334-2A5C-BC47-8F62-FDC604D1D672}" dt="2023-03-19T14:18:51.153" v="3251" actId="1035"/>
          <ac:spMkLst>
            <pc:docMk/>
            <pc:sldMk cId="22664205" sldId="356"/>
            <ac:spMk id="4" creationId="{5D9B4F05-9BA5-136B-47A4-727C774D18E2}"/>
          </ac:spMkLst>
        </pc:spChg>
        <pc:spChg chg="add mod">
          <ac:chgData name="Bryant LEE" userId="da02e09f-221e-49fc-ae65-4e4df053feef" providerId="ADAL" clId="{23DE5334-2A5C-BC47-8F62-FDC604D1D672}" dt="2023-03-19T14:20:30.957" v="3463" actId="313"/>
          <ac:spMkLst>
            <pc:docMk/>
            <pc:sldMk cId="22664205" sldId="356"/>
            <ac:spMk id="5" creationId="{A36A01AF-F64F-426D-EC29-D97C48023FC3}"/>
          </ac:spMkLst>
        </pc:spChg>
        <pc:spChg chg="add del mod">
          <ac:chgData name="Bryant LEE" userId="da02e09f-221e-49fc-ae65-4e4df053feef" providerId="ADAL" clId="{23DE5334-2A5C-BC47-8F62-FDC604D1D672}" dt="2023-03-19T15:02:49.413" v="3689"/>
          <ac:spMkLst>
            <pc:docMk/>
            <pc:sldMk cId="22664205" sldId="356"/>
            <ac:spMk id="6" creationId="{7E952630-2D4B-D7BF-16FD-225EE7B5BDCA}"/>
          </ac:spMkLst>
        </pc:spChg>
        <pc:spChg chg="add del mod">
          <ac:chgData name="Bryant LEE" userId="da02e09f-221e-49fc-ae65-4e4df053feef" providerId="ADAL" clId="{23DE5334-2A5C-BC47-8F62-FDC604D1D672}" dt="2023-03-19T15:02:50.444" v="3691"/>
          <ac:spMkLst>
            <pc:docMk/>
            <pc:sldMk cId="22664205" sldId="356"/>
            <ac:spMk id="7" creationId="{F950BEE9-17C1-8CBA-90B7-6C42BF9CC175}"/>
          </ac:spMkLst>
        </pc:spChg>
        <pc:spChg chg="add del mod">
          <ac:chgData name="Bryant LEE" userId="da02e09f-221e-49fc-ae65-4e4df053feef" providerId="ADAL" clId="{23DE5334-2A5C-BC47-8F62-FDC604D1D672}" dt="2023-03-19T15:02:51.479" v="3693"/>
          <ac:spMkLst>
            <pc:docMk/>
            <pc:sldMk cId="22664205" sldId="356"/>
            <ac:spMk id="8" creationId="{86DF394C-42B8-748A-994F-BF76FFF09FEE}"/>
          </ac:spMkLst>
        </pc:spChg>
        <pc:spChg chg="mod">
          <ac:chgData name="Bryant LEE" userId="da02e09f-221e-49fc-ae65-4e4df053feef" providerId="ADAL" clId="{23DE5334-2A5C-BC47-8F62-FDC604D1D672}" dt="2023-03-19T13:39:51.761" v="2694" actId="20577"/>
          <ac:spMkLst>
            <pc:docMk/>
            <pc:sldMk cId="22664205" sldId="356"/>
            <ac:spMk id="135" creationId="{00000000-0000-0000-0000-000000000000}"/>
          </ac:spMkLst>
        </pc:spChg>
        <pc:picChg chg="add del mod">
          <ac:chgData name="Bryant LEE" userId="da02e09f-221e-49fc-ae65-4e4df053feef" providerId="ADAL" clId="{23DE5334-2A5C-BC47-8F62-FDC604D1D672}" dt="2023-03-19T14:16:17.893" v="3107" actId="478"/>
          <ac:picMkLst>
            <pc:docMk/>
            <pc:sldMk cId="22664205" sldId="356"/>
            <ac:picMk id="10242" creationId="{B5EA0BE1-0E92-CD45-5C28-5397E3472615}"/>
          </ac:picMkLst>
        </pc:picChg>
        <pc:picChg chg="add mod">
          <ac:chgData name="Bryant LEE" userId="da02e09f-221e-49fc-ae65-4e4df053feef" providerId="ADAL" clId="{23DE5334-2A5C-BC47-8F62-FDC604D1D672}" dt="2023-03-19T14:18:51.153" v="3251" actId="1035"/>
          <ac:picMkLst>
            <pc:docMk/>
            <pc:sldMk cId="22664205" sldId="356"/>
            <ac:picMk id="10244" creationId="{8666F42F-23E4-0491-DA11-4FECDB3A9CD0}"/>
          </ac:picMkLst>
        </pc:picChg>
      </pc:sldChg>
      <pc:sldChg chg="addSp delSp modSp add mod">
        <pc:chgData name="Bryant LEE" userId="da02e09f-221e-49fc-ae65-4e4df053feef" providerId="ADAL" clId="{23DE5334-2A5C-BC47-8F62-FDC604D1D672}" dt="2023-03-20T03:44:49.575" v="4133" actId="1076"/>
        <pc:sldMkLst>
          <pc:docMk/>
          <pc:sldMk cId="560408033" sldId="357"/>
        </pc:sldMkLst>
        <pc:spChg chg="add mod">
          <ac:chgData name="Bryant LEE" userId="da02e09f-221e-49fc-ae65-4e4df053feef" providerId="ADAL" clId="{23DE5334-2A5C-BC47-8F62-FDC604D1D672}" dt="2023-03-19T14:40:53.967" v="3493" actId="1076"/>
          <ac:spMkLst>
            <pc:docMk/>
            <pc:sldMk cId="560408033" sldId="357"/>
            <ac:spMk id="3" creationId="{F5DF89DC-6EC3-0DC0-28CA-D324609A2F4F}"/>
          </ac:spMkLst>
        </pc:spChg>
        <pc:spChg chg="add mod">
          <ac:chgData name="Bryant LEE" userId="da02e09f-221e-49fc-ae65-4e4df053feef" providerId="ADAL" clId="{23DE5334-2A5C-BC47-8F62-FDC604D1D672}" dt="2023-03-19T14:40:53.967" v="3493" actId="1076"/>
          <ac:spMkLst>
            <pc:docMk/>
            <pc:sldMk cId="560408033" sldId="357"/>
            <ac:spMk id="4" creationId="{2ADFFD8D-C694-6FA4-898B-D1B26A42901C}"/>
          </ac:spMkLst>
        </pc:spChg>
        <pc:spChg chg="add mod">
          <ac:chgData name="Bryant LEE" userId="da02e09f-221e-49fc-ae65-4e4df053feef" providerId="ADAL" clId="{23DE5334-2A5C-BC47-8F62-FDC604D1D672}" dt="2023-03-19T14:40:53.967" v="3493" actId="1076"/>
          <ac:spMkLst>
            <pc:docMk/>
            <pc:sldMk cId="560408033" sldId="357"/>
            <ac:spMk id="5" creationId="{7033E4E9-798D-823D-DB8C-9A8B8A710DDC}"/>
          </ac:spMkLst>
        </pc:spChg>
        <pc:spChg chg="add mod">
          <ac:chgData name="Bryant LEE" userId="da02e09f-221e-49fc-ae65-4e4df053feef" providerId="ADAL" clId="{23DE5334-2A5C-BC47-8F62-FDC604D1D672}" dt="2023-03-19T14:40:53.967" v="3493" actId="1076"/>
          <ac:spMkLst>
            <pc:docMk/>
            <pc:sldMk cId="560408033" sldId="357"/>
            <ac:spMk id="6" creationId="{C510F6E8-1948-BE3D-392F-A6AA1195E844}"/>
          </ac:spMkLst>
        </pc:spChg>
        <pc:spChg chg="add mod">
          <ac:chgData name="Bryant LEE" userId="da02e09f-221e-49fc-ae65-4e4df053feef" providerId="ADAL" clId="{23DE5334-2A5C-BC47-8F62-FDC604D1D672}" dt="2023-03-19T14:47:35.470" v="3643" actId="14100"/>
          <ac:spMkLst>
            <pc:docMk/>
            <pc:sldMk cId="560408033" sldId="357"/>
            <ac:spMk id="7" creationId="{7E44774C-E4A2-0CFB-7CC8-A1DEA7DCC2FD}"/>
          </ac:spMkLst>
        </pc:spChg>
        <pc:spChg chg="add mod">
          <ac:chgData name="Bryant LEE" userId="da02e09f-221e-49fc-ae65-4e4df053feef" providerId="ADAL" clId="{23DE5334-2A5C-BC47-8F62-FDC604D1D672}" dt="2023-03-20T03:44:45.209" v="4132" actId="1076"/>
          <ac:spMkLst>
            <pc:docMk/>
            <pc:sldMk cId="560408033" sldId="357"/>
            <ac:spMk id="13" creationId="{D38369B0-D0E5-C387-1227-851C896AB663}"/>
          </ac:spMkLst>
        </pc:spChg>
        <pc:spChg chg="add mod">
          <ac:chgData name="Bryant LEE" userId="da02e09f-221e-49fc-ae65-4e4df053feef" providerId="ADAL" clId="{23DE5334-2A5C-BC47-8F62-FDC604D1D672}" dt="2023-03-20T03:44:49.575" v="4133" actId="1076"/>
          <ac:spMkLst>
            <pc:docMk/>
            <pc:sldMk cId="560408033" sldId="357"/>
            <ac:spMk id="14" creationId="{F179D409-1950-292F-3169-340851EE06E7}"/>
          </ac:spMkLst>
        </pc:spChg>
        <pc:spChg chg="add mod">
          <ac:chgData name="Bryant LEE" userId="da02e09f-221e-49fc-ae65-4e4df053feef" providerId="ADAL" clId="{23DE5334-2A5C-BC47-8F62-FDC604D1D672}" dt="2023-03-19T15:02:14.394" v="3681" actId="1076"/>
          <ac:spMkLst>
            <pc:docMk/>
            <pc:sldMk cId="560408033" sldId="357"/>
            <ac:spMk id="15" creationId="{780D9BC6-01A3-BCBD-6C71-844B5EAB5A92}"/>
          </ac:spMkLst>
        </pc:spChg>
        <pc:spChg chg="add mod">
          <ac:chgData name="Bryant LEE" userId="da02e09f-221e-49fc-ae65-4e4df053feef" providerId="ADAL" clId="{23DE5334-2A5C-BC47-8F62-FDC604D1D672}" dt="2023-03-19T15:02:17.274" v="3682" actId="113"/>
          <ac:spMkLst>
            <pc:docMk/>
            <pc:sldMk cId="560408033" sldId="357"/>
            <ac:spMk id="16" creationId="{48B6DF08-5DFF-9F98-56EA-8A4D45F2753C}"/>
          </ac:spMkLst>
        </pc:spChg>
        <pc:spChg chg="add mod">
          <ac:chgData name="Bryant LEE" userId="da02e09f-221e-49fc-ae65-4e4df053feef" providerId="ADAL" clId="{23DE5334-2A5C-BC47-8F62-FDC604D1D672}" dt="2023-03-19T15:02:21.059" v="3683" actId="113"/>
          <ac:spMkLst>
            <pc:docMk/>
            <pc:sldMk cId="560408033" sldId="357"/>
            <ac:spMk id="17" creationId="{064AABBB-A934-C9EF-F88B-A9D7DA3CEDFA}"/>
          </ac:spMkLst>
        </pc:spChg>
        <pc:spChg chg="add mod">
          <ac:chgData name="Bryant LEE" userId="da02e09f-221e-49fc-ae65-4e4df053feef" providerId="ADAL" clId="{23DE5334-2A5C-BC47-8F62-FDC604D1D672}" dt="2023-03-19T15:02:24.121" v="3684" actId="113"/>
          <ac:spMkLst>
            <pc:docMk/>
            <pc:sldMk cId="560408033" sldId="357"/>
            <ac:spMk id="18" creationId="{E4296CEC-28E4-BC55-7155-A630A2D206BC}"/>
          </ac:spMkLst>
        </pc:spChg>
        <pc:spChg chg="add mod">
          <ac:chgData name="Bryant LEE" userId="da02e09f-221e-49fc-ae65-4e4df053feef" providerId="ADAL" clId="{23DE5334-2A5C-BC47-8F62-FDC604D1D672}" dt="2023-03-20T02:11:44.561" v="3794" actId="20577"/>
          <ac:spMkLst>
            <pc:docMk/>
            <pc:sldMk cId="560408033" sldId="357"/>
            <ac:spMk id="19" creationId="{87A84B3E-D014-4DA2-6A92-BB115B359653}"/>
          </ac:spMkLst>
        </pc:spChg>
        <pc:spChg chg="add mod">
          <ac:chgData name="Bryant LEE" userId="da02e09f-221e-49fc-ae65-4e4df053feef" providerId="ADAL" clId="{23DE5334-2A5C-BC47-8F62-FDC604D1D672}" dt="2023-03-20T02:12:09.513" v="3824" actId="20577"/>
          <ac:spMkLst>
            <pc:docMk/>
            <pc:sldMk cId="560408033" sldId="357"/>
            <ac:spMk id="20" creationId="{436B7FDD-36BD-8B7E-33D8-DB8FAB281843}"/>
          </ac:spMkLst>
        </pc:spChg>
        <pc:spChg chg="add mod">
          <ac:chgData name="Bryant LEE" userId="da02e09f-221e-49fc-ae65-4e4df053feef" providerId="ADAL" clId="{23DE5334-2A5C-BC47-8F62-FDC604D1D672}" dt="2023-03-20T02:12:43.919" v="3873" actId="20577"/>
          <ac:spMkLst>
            <pc:docMk/>
            <pc:sldMk cId="560408033" sldId="357"/>
            <ac:spMk id="21" creationId="{11200903-D75C-FC84-4B10-B3E749EA49E9}"/>
          </ac:spMkLst>
        </pc:spChg>
        <pc:spChg chg="add mod">
          <ac:chgData name="Bryant LEE" userId="da02e09f-221e-49fc-ae65-4e4df053feef" providerId="ADAL" clId="{23DE5334-2A5C-BC47-8F62-FDC604D1D672}" dt="2023-03-20T02:13:22.096" v="3928" actId="20577"/>
          <ac:spMkLst>
            <pc:docMk/>
            <pc:sldMk cId="560408033" sldId="357"/>
            <ac:spMk id="22" creationId="{5C5E0077-CF2F-A3A7-66F3-22B4EC4D990D}"/>
          </ac:spMkLst>
        </pc:spChg>
        <pc:spChg chg="add mod">
          <ac:chgData name="Bryant LEE" userId="da02e09f-221e-49fc-ae65-4e4df053feef" providerId="ADAL" clId="{23DE5334-2A5C-BC47-8F62-FDC604D1D672}" dt="2023-03-20T02:56:59.688" v="3947" actId="1076"/>
          <ac:spMkLst>
            <pc:docMk/>
            <pc:sldMk cId="560408033" sldId="357"/>
            <ac:spMk id="23" creationId="{62A85377-CDAC-6E0E-B37A-E3438CEC71BC}"/>
          </ac:spMkLst>
        </pc:spChg>
        <pc:spChg chg="add mod">
          <ac:chgData name="Bryant LEE" userId="da02e09f-221e-49fc-ae65-4e4df053feef" providerId="ADAL" clId="{23DE5334-2A5C-BC47-8F62-FDC604D1D672}" dt="2023-03-20T02:16:23.548" v="3943" actId="13822"/>
          <ac:spMkLst>
            <pc:docMk/>
            <pc:sldMk cId="560408033" sldId="357"/>
            <ac:spMk id="24" creationId="{1C933771-00F7-B3EC-2E11-1FEDBECFE778}"/>
          </ac:spMkLst>
        </pc:spChg>
        <pc:spChg chg="add mod">
          <ac:chgData name="Bryant LEE" userId="da02e09f-221e-49fc-ae65-4e4df053feef" providerId="ADAL" clId="{23DE5334-2A5C-BC47-8F62-FDC604D1D672}" dt="2023-03-20T02:16:31.268" v="3945" actId="13822"/>
          <ac:spMkLst>
            <pc:docMk/>
            <pc:sldMk cId="560408033" sldId="357"/>
            <ac:spMk id="25" creationId="{39A96971-751F-452A-C59E-970FFE40E759}"/>
          </ac:spMkLst>
        </pc:spChg>
        <pc:spChg chg="add mod">
          <ac:chgData name="Bryant LEE" userId="da02e09f-221e-49fc-ae65-4e4df053feef" providerId="ADAL" clId="{23DE5334-2A5C-BC47-8F62-FDC604D1D672}" dt="2023-03-20T02:56:49.870" v="3946" actId="1076"/>
          <ac:spMkLst>
            <pc:docMk/>
            <pc:sldMk cId="560408033" sldId="357"/>
            <ac:spMk id="26" creationId="{3E67F4E3-3652-FE92-EDBD-4AE927CCE85A}"/>
          </ac:spMkLst>
        </pc:spChg>
        <pc:spChg chg="mod">
          <ac:chgData name="Bryant LEE" userId="da02e09f-221e-49fc-ae65-4e4df053feef" providerId="ADAL" clId="{23DE5334-2A5C-BC47-8F62-FDC604D1D672}" dt="2023-03-19T13:40:16.922" v="2723" actId="20577"/>
          <ac:spMkLst>
            <pc:docMk/>
            <pc:sldMk cId="560408033" sldId="357"/>
            <ac:spMk id="135" creationId="{00000000-0000-0000-0000-000000000000}"/>
          </ac:spMkLst>
        </pc:spChg>
        <pc:graphicFrameChg chg="add del">
          <ac:chgData name="Bryant LEE" userId="da02e09f-221e-49fc-ae65-4e4df053feef" providerId="ADAL" clId="{23DE5334-2A5C-BC47-8F62-FDC604D1D672}" dt="2023-03-19T14:40:10.632" v="3484" actId="3680"/>
          <ac:graphicFrameMkLst>
            <pc:docMk/>
            <pc:sldMk cId="560408033" sldId="357"/>
            <ac:graphicFrameMk id="2" creationId="{D1823968-B921-712B-98DC-968046375D9E}"/>
          </ac:graphicFrameMkLst>
        </pc:graphicFrameChg>
        <pc:cxnChg chg="add mod">
          <ac:chgData name="Bryant LEE" userId="da02e09f-221e-49fc-ae65-4e4df053feef" providerId="ADAL" clId="{23DE5334-2A5C-BC47-8F62-FDC604D1D672}" dt="2023-03-19T14:41:55.626" v="3527" actId="14100"/>
          <ac:cxnSpMkLst>
            <pc:docMk/>
            <pc:sldMk cId="560408033" sldId="357"/>
            <ac:cxnSpMk id="9" creationId="{D28BDC49-D25E-3E6F-FEE2-A6E82C48DFC1}"/>
          </ac:cxnSpMkLst>
        </pc:cxnChg>
        <pc:cxnChg chg="add mod">
          <ac:chgData name="Bryant LEE" userId="da02e09f-221e-49fc-ae65-4e4df053feef" providerId="ADAL" clId="{23DE5334-2A5C-BC47-8F62-FDC604D1D672}" dt="2023-03-19T14:42:13.630" v="3531" actId="1076"/>
          <ac:cxnSpMkLst>
            <pc:docMk/>
            <pc:sldMk cId="560408033" sldId="357"/>
            <ac:cxnSpMk id="11" creationId="{65337FCD-7077-BFBF-79B9-27D1A9E16C39}"/>
          </ac:cxnSpMkLst>
        </pc:cxnChg>
      </pc:sldChg>
      <pc:sldChg chg="addSp delSp modSp add mod">
        <pc:chgData name="Bryant LEE" userId="da02e09f-221e-49fc-ae65-4e4df053feef" providerId="ADAL" clId="{23DE5334-2A5C-BC47-8F62-FDC604D1D672}" dt="2023-03-22T13:26:52.197" v="4579" actId="27918"/>
        <pc:sldMkLst>
          <pc:docMk/>
          <pc:sldMk cId="609013190" sldId="358"/>
        </pc:sldMkLst>
        <pc:spChg chg="add mod">
          <ac:chgData name="Bryant LEE" userId="da02e09f-221e-49fc-ae65-4e4df053feef" providerId="ADAL" clId="{23DE5334-2A5C-BC47-8F62-FDC604D1D672}" dt="2023-03-20T03:00:16.093" v="3948"/>
          <ac:spMkLst>
            <pc:docMk/>
            <pc:sldMk cId="609013190" sldId="358"/>
            <ac:spMk id="2" creationId="{A16350B0-0D63-3B58-4CCD-D92E0185FC3F}"/>
          </ac:spMkLst>
        </pc:spChg>
        <pc:spChg chg="del">
          <ac:chgData name="Bryant LEE" userId="da02e09f-221e-49fc-ae65-4e4df053feef" providerId="ADAL" clId="{23DE5334-2A5C-BC47-8F62-FDC604D1D672}" dt="2023-03-19T14:57:16.756" v="3646" actId="478"/>
          <ac:spMkLst>
            <pc:docMk/>
            <pc:sldMk cId="609013190" sldId="358"/>
            <ac:spMk id="3" creationId="{F5DF89DC-6EC3-0DC0-28CA-D324609A2F4F}"/>
          </ac:spMkLst>
        </pc:spChg>
        <pc:spChg chg="del">
          <ac:chgData name="Bryant LEE" userId="da02e09f-221e-49fc-ae65-4e4df053feef" providerId="ADAL" clId="{23DE5334-2A5C-BC47-8F62-FDC604D1D672}" dt="2023-03-19T14:57:16.756" v="3646" actId="478"/>
          <ac:spMkLst>
            <pc:docMk/>
            <pc:sldMk cId="609013190" sldId="358"/>
            <ac:spMk id="4" creationId="{2ADFFD8D-C694-6FA4-898B-D1B26A42901C}"/>
          </ac:spMkLst>
        </pc:spChg>
        <pc:spChg chg="del">
          <ac:chgData name="Bryant LEE" userId="da02e09f-221e-49fc-ae65-4e4df053feef" providerId="ADAL" clId="{23DE5334-2A5C-BC47-8F62-FDC604D1D672}" dt="2023-03-19T14:57:16.756" v="3646" actId="478"/>
          <ac:spMkLst>
            <pc:docMk/>
            <pc:sldMk cId="609013190" sldId="358"/>
            <ac:spMk id="5" creationId="{7033E4E9-798D-823D-DB8C-9A8B8A710DDC}"/>
          </ac:spMkLst>
        </pc:spChg>
        <pc:spChg chg="del">
          <ac:chgData name="Bryant LEE" userId="da02e09f-221e-49fc-ae65-4e4df053feef" providerId="ADAL" clId="{23DE5334-2A5C-BC47-8F62-FDC604D1D672}" dt="2023-03-19T14:57:16.756" v="3646" actId="478"/>
          <ac:spMkLst>
            <pc:docMk/>
            <pc:sldMk cId="609013190" sldId="358"/>
            <ac:spMk id="6" creationId="{C510F6E8-1948-BE3D-392F-A6AA1195E844}"/>
          </ac:spMkLst>
        </pc:spChg>
        <pc:spChg chg="del">
          <ac:chgData name="Bryant LEE" userId="da02e09f-221e-49fc-ae65-4e4df053feef" providerId="ADAL" clId="{23DE5334-2A5C-BC47-8F62-FDC604D1D672}" dt="2023-03-19T14:57:16.756" v="3646" actId="478"/>
          <ac:spMkLst>
            <pc:docMk/>
            <pc:sldMk cId="609013190" sldId="358"/>
            <ac:spMk id="7" creationId="{7E44774C-E4A2-0CFB-7CC8-A1DEA7DCC2FD}"/>
          </ac:spMkLst>
        </pc:spChg>
        <pc:spChg chg="add mod">
          <ac:chgData name="Bryant LEE" userId="da02e09f-221e-49fc-ae65-4e4df053feef" providerId="ADAL" clId="{23DE5334-2A5C-BC47-8F62-FDC604D1D672}" dt="2023-03-20T03:00:16.093" v="3948"/>
          <ac:spMkLst>
            <pc:docMk/>
            <pc:sldMk cId="609013190" sldId="358"/>
            <ac:spMk id="8" creationId="{37AC42EB-1631-26E9-C261-F9D2D701E67A}"/>
          </ac:spMkLst>
        </pc:spChg>
        <pc:spChg chg="add mod">
          <ac:chgData name="Bryant LEE" userId="da02e09f-221e-49fc-ae65-4e4df053feef" providerId="ADAL" clId="{23DE5334-2A5C-BC47-8F62-FDC604D1D672}" dt="2023-03-20T03:00:16.093" v="3948"/>
          <ac:spMkLst>
            <pc:docMk/>
            <pc:sldMk cId="609013190" sldId="358"/>
            <ac:spMk id="10" creationId="{84C16024-468A-311E-A838-E9B6FA428D5B}"/>
          </ac:spMkLst>
        </pc:spChg>
        <pc:spChg chg="add mod">
          <ac:chgData name="Bryant LEE" userId="da02e09f-221e-49fc-ae65-4e4df053feef" providerId="ADAL" clId="{23DE5334-2A5C-BC47-8F62-FDC604D1D672}" dt="2023-03-20T03:00:16.093" v="3948"/>
          <ac:spMkLst>
            <pc:docMk/>
            <pc:sldMk cId="609013190" sldId="358"/>
            <ac:spMk id="12" creationId="{8044764F-8541-D2D9-0EAC-E6EEA6EF3774}"/>
          </ac:spMkLst>
        </pc:spChg>
        <pc:spChg chg="del">
          <ac:chgData name="Bryant LEE" userId="da02e09f-221e-49fc-ae65-4e4df053feef" providerId="ADAL" clId="{23DE5334-2A5C-BC47-8F62-FDC604D1D672}" dt="2023-03-19T14:57:16.756" v="3646" actId="478"/>
          <ac:spMkLst>
            <pc:docMk/>
            <pc:sldMk cId="609013190" sldId="358"/>
            <ac:spMk id="13" creationId="{D38369B0-D0E5-C387-1227-851C896AB663}"/>
          </ac:spMkLst>
        </pc:spChg>
        <pc:spChg chg="del">
          <ac:chgData name="Bryant LEE" userId="da02e09f-221e-49fc-ae65-4e4df053feef" providerId="ADAL" clId="{23DE5334-2A5C-BC47-8F62-FDC604D1D672}" dt="2023-03-19T14:57:16.756" v="3646" actId="478"/>
          <ac:spMkLst>
            <pc:docMk/>
            <pc:sldMk cId="609013190" sldId="358"/>
            <ac:spMk id="14" creationId="{F179D409-1950-292F-3169-340851EE06E7}"/>
          </ac:spMkLst>
        </pc:spChg>
        <pc:spChg chg="del">
          <ac:chgData name="Bryant LEE" userId="da02e09f-221e-49fc-ae65-4e4df053feef" providerId="ADAL" clId="{23DE5334-2A5C-BC47-8F62-FDC604D1D672}" dt="2023-03-19T14:57:16.756" v="3646" actId="478"/>
          <ac:spMkLst>
            <pc:docMk/>
            <pc:sldMk cId="609013190" sldId="358"/>
            <ac:spMk id="15" creationId="{780D9BC6-01A3-BCBD-6C71-844B5EAB5A92}"/>
          </ac:spMkLst>
        </pc:spChg>
        <pc:spChg chg="del">
          <ac:chgData name="Bryant LEE" userId="da02e09f-221e-49fc-ae65-4e4df053feef" providerId="ADAL" clId="{23DE5334-2A5C-BC47-8F62-FDC604D1D672}" dt="2023-03-19T14:57:16.756" v="3646" actId="478"/>
          <ac:spMkLst>
            <pc:docMk/>
            <pc:sldMk cId="609013190" sldId="358"/>
            <ac:spMk id="16" creationId="{48B6DF08-5DFF-9F98-56EA-8A4D45F2753C}"/>
          </ac:spMkLst>
        </pc:spChg>
        <pc:spChg chg="del">
          <ac:chgData name="Bryant LEE" userId="da02e09f-221e-49fc-ae65-4e4df053feef" providerId="ADAL" clId="{23DE5334-2A5C-BC47-8F62-FDC604D1D672}" dt="2023-03-19T14:57:16.756" v="3646" actId="478"/>
          <ac:spMkLst>
            <pc:docMk/>
            <pc:sldMk cId="609013190" sldId="358"/>
            <ac:spMk id="17" creationId="{064AABBB-A934-C9EF-F88B-A9D7DA3CEDFA}"/>
          </ac:spMkLst>
        </pc:spChg>
        <pc:spChg chg="del">
          <ac:chgData name="Bryant LEE" userId="da02e09f-221e-49fc-ae65-4e4df053feef" providerId="ADAL" clId="{23DE5334-2A5C-BC47-8F62-FDC604D1D672}" dt="2023-03-19T14:57:16.756" v="3646" actId="478"/>
          <ac:spMkLst>
            <pc:docMk/>
            <pc:sldMk cId="609013190" sldId="358"/>
            <ac:spMk id="18" creationId="{E4296CEC-28E4-BC55-7155-A630A2D206BC}"/>
          </ac:spMkLst>
        </pc:spChg>
        <pc:spChg chg="add mod">
          <ac:chgData name="Bryant LEE" userId="da02e09f-221e-49fc-ae65-4e4df053feef" providerId="ADAL" clId="{23DE5334-2A5C-BC47-8F62-FDC604D1D672}" dt="2023-03-20T03:00:16.093" v="3948"/>
          <ac:spMkLst>
            <pc:docMk/>
            <pc:sldMk cId="609013190" sldId="358"/>
            <ac:spMk id="20" creationId="{69B949A7-1142-4182-7BE8-1F8CCADB6820}"/>
          </ac:spMkLst>
        </pc:spChg>
        <pc:spChg chg="add mod">
          <ac:chgData name="Bryant LEE" userId="da02e09f-221e-49fc-ae65-4e4df053feef" providerId="ADAL" clId="{23DE5334-2A5C-BC47-8F62-FDC604D1D672}" dt="2023-03-20T03:00:16.093" v="3948"/>
          <ac:spMkLst>
            <pc:docMk/>
            <pc:sldMk cId="609013190" sldId="358"/>
            <ac:spMk id="21" creationId="{CA6CF9E5-E90C-F9A4-3AAF-E2B5C5ACA0B4}"/>
          </ac:spMkLst>
        </pc:spChg>
        <pc:spChg chg="add mod">
          <ac:chgData name="Bryant LEE" userId="da02e09f-221e-49fc-ae65-4e4df053feef" providerId="ADAL" clId="{23DE5334-2A5C-BC47-8F62-FDC604D1D672}" dt="2023-03-20T03:00:16.093" v="3948"/>
          <ac:spMkLst>
            <pc:docMk/>
            <pc:sldMk cId="609013190" sldId="358"/>
            <ac:spMk id="22" creationId="{FA3A813C-F55C-97C5-59A4-03FA818747A1}"/>
          </ac:spMkLst>
        </pc:spChg>
        <pc:spChg chg="add mod">
          <ac:chgData name="Bryant LEE" userId="da02e09f-221e-49fc-ae65-4e4df053feef" providerId="ADAL" clId="{23DE5334-2A5C-BC47-8F62-FDC604D1D672}" dt="2023-03-20T03:00:16.093" v="3948"/>
          <ac:spMkLst>
            <pc:docMk/>
            <pc:sldMk cId="609013190" sldId="358"/>
            <ac:spMk id="23" creationId="{E913EEE2-ACB6-CF03-DC60-6E6484639DD6}"/>
          </ac:spMkLst>
        </pc:spChg>
        <pc:graphicFrameChg chg="add mod">
          <ac:chgData name="Bryant LEE" userId="da02e09f-221e-49fc-ae65-4e4df053feef" providerId="ADAL" clId="{23DE5334-2A5C-BC47-8F62-FDC604D1D672}" dt="2023-03-20T03:00:16.093" v="3948"/>
          <ac:graphicFrameMkLst>
            <pc:docMk/>
            <pc:sldMk cId="609013190" sldId="358"/>
            <ac:graphicFrameMk id="19" creationId="{A6D32496-74B9-0A3D-25E9-933CB0261382}"/>
          </ac:graphicFrameMkLst>
        </pc:graphicFrameChg>
        <pc:cxnChg chg="del">
          <ac:chgData name="Bryant LEE" userId="da02e09f-221e-49fc-ae65-4e4df053feef" providerId="ADAL" clId="{23DE5334-2A5C-BC47-8F62-FDC604D1D672}" dt="2023-03-19T14:57:16.756" v="3646" actId="478"/>
          <ac:cxnSpMkLst>
            <pc:docMk/>
            <pc:sldMk cId="609013190" sldId="358"/>
            <ac:cxnSpMk id="9" creationId="{D28BDC49-D25E-3E6F-FEE2-A6E82C48DFC1}"/>
          </ac:cxnSpMkLst>
        </pc:cxnChg>
        <pc:cxnChg chg="del">
          <ac:chgData name="Bryant LEE" userId="da02e09f-221e-49fc-ae65-4e4df053feef" providerId="ADAL" clId="{23DE5334-2A5C-BC47-8F62-FDC604D1D672}" dt="2023-03-19T14:57:16.756" v="3646" actId="478"/>
          <ac:cxnSpMkLst>
            <pc:docMk/>
            <pc:sldMk cId="609013190" sldId="358"/>
            <ac:cxnSpMk id="11" creationId="{65337FCD-7077-BFBF-79B9-27D1A9E16C39}"/>
          </ac:cxnSpMkLst>
        </pc:cxnChg>
      </pc:sldChg>
      <pc:sldChg chg="addSp delSp modSp add mod">
        <pc:chgData name="Bryant LEE" userId="da02e09f-221e-49fc-ae65-4e4df053feef" providerId="ADAL" clId="{23DE5334-2A5C-BC47-8F62-FDC604D1D672}" dt="2023-03-22T13:27:04.769" v="4609" actId="1038"/>
        <pc:sldMkLst>
          <pc:docMk/>
          <pc:sldMk cId="2922283987" sldId="359"/>
        </pc:sldMkLst>
        <pc:spChg chg="add mod">
          <ac:chgData name="Bryant LEE" userId="da02e09f-221e-49fc-ae65-4e4df053feef" providerId="ADAL" clId="{23DE5334-2A5C-BC47-8F62-FDC604D1D672}" dt="2023-03-20T03:04:20.998" v="3983"/>
          <ac:spMkLst>
            <pc:docMk/>
            <pc:sldMk cId="2922283987" sldId="359"/>
            <ac:spMk id="2" creationId="{5E62FC50-2863-F1DA-39DB-720D55381240}"/>
          </ac:spMkLst>
        </pc:spChg>
        <pc:spChg chg="del">
          <ac:chgData name="Bryant LEE" userId="da02e09f-221e-49fc-ae65-4e4df053feef" providerId="ADAL" clId="{23DE5334-2A5C-BC47-8F62-FDC604D1D672}" dt="2023-03-19T14:57:20.872" v="3647" actId="478"/>
          <ac:spMkLst>
            <pc:docMk/>
            <pc:sldMk cId="2922283987" sldId="359"/>
            <ac:spMk id="3" creationId="{F5DF89DC-6EC3-0DC0-28CA-D324609A2F4F}"/>
          </ac:spMkLst>
        </pc:spChg>
        <pc:spChg chg="del">
          <ac:chgData name="Bryant LEE" userId="da02e09f-221e-49fc-ae65-4e4df053feef" providerId="ADAL" clId="{23DE5334-2A5C-BC47-8F62-FDC604D1D672}" dt="2023-03-19T14:57:20.872" v="3647" actId="478"/>
          <ac:spMkLst>
            <pc:docMk/>
            <pc:sldMk cId="2922283987" sldId="359"/>
            <ac:spMk id="4" creationId="{2ADFFD8D-C694-6FA4-898B-D1B26A42901C}"/>
          </ac:spMkLst>
        </pc:spChg>
        <pc:spChg chg="del">
          <ac:chgData name="Bryant LEE" userId="da02e09f-221e-49fc-ae65-4e4df053feef" providerId="ADAL" clId="{23DE5334-2A5C-BC47-8F62-FDC604D1D672}" dt="2023-03-19T14:57:20.872" v="3647" actId="478"/>
          <ac:spMkLst>
            <pc:docMk/>
            <pc:sldMk cId="2922283987" sldId="359"/>
            <ac:spMk id="5" creationId="{7033E4E9-798D-823D-DB8C-9A8B8A710DDC}"/>
          </ac:spMkLst>
        </pc:spChg>
        <pc:spChg chg="del">
          <ac:chgData name="Bryant LEE" userId="da02e09f-221e-49fc-ae65-4e4df053feef" providerId="ADAL" clId="{23DE5334-2A5C-BC47-8F62-FDC604D1D672}" dt="2023-03-19T14:57:20.872" v="3647" actId="478"/>
          <ac:spMkLst>
            <pc:docMk/>
            <pc:sldMk cId="2922283987" sldId="359"/>
            <ac:spMk id="6" creationId="{C510F6E8-1948-BE3D-392F-A6AA1195E844}"/>
          </ac:spMkLst>
        </pc:spChg>
        <pc:spChg chg="del">
          <ac:chgData name="Bryant LEE" userId="da02e09f-221e-49fc-ae65-4e4df053feef" providerId="ADAL" clId="{23DE5334-2A5C-BC47-8F62-FDC604D1D672}" dt="2023-03-19T14:57:22.915" v="3648" actId="478"/>
          <ac:spMkLst>
            <pc:docMk/>
            <pc:sldMk cId="2922283987" sldId="359"/>
            <ac:spMk id="7" creationId="{7E44774C-E4A2-0CFB-7CC8-A1DEA7DCC2FD}"/>
          </ac:spMkLst>
        </pc:spChg>
        <pc:spChg chg="add mod">
          <ac:chgData name="Bryant LEE" userId="da02e09f-221e-49fc-ae65-4e4df053feef" providerId="ADAL" clId="{23DE5334-2A5C-BC47-8F62-FDC604D1D672}" dt="2023-03-20T03:04:20.998" v="3983"/>
          <ac:spMkLst>
            <pc:docMk/>
            <pc:sldMk cId="2922283987" sldId="359"/>
            <ac:spMk id="8" creationId="{61840729-AB82-B79A-4142-B79B773BF1CA}"/>
          </ac:spMkLst>
        </pc:spChg>
        <pc:spChg chg="add mod">
          <ac:chgData name="Bryant LEE" userId="da02e09f-221e-49fc-ae65-4e4df053feef" providerId="ADAL" clId="{23DE5334-2A5C-BC47-8F62-FDC604D1D672}" dt="2023-03-20T03:04:20.998" v="3983"/>
          <ac:spMkLst>
            <pc:docMk/>
            <pc:sldMk cId="2922283987" sldId="359"/>
            <ac:spMk id="10" creationId="{0447D3C7-0A3D-5183-4744-CCD7CAC23984}"/>
          </ac:spMkLst>
        </pc:spChg>
        <pc:spChg chg="add mod">
          <ac:chgData name="Bryant LEE" userId="da02e09f-221e-49fc-ae65-4e4df053feef" providerId="ADAL" clId="{23DE5334-2A5C-BC47-8F62-FDC604D1D672}" dt="2023-03-20T03:04:20.998" v="3983"/>
          <ac:spMkLst>
            <pc:docMk/>
            <pc:sldMk cId="2922283987" sldId="359"/>
            <ac:spMk id="12" creationId="{7CB4AA4A-FF58-B1CF-B9D4-DEA285572897}"/>
          </ac:spMkLst>
        </pc:spChg>
        <pc:spChg chg="del">
          <ac:chgData name="Bryant LEE" userId="da02e09f-221e-49fc-ae65-4e4df053feef" providerId="ADAL" clId="{23DE5334-2A5C-BC47-8F62-FDC604D1D672}" dt="2023-03-19T14:57:20.872" v="3647" actId="478"/>
          <ac:spMkLst>
            <pc:docMk/>
            <pc:sldMk cId="2922283987" sldId="359"/>
            <ac:spMk id="13" creationId="{D38369B0-D0E5-C387-1227-851C896AB663}"/>
          </ac:spMkLst>
        </pc:spChg>
        <pc:spChg chg="del">
          <ac:chgData name="Bryant LEE" userId="da02e09f-221e-49fc-ae65-4e4df053feef" providerId="ADAL" clId="{23DE5334-2A5C-BC47-8F62-FDC604D1D672}" dt="2023-03-19T14:57:20.872" v="3647" actId="478"/>
          <ac:spMkLst>
            <pc:docMk/>
            <pc:sldMk cId="2922283987" sldId="359"/>
            <ac:spMk id="14" creationId="{F179D409-1950-292F-3169-340851EE06E7}"/>
          </ac:spMkLst>
        </pc:spChg>
        <pc:spChg chg="del">
          <ac:chgData name="Bryant LEE" userId="da02e09f-221e-49fc-ae65-4e4df053feef" providerId="ADAL" clId="{23DE5334-2A5C-BC47-8F62-FDC604D1D672}" dt="2023-03-19T14:57:20.872" v="3647" actId="478"/>
          <ac:spMkLst>
            <pc:docMk/>
            <pc:sldMk cId="2922283987" sldId="359"/>
            <ac:spMk id="15" creationId="{780D9BC6-01A3-BCBD-6C71-844B5EAB5A92}"/>
          </ac:spMkLst>
        </pc:spChg>
        <pc:spChg chg="del">
          <ac:chgData name="Bryant LEE" userId="da02e09f-221e-49fc-ae65-4e4df053feef" providerId="ADAL" clId="{23DE5334-2A5C-BC47-8F62-FDC604D1D672}" dt="2023-03-19T14:57:20.872" v="3647" actId="478"/>
          <ac:spMkLst>
            <pc:docMk/>
            <pc:sldMk cId="2922283987" sldId="359"/>
            <ac:spMk id="16" creationId="{48B6DF08-5DFF-9F98-56EA-8A4D45F2753C}"/>
          </ac:spMkLst>
        </pc:spChg>
        <pc:spChg chg="del">
          <ac:chgData name="Bryant LEE" userId="da02e09f-221e-49fc-ae65-4e4df053feef" providerId="ADAL" clId="{23DE5334-2A5C-BC47-8F62-FDC604D1D672}" dt="2023-03-19T14:57:20.872" v="3647" actId="478"/>
          <ac:spMkLst>
            <pc:docMk/>
            <pc:sldMk cId="2922283987" sldId="359"/>
            <ac:spMk id="17" creationId="{064AABBB-A934-C9EF-F88B-A9D7DA3CEDFA}"/>
          </ac:spMkLst>
        </pc:spChg>
        <pc:spChg chg="del">
          <ac:chgData name="Bryant LEE" userId="da02e09f-221e-49fc-ae65-4e4df053feef" providerId="ADAL" clId="{23DE5334-2A5C-BC47-8F62-FDC604D1D672}" dt="2023-03-19T14:57:20.872" v="3647" actId="478"/>
          <ac:spMkLst>
            <pc:docMk/>
            <pc:sldMk cId="2922283987" sldId="359"/>
            <ac:spMk id="18" creationId="{E4296CEC-28E4-BC55-7155-A630A2D206BC}"/>
          </ac:spMkLst>
        </pc:spChg>
        <pc:spChg chg="add mod">
          <ac:chgData name="Bryant LEE" userId="da02e09f-221e-49fc-ae65-4e4df053feef" providerId="ADAL" clId="{23DE5334-2A5C-BC47-8F62-FDC604D1D672}" dt="2023-03-20T03:04:20.998" v="3983"/>
          <ac:spMkLst>
            <pc:docMk/>
            <pc:sldMk cId="2922283987" sldId="359"/>
            <ac:spMk id="20" creationId="{A263D86B-EFB5-B6D4-9EE9-EA325ABD80AC}"/>
          </ac:spMkLst>
        </pc:spChg>
        <pc:spChg chg="add mod">
          <ac:chgData name="Bryant LEE" userId="da02e09f-221e-49fc-ae65-4e4df053feef" providerId="ADAL" clId="{23DE5334-2A5C-BC47-8F62-FDC604D1D672}" dt="2023-03-20T03:04:20.998" v="3983"/>
          <ac:spMkLst>
            <pc:docMk/>
            <pc:sldMk cId="2922283987" sldId="359"/>
            <ac:spMk id="21" creationId="{A75BB29C-0EBE-B370-2048-CAF764D3C7CB}"/>
          </ac:spMkLst>
        </pc:spChg>
        <pc:spChg chg="add mod">
          <ac:chgData name="Bryant LEE" userId="da02e09f-221e-49fc-ae65-4e4df053feef" providerId="ADAL" clId="{23DE5334-2A5C-BC47-8F62-FDC604D1D672}" dt="2023-03-20T03:11:56.695" v="4064" actId="1076"/>
          <ac:spMkLst>
            <pc:docMk/>
            <pc:sldMk cId="2922283987" sldId="359"/>
            <ac:spMk id="22" creationId="{4958C2C8-D6CF-568E-CD34-51DF5A617AAD}"/>
          </ac:spMkLst>
        </pc:spChg>
        <pc:graphicFrameChg chg="add mod">
          <ac:chgData name="Bryant LEE" userId="da02e09f-221e-49fc-ae65-4e4df053feef" providerId="ADAL" clId="{23DE5334-2A5C-BC47-8F62-FDC604D1D672}" dt="2023-03-20T03:11:28.759" v="4029" actId="14861"/>
          <ac:graphicFrameMkLst>
            <pc:docMk/>
            <pc:sldMk cId="2922283987" sldId="359"/>
            <ac:graphicFrameMk id="19" creationId="{1A193C73-D37F-E6F5-FDC6-9343367C2208}"/>
          </ac:graphicFrameMkLst>
        </pc:graphicFrameChg>
        <pc:cxnChg chg="del">
          <ac:chgData name="Bryant LEE" userId="da02e09f-221e-49fc-ae65-4e4df053feef" providerId="ADAL" clId="{23DE5334-2A5C-BC47-8F62-FDC604D1D672}" dt="2023-03-19T14:57:20.872" v="3647" actId="478"/>
          <ac:cxnSpMkLst>
            <pc:docMk/>
            <pc:sldMk cId="2922283987" sldId="359"/>
            <ac:cxnSpMk id="9" creationId="{D28BDC49-D25E-3E6F-FEE2-A6E82C48DFC1}"/>
          </ac:cxnSpMkLst>
        </pc:cxnChg>
        <pc:cxnChg chg="del">
          <ac:chgData name="Bryant LEE" userId="da02e09f-221e-49fc-ae65-4e4df053feef" providerId="ADAL" clId="{23DE5334-2A5C-BC47-8F62-FDC604D1D672}" dt="2023-03-19T14:57:20.872" v="3647" actId="478"/>
          <ac:cxnSpMkLst>
            <pc:docMk/>
            <pc:sldMk cId="2922283987" sldId="359"/>
            <ac:cxnSpMk id="11" creationId="{65337FCD-7077-BFBF-79B9-27D1A9E16C39}"/>
          </ac:cxnSpMkLst>
        </pc:cxnChg>
        <pc:cxnChg chg="add mod">
          <ac:chgData name="Bryant LEE" userId="da02e09f-221e-49fc-ae65-4e4df053feef" providerId="ADAL" clId="{23DE5334-2A5C-BC47-8F62-FDC604D1D672}" dt="2023-03-22T13:27:04.769" v="4609" actId="1038"/>
          <ac:cxnSpMkLst>
            <pc:docMk/>
            <pc:sldMk cId="2922283987" sldId="359"/>
            <ac:cxnSpMk id="23" creationId="{14422B41-10C1-F309-EE20-27E9FABFABFB}"/>
          </ac:cxnSpMkLst>
        </pc:cxnChg>
      </pc:sldChg>
      <pc:sldChg chg="addSp delSp modSp add mod replId">
        <pc:chgData name="Bryant LEE" userId="da02e09f-221e-49fc-ae65-4e4df053feef" providerId="ADAL" clId="{23DE5334-2A5C-BC47-8F62-FDC604D1D672}" dt="2023-03-22T13:28:44.778" v="4621" actId="255"/>
        <pc:sldMkLst>
          <pc:docMk/>
          <pc:sldMk cId="884852613" sldId="360"/>
        </pc:sldMkLst>
        <pc:spChg chg="add mod">
          <ac:chgData name="Bryant LEE" userId="da02e09f-221e-49fc-ae65-4e4df053feef" providerId="ADAL" clId="{23DE5334-2A5C-BC47-8F62-FDC604D1D672}" dt="2023-03-20T03:12:43.791" v="4066"/>
          <ac:spMkLst>
            <pc:docMk/>
            <pc:sldMk cId="884852613" sldId="360"/>
            <ac:spMk id="2" creationId="{F1290069-8A0E-8206-1E31-2B3E8883C155}"/>
          </ac:spMkLst>
        </pc:spChg>
        <pc:spChg chg="del">
          <ac:chgData name="Bryant LEE" userId="da02e09f-221e-49fc-ae65-4e4df053feef" providerId="ADAL" clId="{23DE5334-2A5C-BC47-8F62-FDC604D1D672}" dt="2023-03-19T14:57:28.155" v="3649" actId="478"/>
          <ac:spMkLst>
            <pc:docMk/>
            <pc:sldMk cId="884852613" sldId="360"/>
            <ac:spMk id="3" creationId="{F5DF89DC-6EC3-0DC0-28CA-D324609A2F4F}"/>
          </ac:spMkLst>
        </pc:spChg>
        <pc:spChg chg="del">
          <ac:chgData name="Bryant LEE" userId="da02e09f-221e-49fc-ae65-4e4df053feef" providerId="ADAL" clId="{23DE5334-2A5C-BC47-8F62-FDC604D1D672}" dt="2023-03-19T14:57:28.155" v="3649" actId="478"/>
          <ac:spMkLst>
            <pc:docMk/>
            <pc:sldMk cId="884852613" sldId="360"/>
            <ac:spMk id="4" creationId="{2ADFFD8D-C694-6FA4-898B-D1B26A42901C}"/>
          </ac:spMkLst>
        </pc:spChg>
        <pc:spChg chg="del">
          <ac:chgData name="Bryant LEE" userId="da02e09f-221e-49fc-ae65-4e4df053feef" providerId="ADAL" clId="{23DE5334-2A5C-BC47-8F62-FDC604D1D672}" dt="2023-03-19T14:57:28.155" v="3649" actId="478"/>
          <ac:spMkLst>
            <pc:docMk/>
            <pc:sldMk cId="884852613" sldId="360"/>
            <ac:spMk id="5" creationId="{7033E4E9-798D-823D-DB8C-9A8B8A710DDC}"/>
          </ac:spMkLst>
        </pc:spChg>
        <pc:spChg chg="del">
          <ac:chgData name="Bryant LEE" userId="da02e09f-221e-49fc-ae65-4e4df053feef" providerId="ADAL" clId="{23DE5334-2A5C-BC47-8F62-FDC604D1D672}" dt="2023-03-19T14:57:28.155" v="3649" actId="478"/>
          <ac:spMkLst>
            <pc:docMk/>
            <pc:sldMk cId="884852613" sldId="360"/>
            <ac:spMk id="6" creationId="{C510F6E8-1948-BE3D-392F-A6AA1195E844}"/>
          </ac:spMkLst>
        </pc:spChg>
        <pc:spChg chg="del">
          <ac:chgData name="Bryant LEE" userId="da02e09f-221e-49fc-ae65-4e4df053feef" providerId="ADAL" clId="{23DE5334-2A5C-BC47-8F62-FDC604D1D672}" dt="2023-03-19T14:57:28.155" v="3649" actId="478"/>
          <ac:spMkLst>
            <pc:docMk/>
            <pc:sldMk cId="884852613" sldId="360"/>
            <ac:spMk id="7" creationId="{7E44774C-E4A2-0CFB-7CC8-A1DEA7DCC2FD}"/>
          </ac:spMkLst>
        </pc:spChg>
        <pc:spChg chg="add mod">
          <ac:chgData name="Bryant LEE" userId="da02e09f-221e-49fc-ae65-4e4df053feef" providerId="ADAL" clId="{23DE5334-2A5C-BC47-8F62-FDC604D1D672}" dt="2023-03-20T03:12:43.791" v="4066"/>
          <ac:spMkLst>
            <pc:docMk/>
            <pc:sldMk cId="884852613" sldId="360"/>
            <ac:spMk id="8" creationId="{5B6886E1-4077-F88F-62DF-7DC16CC49A1F}"/>
          </ac:spMkLst>
        </pc:spChg>
        <pc:spChg chg="add mod">
          <ac:chgData name="Bryant LEE" userId="da02e09f-221e-49fc-ae65-4e4df053feef" providerId="ADAL" clId="{23DE5334-2A5C-BC47-8F62-FDC604D1D672}" dt="2023-03-20T03:12:43.791" v="4066"/>
          <ac:spMkLst>
            <pc:docMk/>
            <pc:sldMk cId="884852613" sldId="360"/>
            <ac:spMk id="10" creationId="{D04FEA40-BC6C-69BB-9531-8350CEBAEE09}"/>
          </ac:spMkLst>
        </pc:spChg>
        <pc:spChg chg="add mod">
          <ac:chgData name="Bryant LEE" userId="da02e09f-221e-49fc-ae65-4e4df053feef" providerId="ADAL" clId="{23DE5334-2A5C-BC47-8F62-FDC604D1D672}" dt="2023-03-20T03:13:10.601" v="4068"/>
          <ac:spMkLst>
            <pc:docMk/>
            <pc:sldMk cId="884852613" sldId="360"/>
            <ac:spMk id="12" creationId="{21FCF61E-CE0A-CC8B-DBF1-5D3E6F63C33A}"/>
          </ac:spMkLst>
        </pc:spChg>
        <pc:spChg chg="del">
          <ac:chgData name="Bryant LEE" userId="da02e09f-221e-49fc-ae65-4e4df053feef" providerId="ADAL" clId="{23DE5334-2A5C-BC47-8F62-FDC604D1D672}" dt="2023-03-19T14:57:28.155" v="3649" actId="478"/>
          <ac:spMkLst>
            <pc:docMk/>
            <pc:sldMk cId="884852613" sldId="360"/>
            <ac:spMk id="13" creationId="{D38369B0-D0E5-C387-1227-851C896AB663}"/>
          </ac:spMkLst>
        </pc:spChg>
        <pc:spChg chg="del">
          <ac:chgData name="Bryant LEE" userId="da02e09f-221e-49fc-ae65-4e4df053feef" providerId="ADAL" clId="{23DE5334-2A5C-BC47-8F62-FDC604D1D672}" dt="2023-03-19T14:57:28.155" v="3649" actId="478"/>
          <ac:spMkLst>
            <pc:docMk/>
            <pc:sldMk cId="884852613" sldId="360"/>
            <ac:spMk id="14" creationId="{F179D409-1950-292F-3169-340851EE06E7}"/>
          </ac:spMkLst>
        </pc:spChg>
        <pc:spChg chg="del">
          <ac:chgData name="Bryant LEE" userId="da02e09f-221e-49fc-ae65-4e4df053feef" providerId="ADAL" clId="{23DE5334-2A5C-BC47-8F62-FDC604D1D672}" dt="2023-03-19T14:57:28.155" v="3649" actId="478"/>
          <ac:spMkLst>
            <pc:docMk/>
            <pc:sldMk cId="884852613" sldId="360"/>
            <ac:spMk id="15" creationId="{780D9BC6-01A3-BCBD-6C71-844B5EAB5A92}"/>
          </ac:spMkLst>
        </pc:spChg>
        <pc:spChg chg="del">
          <ac:chgData name="Bryant LEE" userId="da02e09f-221e-49fc-ae65-4e4df053feef" providerId="ADAL" clId="{23DE5334-2A5C-BC47-8F62-FDC604D1D672}" dt="2023-03-19T14:57:28.155" v="3649" actId="478"/>
          <ac:spMkLst>
            <pc:docMk/>
            <pc:sldMk cId="884852613" sldId="360"/>
            <ac:spMk id="16" creationId="{48B6DF08-5DFF-9F98-56EA-8A4D45F2753C}"/>
          </ac:spMkLst>
        </pc:spChg>
        <pc:spChg chg="del">
          <ac:chgData name="Bryant LEE" userId="da02e09f-221e-49fc-ae65-4e4df053feef" providerId="ADAL" clId="{23DE5334-2A5C-BC47-8F62-FDC604D1D672}" dt="2023-03-19T14:57:28.155" v="3649" actId="478"/>
          <ac:spMkLst>
            <pc:docMk/>
            <pc:sldMk cId="884852613" sldId="360"/>
            <ac:spMk id="17" creationId="{064AABBB-A934-C9EF-F88B-A9D7DA3CEDFA}"/>
          </ac:spMkLst>
        </pc:spChg>
        <pc:spChg chg="del">
          <ac:chgData name="Bryant LEE" userId="da02e09f-221e-49fc-ae65-4e4df053feef" providerId="ADAL" clId="{23DE5334-2A5C-BC47-8F62-FDC604D1D672}" dt="2023-03-19T14:57:28.155" v="3649" actId="478"/>
          <ac:spMkLst>
            <pc:docMk/>
            <pc:sldMk cId="884852613" sldId="360"/>
            <ac:spMk id="18" creationId="{E4296CEC-28E4-BC55-7155-A630A2D206BC}"/>
          </ac:spMkLst>
        </pc:spChg>
        <pc:spChg chg="add mod">
          <ac:chgData name="Bryant LEE" userId="da02e09f-221e-49fc-ae65-4e4df053feef" providerId="ADAL" clId="{23DE5334-2A5C-BC47-8F62-FDC604D1D672}" dt="2023-03-20T03:13:27.486" v="4070" actId="1076"/>
          <ac:spMkLst>
            <pc:docMk/>
            <pc:sldMk cId="884852613" sldId="360"/>
            <ac:spMk id="19" creationId="{BD104C00-E531-FB75-00BA-635DE0AEB9BF}"/>
          </ac:spMkLst>
        </pc:spChg>
        <pc:spChg chg="add mod">
          <ac:chgData name="Bryant LEE" userId="da02e09f-221e-49fc-ae65-4e4df053feef" providerId="ADAL" clId="{23DE5334-2A5C-BC47-8F62-FDC604D1D672}" dt="2023-03-20T03:13:27.486" v="4070" actId="1076"/>
          <ac:spMkLst>
            <pc:docMk/>
            <pc:sldMk cId="884852613" sldId="360"/>
            <ac:spMk id="20" creationId="{91420235-07DE-8995-DF14-582F36FEAD74}"/>
          </ac:spMkLst>
        </pc:spChg>
        <pc:spChg chg="add mod">
          <ac:chgData name="Bryant LEE" userId="da02e09f-221e-49fc-ae65-4e4df053feef" providerId="ADAL" clId="{23DE5334-2A5C-BC47-8F62-FDC604D1D672}" dt="2023-03-20T03:13:27.486" v="4070" actId="1076"/>
          <ac:spMkLst>
            <pc:docMk/>
            <pc:sldMk cId="884852613" sldId="360"/>
            <ac:spMk id="21" creationId="{77A50ECF-02FC-9062-70CC-0A591C7742FF}"/>
          </ac:spMkLst>
        </pc:spChg>
        <pc:spChg chg="add mod">
          <ac:chgData name="Bryant LEE" userId="da02e09f-221e-49fc-ae65-4e4df053feef" providerId="ADAL" clId="{23DE5334-2A5C-BC47-8F62-FDC604D1D672}" dt="2023-03-20T03:13:27.486" v="4070" actId="1076"/>
          <ac:spMkLst>
            <pc:docMk/>
            <pc:sldMk cId="884852613" sldId="360"/>
            <ac:spMk id="22" creationId="{3DCF04B8-65BE-BD55-AEEB-1D67A7DF9953}"/>
          </ac:spMkLst>
        </pc:spChg>
        <pc:spChg chg="add mod">
          <ac:chgData name="Bryant LEE" userId="da02e09f-221e-49fc-ae65-4e4df053feef" providerId="ADAL" clId="{23DE5334-2A5C-BC47-8F62-FDC604D1D672}" dt="2023-03-20T03:13:27.486" v="4070" actId="1076"/>
          <ac:spMkLst>
            <pc:docMk/>
            <pc:sldMk cId="884852613" sldId="360"/>
            <ac:spMk id="25" creationId="{CFA1B8C9-3510-84A1-C85F-854D2D985E61}"/>
          </ac:spMkLst>
        </pc:spChg>
        <pc:spChg chg="add mod">
          <ac:chgData name="Bryant LEE" userId="da02e09f-221e-49fc-ae65-4e4df053feef" providerId="ADAL" clId="{23DE5334-2A5C-BC47-8F62-FDC604D1D672}" dt="2023-03-20T03:13:27.486" v="4070" actId="1076"/>
          <ac:spMkLst>
            <pc:docMk/>
            <pc:sldMk cId="884852613" sldId="360"/>
            <ac:spMk id="26" creationId="{0BFDCFD9-F54F-97AA-B392-30BF86D7F751}"/>
          </ac:spMkLst>
        </pc:spChg>
        <pc:spChg chg="add mod">
          <ac:chgData name="Bryant LEE" userId="da02e09f-221e-49fc-ae65-4e4df053feef" providerId="ADAL" clId="{23DE5334-2A5C-BC47-8F62-FDC604D1D672}" dt="2023-03-20T03:13:27.486" v="4070" actId="1076"/>
          <ac:spMkLst>
            <pc:docMk/>
            <pc:sldMk cId="884852613" sldId="360"/>
            <ac:spMk id="27" creationId="{553203D5-D5E8-EC77-5222-A304F04C0D5A}"/>
          </ac:spMkLst>
        </pc:spChg>
        <pc:spChg chg="add mod">
          <ac:chgData name="Bryant LEE" userId="da02e09f-221e-49fc-ae65-4e4df053feef" providerId="ADAL" clId="{23DE5334-2A5C-BC47-8F62-FDC604D1D672}" dt="2023-03-20T03:13:27.486" v="4070" actId="1076"/>
          <ac:spMkLst>
            <pc:docMk/>
            <pc:sldMk cId="884852613" sldId="360"/>
            <ac:spMk id="28" creationId="{99A03487-3E63-82D0-CD01-C3C592259158}"/>
          </ac:spMkLst>
        </pc:spChg>
        <pc:spChg chg="add mod">
          <ac:chgData name="Bryant LEE" userId="da02e09f-221e-49fc-ae65-4e4df053feef" providerId="ADAL" clId="{23DE5334-2A5C-BC47-8F62-FDC604D1D672}" dt="2023-03-20T03:13:27.486" v="4070" actId="1076"/>
          <ac:spMkLst>
            <pc:docMk/>
            <pc:sldMk cId="884852613" sldId="360"/>
            <ac:spMk id="29" creationId="{4F941793-D519-B813-358C-595003E9CB86}"/>
          </ac:spMkLst>
        </pc:spChg>
        <pc:spChg chg="add mod">
          <ac:chgData name="Bryant LEE" userId="da02e09f-221e-49fc-ae65-4e4df053feef" providerId="ADAL" clId="{23DE5334-2A5C-BC47-8F62-FDC604D1D672}" dt="2023-03-20T03:13:27.486" v="4070" actId="1076"/>
          <ac:spMkLst>
            <pc:docMk/>
            <pc:sldMk cId="884852613" sldId="360"/>
            <ac:spMk id="30" creationId="{0E1F991F-B2F4-C97E-406D-D387FD4AEDAC}"/>
          </ac:spMkLst>
        </pc:spChg>
        <pc:spChg chg="add del mod">
          <ac:chgData name="Bryant LEE" userId="da02e09f-221e-49fc-ae65-4e4df053feef" providerId="ADAL" clId="{23DE5334-2A5C-BC47-8F62-FDC604D1D672}" dt="2023-03-20T03:13:29.656" v="4071" actId="478"/>
          <ac:spMkLst>
            <pc:docMk/>
            <pc:sldMk cId="884852613" sldId="360"/>
            <ac:spMk id="31" creationId="{74E82A7C-B8DB-3FDA-C94B-B9627DF365DB}"/>
          </ac:spMkLst>
        </pc:spChg>
        <pc:spChg chg="add del mod">
          <ac:chgData name="Bryant LEE" userId="da02e09f-221e-49fc-ae65-4e4df053feef" providerId="ADAL" clId="{23DE5334-2A5C-BC47-8F62-FDC604D1D672}" dt="2023-03-20T03:13:31.892" v="4073" actId="478"/>
          <ac:spMkLst>
            <pc:docMk/>
            <pc:sldMk cId="884852613" sldId="360"/>
            <ac:spMk id="32" creationId="{934831E3-93D1-63E2-F5DF-CBD10C093A0B}"/>
          </ac:spMkLst>
        </pc:spChg>
        <pc:spChg chg="add del mod">
          <ac:chgData name="Bryant LEE" userId="da02e09f-221e-49fc-ae65-4e4df053feef" providerId="ADAL" clId="{23DE5334-2A5C-BC47-8F62-FDC604D1D672}" dt="2023-03-20T03:13:33.758" v="4074" actId="478"/>
          <ac:spMkLst>
            <pc:docMk/>
            <pc:sldMk cId="884852613" sldId="360"/>
            <ac:spMk id="33" creationId="{6754A49C-1C4A-B89C-91FC-F864C330421B}"/>
          </ac:spMkLst>
        </pc:spChg>
        <pc:spChg chg="add del mod">
          <ac:chgData name="Bryant LEE" userId="da02e09f-221e-49fc-ae65-4e4df053feef" providerId="ADAL" clId="{23DE5334-2A5C-BC47-8F62-FDC604D1D672}" dt="2023-03-20T03:13:37.295" v="4077" actId="478"/>
          <ac:spMkLst>
            <pc:docMk/>
            <pc:sldMk cId="884852613" sldId="360"/>
            <ac:spMk id="34" creationId="{DC4C14FD-90E4-C1BF-4A99-1522621FA091}"/>
          </ac:spMkLst>
        </pc:spChg>
        <pc:spChg chg="add del mod">
          <ac:chgData name="Bryant LEE" userId="da02e09f-221e-49fc-ae65-4e4df053feef" providerId="ADAL" clId="{23DE5334-2A5C-BC47-8F62-FDC604D1D672}" dt="2023-03-20T03:13:35.575" v="4076" actId="478"/>
          <ac:spMkLst>
            <pc:docMk/>
            <pc:sldMk cId="884852613" sldId="360"/>
            <ac:spMk id="35" creationId="{0FF91918-1E6F-08C3-08CF-F9D83FC2448A}"/>
          </ac:spMkLst>
        </pc:spChg>
        <pc:spChg chg="add del mod">
          <ac:chgData name="Bryant LEE" userId="da02e09f-221e-49fc-ae65-4e4df053feef" providerId="ADAL" clId="{23DE5334-2A5C-BC47-8F62-FDC604D1D672}" dt="2023-03-20T03:13:38.043" v="4078" actId="478"/>
          <ac:spMkLst>
            <pc:docMk/>
            <pc:sldMk cId="884852613" sldId="360"/>
            <ac:spMk id="36" creationId="{C385A696-6590-82A2-6026-DB36DDBB3174}"/>
          </ac:spMkLst>
        </pc:spChg>
        <pc:spChg chg="add del mod">
          <ac:chgData name="Bryant LEE" userId="da02e09f-221e-49fc-ae65-4e4df053feef" providerId="ADAL" clId="{23DE5334-2A5C-BC47-8F62-FDC604D1D672}" dt="2023-03-20T03:13:34.464" v="4075" actId="478"/>
          <ac:spMkLst>
            <pc:docMk/>
            <pc:sldMk cId="884852613" sldId="360"/>
            <ac:spMk id="37" creationId="{EBEA4574-421A-73D9-DF4F-B488F98F7F5B}"/>
          </ac:spMkLst>
        </pc:spChg>
        <pc:spChg chg="add del mod">
          <ac:chgData name="Bryant LEE" userId="da02e09f-221e-49fc-ae65-4e4df053feef" providerId="ADAL" clId="{23DE5334-2A5C-BC47-8F62-FDC604D1D672}" dt="2023-03-20T03:13:30.701" v="4072" actId="478"/>
          <ac:spMkLst>
            <pc:docMk/>
            <pc:sldMk cId="884852613" sldId="360"/>
            <ac:spMk id="38" creationId="{895DEEF4-D6B1-87E1-C562-C75D396183EC}"/>
          </ac:spMkLst>
        </pc:spChg>
        <pc:spChg chg="add mod">
          <ac:chgData name="Bryant LEE" userId="da02e09f-221e-49fc-ae65-4e4df053feef" providerId="ADAL" clId="{23DE5334-2A5C-BC47-8F62-FDC604D1D672}" dt="2023-03-22T13:27:39.352" v="4611" actId="20577"/>
          <ac:spMkLst>
            <pc:docMk/>
            <pc:sldMk cId="884852613" sldId="360"/>
            <ac:spMk id="42" creationId="{DB6571BE-BC56-321F-3923-150297F11C3F}"/>
          </ac:spMkLst>
        </pc:spChg>
        <pc:spChg chg="add mod">
          <ac:chgData name="Bryant LEE" userId="da02e09f-221e-49fc-ae65-4e4df053feef" providerId="ADAL" clId="{23DE5334-2A5C-BC47-8F62-FDC604D1D672}" dt="2023-03-22T13:28:33.799" v="4619" actId="255"/>
          <ac:spMkLst>
            <pc:docMk/>
            <pc:sldMk cId="884852613" sldId="360"/>
            <ac:spMk id="44" creationId="{C9C75A8E-0E9D-F5B5-B0FB-800DD74B7BF4}"/>
          </ac:spMkLst>
        </pc:spChg>
        <pc:spChg chg="add mod">
          <ac:chgData name="Bryant LEE" userId="da02e09f-221e-49fc-ae65-4e4df053feef" providerId="ADAL" clId="{23DE5334-2A5C-BC47-8F62-FDC604D1D672}" dt="2023-03-22T13:28:39.628" v="4620" actId="255"/>
          <ac:spMkLst>
            <pc:docMk/>
            <pc:sldMk cId="884852613" sldId="360"/>
            <ac:spMk id="45" creationId="{2A27A3B6-0DAC-570C-3845-A2435AF10FA1}"/>
          </ac:spMkLst>
        </pc:spChg>
        <pc:spChg chg="add mod">
          <ac:chgData name="Bryant LEE" userId="da02e09f-221e-49fc-ae65-4e4df053feef" providerId="ADAL" clId="{23DE5334-2A5C-BC47-8F62-FDC604D1D672}" dt="2023-03-22T13:28:44.778" v="4621" actId="255"/>
          <ac:spMkLst>
            <pc:docMk/>
            <pc:sldMk cId="884852613" sldId="360"/>
            <ac:spMk id="46" creationId="{4D68C56C-366D-0129-864A-E88A3F8CA53A}"/>
          </ac:spMkLst>
        </pc:spChg>
        <pc:spChg chg="add del mod">
          <ac:chgData name="Bryant LEE" userId="da02e09f-221e-49fc-ae65-4e4df053feef" providerId="ADAL" clId="{23DE5334-2A5C-BC47-8F62-FDC604D1D672}" dt="2023-03-20T03:45:30.182" v="4145" actId="478"/>
          <ac:spMkLst>
            <pc:docMk/>
            <pc:sldMk cId="884852613" sldId="360"/>
            <ac:spMk id="47" creationId="{9D8B7D81-8227-DCD6-D344-C7FAD8B2B748}"/>
          </ac:spMkLst>
        </pc:spChg>
        <pc:spChg chg="add del mod">
          <ac:chgData name="Bryant LEE" userId="da02e09f-221e-49fc-ae65-4e4df053feef" providerId="ADAL" clId="{23DE5334-2A5C-BC47-8F62-FDC604D1D672}" dt="2023-03-20T03:45:30.182" v="4145" actId="478"/>
          <ac:spMkLst>
            <pc:docMk/>
            <pc:sldMk cId="884852613" sldId="360"/>
            <ac:spMk id="48" creationId="{3186DAAF-FEC1-0114-F500-0CE623F9253E}"/>
          </ac:spMkLst>
        </pc:spChg>
        <pc:spChg chg="add del mod">
          <ac:chgData name="Bryant LEE" userId="da02e09f-221e-49fc-ae65-4e4df053feef" providerId="ADAL" clId="{23DE5334-2A5C-BC47-8F62-FDC604D1D672}" dt="2023-03-20T03:45:30.182" v="4145" actId="478"/>
          <ac:spMkLst>
            <pc:docMk/>
            <pc:sldMk cId="884852613" sldId="360"/>
            <ac:spMk id="49" creationId="{3E9DE8D6-633C-F023-F6F8-9AF15549CF5C}"/>
          </ac:spMkLst>
        </pc:spChg>
        <pc:spChg chg="add del mod">
          <ac:chgData name="Bryant LEE" userId="da02e09f-221e-49fc-ae65-4e4df053feef" providerId="ADAL" clId="{23DE5334-2A5C-BC47-8F62-FDC604D1D672}" dt="2023-03-20T03:45:30.182" v="4145" actId="478"/>
          <ac:spMkLst>
            <pc:docMk/>
            <pc:sldMk cId="884852613" sldId="360"/>
            <ac:spMk id="50" creationId="{E9165705-F9DB-D252-1A87-A1AC94DEF6A9}"/>
          </ac:spMkLst>
        </pc:spChg>
        <pc:spChg chg="add del mod">
          <ac:chgData name="Bryant LEE" userId="da02e09f-221e-49fc-ae65-4e4df053feef" providerId="ADAL" clId="{23DE5334-2A5C-BC47-8F62-FDC604D1D672}" dt="2023-03-20T03:45:30.182" v="4145" actId="478"/>
          <ac:spMkLst>
            <pc:docMk/>
            <pc:sldMk cId="884852613" sldId="360"/>
            <ac:spMk id="53" creationId="{5BC7CAE4-6B14-A3A4-CB51-9FE3DEDF25FA}"/>
          </ac:spMkLst>
        </pc:spChg>
        <pc:spChg chg="add del mod">
          <ac:chgData name="Bryant LEE" userId="da02e09f-221e-49fc-ae65-4e4df053feef" providerId="ADAL" clId="{23DE5334-2A5C-BC47-8F62-FDC604D1D672}" dt="2023-03-20T03:45:30.182" v="4145" actId="478"/>
          <ac:spMkLst>
            <pc:docMk/>
            <pc:sldMk cId="884852613" sldId="360"/>
            <ac:spMk id="54" creationId="{05AE2332-F283-87CF-7F4B-7A677262DC59}"/>
          </ac:spMkLst>
        </pc:spChg>
        <pc:spChg chg="add del mod">
          <ac:chgData name="Bryant LEE" userId="da02e09f-221e-49fc-ae65-4e4df053feef" providerId="ADAL" clId="{23DE5334-2A5C-BC47-8F62-FDC604D1D672}" dt="2023-03-20T03:45:30.182" v="4145" actId="478"/>
          <ac:spMkLst>
            <pc:docMk/>
            <pc:sldMk cId="884852613" sldId="360"/>
            <ac:spMk id="55" creationId="{DD23154D-6074-6D8A-CF8D-02AAD8CBE44B}"/>
          </ac:spMkLst>
        </pc:spChg>
        <pc:spChg chg="add del mod">
          <ac:chgData name="Bryant LEE" userId="da02e09f-221e-49fc-ae65-4e4df053feef" providerId="ADAL" clId="{23DE5334-2A5C-BC47-8F62-FDC604D1D672}" dt="2023-03-20T03:45:30.182" v="4145" actId="478"/>
          <ac:spMkLst>
            <pc:docMk/>
            <pc:sldMk cId="884852613" sldId="360"/>
            <ac:spMk id="56" creationId="{D01F1A50-D4AE-EA2F-CEB2-850B40B80621}"/>
          </ac:spMkLst>
        </pc:spChg>
        <pc:spChg chg="add del mod">
          <ac:chgData name="Bryant LEE" userId="da02e09f-221e-49fc-ae65-4e4df053feef" providerId="ADAL" clId="{23DE5334-2A5C-BC47-8F62-FDC604D1D672}" dt="2023-03-20T03:45:30.182" v="4145" actId="478"/>
          <ac:spMkLst>
            <pc:docMk/>
            <pc:sldMk cId="884852613" sldId="360"/>
            <ac:spMk id="57" creationId="{8EF6599A-0FB7-2B22-0ED6-14CDF12E1BA7}"/>
          </ac:spMkLst>
        </pc:spChg>
        <pc:spChg chg="add del mod">
          <ac:chgData name="Bryant LEE" userId="da02e09f-221e-49fc-ae65-4e4df053feef" providerId="ADAL" clId="{23DE5334-2A5C-BC47-8F62-FDC604D1D672}" dt="2023-03-20T03:45:30.182" v="4145" actId="478"/>
          <ac:spMkLst>
            <pc:docMk/>
            <pc:sldMk cId="884852613" sldId="360"/>
            <ac:spMk id="58" creationId="{AE725533-CCF4-E10B-542F-8B2AE38628DD}"/>
          </ac:spMkLst>
        </pc:spChg>
        <pc:spChg chg="add del mod">
          <ac:chgData name="Bryant LEE" userId="da02e09f-221e-49fc-ae65-4e4df053feef" providerId="ADAL" clId="{23DE5334-2A5C-BC47-8F62-FDC604D1D672}" dt="2023-03-20T03:45:13.130" v="4142" actId="478"/>
          <ac:spMkLst>
            <pc:docMk/>
            <pc:sldMk cId="884852613" sldId="360"/>
            <ac:spMk id="59" creationId="{599C6D8D-8BA5-8FF6-6D00-1E57C5792A7C}"/>
          </ac:spMkLst>
        </pc:spChg>
        <pc:spChg chg="add del mod">
          <ac:chgData name="Bryant LEE" userId="da02e09f-221e-49fc-ae65-4e4df053feef" providerId="ADAL" clId="{23DE5334-2A5C-BC47-8F62-FDC604D1D672}" dt="2023-03-20T03:45:14.422" v="4143" actId="478"/>
          <ac:spMkLst>
            <pc:docMk/>
            <pc:sldMk cId="884852613" sldId="360"/>
            <ac:spMk id="60" creationId="{8F42AA95-A4D5-B123-F411-C5A8C347C42C}"/>
          </ac:spMkLst>
        </pc:spChg>
        <pc:spChg chg="add del mod">
          <ac:chgData name="Bryant LEE" userId="da02e09f-221e-49fc-ae65-4e4df053feef" providerId="ADAL" clId="{23DE5334-2A5C-BC47-8F62-FDC604D1D672}" dt="2023-03-20T03:45:07.785" v="4137" actId="478"/>
          <ac:spMkLst>
            <pc:docMk/>
            <pc:sldMk cId="884852613" sldId="360"/>
            <ac:spMk id="61" creationId="{99D0E38A-E831-A09A-D628-0B97530582DA}"/>
          </ac:spMkLst>
        </pc:spChg>
        <pc:spChg chg="add del mod">
          <ac:chgData name="Bryant LEE" userId="da02e09f-221e-49fc-ae65-4e4df053feef" providerId="ADAL" clId="{23DE5334-2A5C-BC47-8F62-FDC604D1D672}" dt="2023-03-20T03:45:06.537" v="4136" actId="478"/>
          <ac:spMkLst>
            <pc:docMk/>
            <pc:sldMk cId="884852613" sldId="360"/>
            <ac:spMk id="62" creationId="{DA8C32CC-ADD4-679C-A558-9D8D935D13FD}"/>
          </ac:spMkLst>
        </pc:spChg>
        <pc:spChg chg="add del mod">
          <ac:chgData name="Bryant LEE" userId="da02e09f-221e-49fc-ae65-4e4df053feef" providerId="ADAL" clId="{23DE5334-2A5C-BC47-8F62-FDC604D1D672}" dt="2023-03-20T03:45:08.472" v="4138" actId="478"/>
          <ac:spMkLst>
            <pc:docMk/>
            <pc:sldMk cId="884852613" sldId="360"/>
            <ac:spMk id="63" creationId="{B1B67947-ADF4-4233-E11C-2B5F735539ED}"/>
          </ac:spMkLst>
        </pc:spChg>
        <pc:spChg chg="add del mod">
          <ac:chgData name="Bryant LEE" userId="da02e09f-221e-49fc-ae65-4e4df053feef" providerId="ADAL" clId="{23DE5334-2A5C-BC47-8F62-FDC604D1D672}" dt="2023-03-20T03:45:09.863" v="4140" actId="478"/>
          <ac:spMkLst>
            <pc:docMk/>
            <pc:sldMk cId="884852613" sldId="360"/>
            <ac:spMk id="128" creationId="{F3743DB4-103E-E339-488A-56D32668F536}"/>
          </ac:spMkLst>
        </pc:spChg>
        <pc:spChg chg="add del mod">
          <ac:chgData name="Bryant LEE" userId="da02e09f-221e-49fc-ae65-4e4df053feef" providerId="ADAL" clId="{23DE5334-2A5C-BC47-8F62-FDC604D1D672}" dt="2023-03-20T03:45:09.196" v="4139" actId="478"/>
          <ac:spMkLst>
            <pc:docMk/>
            <pc:sldMk cId="884852613" sldId="360"/>
            <ac:spMk id="129" creationId="{015F0A7B-562F-2DCD-5FBA-5C5D750D3FFB}"/>
          </ac:spMkLst>
        </pc:spChg>
        <pc:spChg chg="add del mod">
          <ac:chgData name="Bryant LEE" userId="da02e09f-221e-49fc-ae65-4e4df053feef" providerId="ADAL" clId="{23DE5334-2A5C-BC47-8F62-FDC604D1D672}" dt="2023-03-20T03:45:10.601" v="4141" actId="478"/>
          <ac:spMkLst>
            <pc:docMk/>
            <pc:sldMk cId="884852613" sldId="360"/>
            <ac:spMk id="130" creationId="{A038763B-CE64-8F53-4245-D92BC2CDBE39}"/>
          </ac:spMkLst>
        </pc:spChg>
        <pc:grpChg chg="add del">
          <ac:chgData name="Bryant LEE" userId="da02e09f-221e-49fc-ae65-4e4df053feef" providerId="ADAL" clId="{23DE5334-2A5C-BC47-8F62-FDC604D1D672}" dt="2023-03-20T03:13:52.411" v="4081" actId="478"/>
          <ac:grpSpMkLst>
            <pc:docMk/>
            <pc:sldMk cId="884852613" sldId="360"/>
            <ac:grpSpMk id="39" creationId="{CF49F86F-3DBE-56CE-F794-1F4E9D52BFCC}"/>
          </ac:grpSpMkLst>
        </pc:grpChg>
        <pc:picChg chg="add del mod">
          <ac:chgData name="Bryant LEE" userId="da02e09f-221e-49fc-ae65-4e4df053feef" providerId="ADAL" clId="{23DE5334-2A5C-BC47-8F62-FDC604D1D672}" dt="2023-03-20T03:46:03.713" v="4163" actId="478"/>
          <ac:picMkLst>
            <pc:docMk/>
            <pc:sldMk cId="884852613" sldId="360"/>
            <ac:picMk id="40" creationId="{72F2FECB-E999-D2B8-15A5-8388795C5EEE}"/>
          </ac:picMkLst>
        </pc:picChg>
        <pc:picChg chg="add mod">
          <ac:chgData name="Bryant LEE" userId="da02e09f-221e-49fc-ae65-4e4df053feef" providerId="ADAL" clId="{23DE5334-2A5C-BC47-8F62-FDC604D1D672}" dt="2023-03-20T03:46:01.118" v="4162" actId="167"/>
          <ac:picMkLst>
            <pc:docMk/>
            <pc:sldMk cId="884852613" sldId="360"/>
            <ac:picMk id="131" creationId="{BC2C6ADE-B429-540C-33DA-F75DC7E903B0}"/>
          </ac:picMkLst>
        </pc:picChg>
        <pc:cxnChg chg="del">
          <ac:chgData name="Bryant LEE" userId="da02e09f-221e-49fc-ae65-4e4df053feef" providerId="ADAL" clId="{23DE5334-2A5C-BC47-8F62-FDC604D1D672}" dt="2023-03-19T14:57:28.155" v="3649" actId="478"/>
          <ac:cxnSpMkLst>
            <pc:docMk/>
            <pc:sldMk cId="884852613" sldId="360"/>
            <ac:cxnSpMk id="9" creationId="{D28BDC49-D25E-3E6F-FEE2-A6E82C48DFC1}"/>
          </ac:cxnSpMkLst>
        </pc:cxnChg>
        <pc:cxnChg chg="del">
          <ac:chgData name="Bryant LEE" userId="da02e09f-221e-49fc-ae65-4e4df053feef" providerId="ADAL" clId="{23DE5334-2A5C-BC47-8F62-FDC604D1D672}" dt="2023-03-19T14:57:28.155" v="3649" actId="478"/>
          <ac:cxnSpMkLst>
            <pc:docMk/>
            <pc:sldMk cId="884852613" sldId="360"/>
            <ac:cxnSpMk id="11" creationId="{65337FCD-7077-BFBF-79B9-27D1A9E16C39}"/>
          </ac:cxnSpMkLst>
        </pc:cxnChg>
        <pc:cxnChg chg="add mod">
          <ac:chgData name="Bryant LEE" userId="da02e09f-221e-49fc-ae65-4e4df053feef" providerId="ADAL" clId="{23DE5334-2A5C-BC47-8F62-FDC604D1D672}" dt="2023-03-20T03:13:27.486" v="4070" actId="1076"/>
          <ac:cxnSpMkLst>
            <pc:docMk/>
            <pc:sldMk cId="884852613" sldId="360"/>
            <ac:cxnSpMk id="23" creationId="{CC844F5F-2216-B803-F3EC-417E7190F192}"/>
          </ac:cxnSpMkLst>
        </pc:cxnChg>
        <pc:cxnChg chg="add mod">
          <ac:chgData name="Bryant LEE" userId="da02e09f-221e-49fc-ae65-4e4df053feef" providerId="ADAL" clId="{23DE5334-2A5C-BC47-8F62-FDC604D1D672}" dt="2023-03-20T03:13:27.486" v="4070" actId="1076"/>
          <ac:cxnSpMkLst>
            <pc:docMk/>
            <pc:sldMk cId="884852613" sldId="360"/>
            <ac:cxnSpMk id="24" creationId="{B77A9FE4-3D38-3540-47D8-60A9556C140A}"/>
          </ac:cxnSpMkLst>
        </pc:cxnChg>
        <pc:cxnChg chg="add del mod">
          <ac:chgData name="Bryant LEE" userId="da02e09f-221e-49fc-ae65-4e4df053feef" providerId="ADAL" clId="{23DE5334-2A5C-BC47-8F62-FDC604D1D672}" dt="2023-03-20T03:45:30.182" v="4145" actId="478"/>
          <ac:cxnSpMkLst>
            <pc:docMk/>
            <pc:sldMk cId="884852613" sldId="360"/>
            <ac:cxnSpMk id="51" creationId="{3BF0FC05-E0B5-DA5E-44D5-9A49C36C81D8}"/>
          </ac:cxnSpMkLst>
        </pc:cxnChg>
        <pc:cxnChg chg="add del mod">
          <ac:chgData name="Bryant LEE" userId="da02e09f-221e-49fc-ae65-4e4df053feef" providerId="ADAL" clId="{23DE5334-2A5C-BC47-8F62-FDC604D1D672}" dt="2023-03-20T03:45:30.182" v="4145" actId="478"/>
          <ac:cxnSpMkLst>
            <pc:docMk/>
            <pc:sldMk cId="884852613" sldId="360"/>
            <ac:cxnSpMk id="52" creationId="{54669E51-A4B1-5047-B4DC-EE511DC3691B}"/>
          </ac:cxnSpMkLst>
        </pc:cxnChg>
      </pc:sldChg>
      <pc:sldChg chg="addSp delSp modSp add del mod ord">
        <pc:chgData name="Bryant LEE" userId="da02e09f-221e-49fc-ae65-4e4df053feef" providerId="ADAL" clId="{23DE5334-2A5C-BC47-8F62-FDC604D1D672}" dt="2023-03-22T13:11:34.734" v="4445" actId="2696"/>
        <pc:sldMkLst>
          <pc:docMk/>
          <pc:sldMk cId="2060822709" sldId="362"/>
        </pc:sldMkLst>
        <pc:spChg chg="add mod">
          <ac:chgData name="Bryant LEE" userId="da02e09f-221e-49fc-ae65-4e4df053feef" providerId="ADAL" clId="{23DE5334-2A5C-BC47-8F62-FDC604D1D672}" dt="2023-03-20T03:58:01.897" v="4400" actId="14100"/>
          <ac:spMkLst>
            <pc:docMk/>
            <pc:sldMk cId="2060822709" sldId="362"/>
            <ac:spMk id="11" creationId="{7AE94FDC-0FD5-4FD7-2C8C-19F565FB6F27}"/>
          </ac:spMkLst>
        </pc:spChg>
        <pc:spChg chg="del">
          <ac:chgData name="Bryant LEE" userId="da02e09f-221e-49fc-ae65-4e4df053feef" providerId="ADAL" clId="{23DE5334-2A5C-BC47-8F62-FDC604D1D672}" dt="2023-03-20T03:20:26.999" v="4121" actId="478"/>
          <ac:spMkLst>
            <pc:docMk/>
            <pc:sldMk cId="2060822709" sldId="362"/>
            <ac:spMk id="42" creationId="{DB6571BE-BC56-321F-3923-150297F11C3F}"/>
          </ac:spMkLst>
        </pc:spChg>
        <pc:spChg chg="del">
          <ac:chgData name="Bryant LEE" userId="da02e09f-221e-49fc-ae65-4e4df053feef" providerId="ADAL" clId="{23DE5334-2A5C-BC47-8F62-FDC604D1D672}" dt="2023-03-20T03:20:26.999" v="4121" actId="478"/>
          <ac:spMkLst>
            <pc:docMk/>
            <pc:sldMk cId="2060822709" sldId="362"/>
            <ac:spMk id="44" creationId="{C9C75A8E-0E9D-F5B5-B0FB-800DD74B7BF4}"/>
          </ac:spMkLst>
        </pc:spChg>
        <pc:spChg chg="del">
          <ac:chgData name="Bryant LEE" userId="da02e09f-221e-49fc-ae65-4e4df053feef" providerId="ADAL" clId="{23DE5334-2A5C-BC47-8F62-FDC604D1D672}" dt="2023-03-20T03:20:26.999" v="4121" actId="478"/>
          <ac:spMkLst>
            <pc:docMk/>
            <pc:sldMk cId="2060822709" sldId="362"/>
            <ac:spMk id="45" creationId="{2A27A3B6-0DAC-570C-3845-A2435AF10FA1}"/>
          </ac:spMkLst>
        </pc:spChg>
        <pc:spChg chg="del">
          <ac:chgData name="Bryant LEE" userId="da02e09f-221e-49fc-ae65-4e4df053feef" providerId="ADAL" clId="{23DE5334-2A5C-BC47-8F62-FDC604D1D672}" dt="2023-03-20T03:20:26.999" v="4121" actId="478"/>
          <ac:spMkLst>
            <pc:docMk/>
            <pc:sldMk cId="2060822709" sldId="362"/>
            <ac:spMk id="46" creationId="{4D68C56C-366D-0129-864A-E88A3F8CA53A}"/>
          </ac:spMkLst>
        </pc:spChg>
        <pc:graphicFrameChg chg="add del mod">
          <ac:chgData name="Bryant LEE" userId="da02e09f-221e-49fc-ae65-4e4df053feef" providerId="ADAL" clId="{23DE5334-2A5C-BC47-8F62-FDC604D1D672}" dt="2023-03-20T03:50:26.295" v="4178" actId="478"/>
          <ac:graphicFrameMkLst>
            <pc:docMk/>
            <pc:sldMk cId="2060822709" sldId="362"/>
            <ac:graphicFrameMk id="3" creationId="{DE4AB452-6428-4292-D616-4E90954E4FC3}"/>
          </ac:graphicFrameMkLst>
        </pc:graphicFrameChg>
        <pc:graphicFrameChg chg="add mod">
          <ac:chgData name="Bryant LEE" userId="da02e09f-221e-49fc-ae65-4e4df053feef" providerId="ADAL" clId="{23DE5334-2A5C-BC47-8F62-FDC604D1D672}" dt="2023-03-20T03:57:58.018" v="4398" actId="1076"/>
          <ac:graphicFrameMkLst>
            <pc:docMk/>
            <pc:sldMk cId="2060822709" sldId="362"/>
            <ac:graphicFrameMk id="4" creationId="{7AB5DF8C-A605-D3E2-7300-E28198C0E491}"/>
          </ac:graphicFrameMkLst>
        </pc:graphicFrameChg>
        <pc:picChg chg="del mod">
          <ac:chgData name="Bryant LEE" userId="da02e09f-221e-49fc-ae65-4e4df053feef" providerId="ADAL" clId="{23DE5334-2A5C-BC47-8F62-FDC604D1D672}" dt="2023-03-20T03:20:26.999" v="4121" actId="478"/>
          <ac:picMkLst>
            <pc:docMk/>
            <pc:sldMk cId="2060822709" sldId="362"/>
            <ac:picMk id="40" creationId="{72F2FECB-E999-D2B8-15A5-8388795C5EEE}"/>
          </ac:picMkLst>
        </pc:picChg>
        <pc:cxnChg chg="add mod">
          <ac:chgData name="Bryant LEE" userId="da02e09f-221e-49fc-ae65-4e4df053feef" providerId="ADAL" clId="{23DE5334-2A5C-BC47-8F62-FDC604D1D672}" dt="2023-03-20T04:08:59.313" v="4444" actId="1037"/>
          <ac:cxnSpMkLst>
            <pc:docMk/>
            <pc:sldMk cId="2060822709" sldId="362"/>
            <ac:cxnSpMk id="5" creationId="{C3A583BC-73D9-85D3-5AE9-7DF7C8EC0940}"/>
          </ac:cxnSpMkLst>
        </pc:cxnChg>
        <pc:cxnChg chg="add mod">
          <ac:chgData name="Bryant LEE" userId="da02e09f-221e-49fc-ae65-4e4df053feef" providerId="ADAL" clId="{23DE5334-2A5C-BC47-8F62-FDC604D1D672}" dt="2023-03-20T04:08:53.708" v="4433" actId="1037"/>
          <ac:cxnSpMkLst>
            <pc:docMk/>
            <pc:sldMk cId="2060822709" sldId="362"/>
            <ac:cxnSpMk id="6" creationId="{476D9D09-3769-96CB-612C-A9F0E7AA66B2}"/>
          </ac:cxnSpMkLst>
        </pc:cxnChg>
      </pc:sldChg>
    </pc:docChg>
  </pc:docChgLst>
  <pc:docChgLst>
    <pc:chgData name="Shubhanshi Radhey JANGID" userId="S::srjangid.2022@mitb.smu.edu.sg::21897ddf-880d-4f62-b886-15a868da11dc" providerId="AD" clId="Web-{5DF61110-B4AC-4B55-A1B0-C6CFDB630735}"/>
    <pc:docChg chg="sldOrd modSection">
      <pc:chgData name="Shubhanshi Radhey JANGID" userId="S::srjangid.2022@mitb.smu.edu.sg::21897ddf-880d-4f62-b886-15a868da11dc" providerId="AD" clId="Web-{5DF61110-B4AC-4B55-A1B0-C6CFDB630735}" dt="2023-03-20T14:50:51.231" v="0"/>
      <pc:docMkLst>
        <pc:docMk/>
      </pc:docMkLst>
      <pc:sldChg chg="ord">
        <pc:chgData name="Shubhanshi Radhey JANGID" userId="S::srjangid.2022@mitb.smu.edu.sg::21897ddf-880d-4f62-b886-15a868da11dc" providerId="AD" clId="Web-{5DF61110-B4AC-4B55-A1B0-C6CFDB630735}" dt="2023-03-20T14:50:51.231" v="0"/>
        <pc:sldMkLst>
          <pc:docMk/>
          <pc:sldMk cId="0" sldId="258"/>
        </pc:sldMkLst>
      </pc:sldChg>
    </pc:docChg>
  </pc:docChgLst>
  <pc:docChgLst>
    <pc:chgData name="LIU Yan" userId="S::yan.liu.2022@mitb.smu.edu.sg::4414c5fc-0078-455b-b218-245ccd782d15" providerId="AD" clId="Web-{B3B1397D-AA98-45E7-91BC-58B9EB357C2A}"/>
    <pc:docChg chg="modSld">
      <pc:chgData name="LIU Yan" userId="S::yan.liu.2022@mitb.smu.edu.sg::4414c5fc-0078-455b-b218-245ccd782d15" providerId="AD" clId="Web-{B3B1397D-AA98-45E7-91BC-58B9EB357C2A}" dt="2023-03-24T14:04:47.726" v="59"/>
      <pc:docMkLst>
        <pc:docMk/>
      </pc:docMkLst>
      <pc:sldChg chg="modNotes">
        <pc:chgData name="LIU Yan" userId="S::yan.liu.2022@mitb.smu.edu.sg::4414c5fc-0078-455b-b218-245ccd782d15" providerId="AD" clId="Web-{B3B1397D-AA98-45E7-91BC-58B9EB357C2A}" dt="2023-03-24T14:04:47.726" v="59"/>
        <pc:sldMkLst>
          <pc:docMk/>
          <pc:sldMk cId="2537610083" sldId="364"/>
        </pc:sldMkLst>
      </pc:sldChg>
      <pc:sldChg chg="modNotes">
        <pc:chgData name="LIU Yan" userId="S::yan.liu.2022@mitb.smu.edu.sg::4414c5fc-0078-455b-b218-245ccd782d15" providerId="AD" clId="Web-{B3B1397D-AA98-45E7-91BC-58B9EB357C2A}" dt="2023-03-24T14:04:28.710" v="51"/>
        <pc:sldMkLst>
          <pc:docMk/>
          <pc:sldMk cId="3506048104" sldId="403"/>
        </pc:sldMkLst>
      </pc:sldChg>
    </pc:docChg>
  </pc:docChgLst>
  <pc:docChgLst>
    <pc:chgData name="LIU Yan" userId="S::yan.liu.2022@mitb.smu.edu.sg::4414c5fc-0078-455b-b218-245ccd782d15" providerId="AD" clId="Web-{9525A3E4-7C15-499F-ABEC-C14B8D0D7D95}"/>
    <pc:docChg chg="modSld sldOrd modSection">
      <pc:chgData name="LIU Yan" userId="S::yan.liu.2022@mitb.smu.edu.sg::4414c5fc-0078-455b-b218-245ccd782d15" providerId="AD" clId="Web-{9525A3E4-7C15-499F-ABEC-C14B8D0D7D95}" dt="2023-03-24T14:46:38.746" v="147"/>
      <pc:docMkLst>
        <pc:docMk/>
      </pc:docMkLst>
      <pc:sldChg chg="addSp delSp modSp mod ord modShow">
        <pc:chgData name="LIU Yan" userId="S::yan.liu.2022@mitb.smu.edu.sg::4414c5fc-0078-455b-b218-245ccd782d15" providerId="AD" clId="Web-{9525A3E4-7C15-499F-ABEC-C14B8D0D7D95}" dt="2023-03-24T14:46:38.746" v="147"/>
        <pc:sldMkLst>
          <pc:docMk/>
          <pc:sldMk cId="3768511279" sldId="423"/>
        </pc:sldMkLst>
        <pc:spChg chg="del">
          <ac:chgData name="LIU Yan" userId="S::yan.liu.2022@mitb.smu.edu.sg::4414c5fc-0078-455b-b218-245ccd782d15" providerId="AD" clId="Web-{9525A3E4-7C15-499F-ABEC-C14B8D0D7D95}" dt="2023-03-24T14:31:55.842" v="9"/>
          <ac:spMkLst>
            <pc:docMk/>
            <pc:sldMk cId="3768511279" sldId="423"/>
            <ac:spMk id="12" creationId="{411AA709-8187-DE1B-5C71-22CD38224A98}"/>
          </ac:spMkLst>
        </pc:spChg>
        <pc:spChg chg="del">
          <ac:chgData name="LIU Yan" userId="S::yan.liu.2022@mitb.smu.edu.sg::4414c5fc-0078-455b-b218-245ccd782d15" providerId="AD" clId="Web-{9525A3E4-7C15-499F-ABEC-C14B8D0D7D95}" dt="2023-03-24T14:31:55.842" v="8"/>
          <ac:spMkLst>
            <pc:docMk/>
            <pc:sldMk cId="3768511279" sldId="423"/>
            <ac:spMk id="15" creationId="{96ED0797-3E85-0662-30E0-BA06759A55F8}"/>
          </ac:spMkLst>
        </pc:spChg>
        <pc:spChg chg="del mod">
          <ac:chgData name="LIU Yan" userId="S::yan.liu.2022@mitb.smu.edu.sg::4414c5fc-0078-455b-b218-245ccd782d15" providerId="AD" clId="Web-{9525A3E4-7C15-499F-ABEC-C14B8D0D7D95}" dt="2023-03-24T14:31:55.842" v="7"/>
          <ac:spMkLst>
            <pc:docMk/>
            <pc:sldMk cId="3768511279" sldId="423"/>
            <ac:spMk id="16" creationId="{FD57280A-0529-5B1D-A65F-ABADE252E406}"/>
          </ac:spMkLst>
        </pc:spChg>
        <pc:spChg chg="del">
          <ac:chgData name="LIU Yan" userId="S::yan.liu.2022@mitb.smu.edu.sg::4414c5fc-0078-455b-b218-245ccd782d15" providerId="AD" clId="Web-{9525A3E4-7C15-499F-ABEC-C14B8D0D7D95}" dt="2023-03-24T14:31:55.842" v="6"/>
          <ac:spMkLst>
            <pc:docMk/>
            <pc:sldMk cId="3768511279" sldId="423"/>
            <ac:spMk id="17" creationId="{7C830108-F044-9B87-7C5F-38EF78F8C516}"/>
          </ac:spMkLst>
        </pc:spChg>
        <pc:spChg chg="del">
          <ac:chgData name="LIU Yan" userId="S::yan.liu.2022@mitb.smu.edu.sg::4414c5fc-0078-455b-b218-245ccd782d15" providerId="AD" clId="Web-{9525A3E4-7C15-499F-ABEC-C14B8D0D7D95}" dt="2023-03-24T14:31:55.842" v="5"/>
          <ac:spMkLst>
            <pc:docMk/>
            <pc:sldMk cId="3768511279" sldId="423"/>
            <ac:spMk id="18" creationId="{68CFF6DD-3488-FF75-EE5D-871C3B12F227}"/>
          </ac:spMkLst>
        </pc:spChg>
        <pc:spChg chg="add del">
          <ac:chgData name="LIU Yan" userId="S::yan.liu.2022@mitb.smu.edu.sg::4414c5fc-0078-455b-b218-245ccd782d15" providerId="AD" clId="Web-{9525A3E4-7C15-499F-ABEC-C14B8D0D7D95}" dt="2023-03-24T14:41:27.753" v="83"/>
          <ac:spMkLst>
            <pc:docMk/>
            <pc:sldMk cId="3768511279" sldId="423"/>
            <ac:spMk id="1464" creationId="{F74D8631-07BF-0421-DD8E-50003C706A0C}"/>
          </ac:spMkLst>
        </pc:spChg>
        <pc:spChg chg="add del mod">
          <ac:chgData name="LIU Yan" userId="S::yan.liu.2022@mitb.smu.edu.sg::4414c5fc-0078-455b-b218-245ccd782d15" providerId="AD" clId="Web-{9525A3E4-7C15-499F-ABEC-C14B8D0D7D95}" dt="2023-03-24T14:41:40.941" v="86"/>
          <ac:spMkLst>
            <pc:docMk/>
            <pc:sldMk cId="3768511279" sldId="423"/>
            <ac:spMk id="1465" creationId="{ED11E7E8-3EEE-3155-D48F-A0753F5A64FC}"/>
          </ac:spMkLst>
        </pc:spChg>
        <pc:spChg chg="add del">
          <ac:chgData name="LIU Yan" userId="S::yan.liu.2022@mitb.smu.edu.sg::4414c5fc-0078-455b-b218-245ccd782d15" providerId="AD" clId="Web-{9525A3E4-7C15-499F-ABEC-C14B8D0D7D95}" dt="2023-03-24T14:41:46.254" v="88"/>
          <ac:spMkLst>
            <pc:docMk/>
            <pc:sldMk cId="3768511279" sldId="423"/>
            <ac:spMk id="1466" creationId="{0A5A460A-2AB9-E342-1428-4528BDB0E470}"/>
          </ac:spMkLst>
        </pc:spChg>
        <pc:spChg chg="add mod">
          <ac:chgData name="LIU Yan" userId="S::yan.liu.2022@mitb.smu.edu.sg::4414c5fc-0078-455b-b218-245ccd782d15" providerId="AD" clId="Web-{9525A3E4-7C15-499F-ABEC-C14B8D0D7D95}" dt="2023-03-24T14:46:11.948" v="145" actId="1076"/>
          <ac:spMkLst>
            <pc:docMk/>
            <pc:sldMk cId="3768511279" sldId="423"/>
            <ac:spMk id="1467" creationId="{16BAD28A-1D7F-4DCA-DBBE-9EF771E76907}"/>
          </ac:spMkLst>
        </pc:spChg>
        <pc:spChg chg="add mod">
          <ac:chgData name="LIU Yan" userId="S::yan.liu.2022@mitb.smu.edu.sg::4414c5fc-0078-455b-b218-245ccd782d15" providerId="AD" clId="Web-{9525A3E4-7C15-499F-ABEC-C14B8D0D7D95}" dt="2023-03-24T14:45:08.634" v="133" actId="1076"/>
          <ac:spMkLst>
            <pc:docMk/>
            <pc:sldMk cId="3768511279" sldId="423"/>
            <ac:spMk id="1468" creationId="{260D27FE-2598-4CB4-5431-57B91A1F6519}"/>
          </ac:spMkLst>
        </pc:spChg>
        <pc:spChg chg="add mod">
          <ac:chgData name="LIU Yan" userId="S::yan.liu.2022@mitb.smu.edu.sg::4414c5fc-0078-455b-b218-245ccd782d15" providerId="AD" clId="Web-{9525A3E4-7C15-499F-ABEC-C14B8D0D7D95}" dt="2023-03-24T14:45:59.323" v="143" actId="688"/>
          <ac:spMkLst>
            <pc:docMk/>
            <pc:sldMk cId="3768511279" sldId="423"/>
            <ac:spMk id="1469" creationId="{AAD468DE-DFD5-C6AB-6383-62F9729058B9}"/>
          </ac:spMkLst>
        </pc:spChg>
        <pc:spChg chg="add del mod">
          <ac:chgData name="LIU Yan" userId="S::yan.liu.2022@mitb.smu.edu.sg::4414c5fc-0078-455b-b218-245ccd782d15" providerId="AD" clId="Web-{9525A3E4-7C15-499F-ABEC-C14B8D0D7D95}" dt="2023-03-24T14:46:07.667" v="144"/>
          <ac:spMkLst>
            <pc:docMk/>
            <pc:sldMk cId="3768511279" sldId="423"/>
            <ac:spMk id="1503" creationId="{3762A413-4CD8-CF47-EFE8-04296C93440F}"/>
          </ac:spMkLst>
        </pc:spChg>
        <pc:graphicFrameChg chg="add del mod modGraphic">
          <ac:chgData name="LIU Yan" userId="S::yan.liu.2022@mitb.smu.edu.sg::4414c5fc-0078-455b-b218-245ccd782d15" providerId="AD" clId="Web-{9525A3E4-7C15-499F-ABEC-C14B8D0D7D95}" dt="2023-03-24T14:39:23.922" v="71"/>
          <ac:graphicFrameMkLst>
            <pc:docMk/>
            <pc:sldMk cId="3768511279" sldId="423"/>
            <ac:graphicFrameMk id="3" creationId="{847A32E9-CBB4-DFEA-3798-BFD84304546B}"/>
          </ac:graphicFrameMkLst>
        </pc:graphicFrameChg>
        <pc:graphicFrameChg chg="add del mod modGraphic">
          <ac:chgData name="LIU Yan" userId="S::yan.liu.2022@mitb.smu.edu.sg::4414c5fc-0078-455b-b218-245ccd782d15" providerId="AD" clId="Web-{9525A3E4-7C15-499F-ABEC-C14B8D0D7D95}" dt="2023-03-24T14:34:26.612" v="25"/>
          <ac:graphicFrameMkLst>
            <pc:docMk/>
            <pc:sldMk cId="3768511279" sldId="423"/>
            <ac:graphicFrameMk id="797" creationId="{7A7CAE78-7606-E7F4-0EF2-218DCD1D982A}"/>
          </ac:graphicFrameMkLst>
        </pc:graphicFrameChg>
        <pc:graphicFrameChg chg="add mod modGraphic">
          <ac:chgData name="LIU Yan" userId="S::yan.liu.2022@mitb.smu.edu.sg::4414c5fc-0078-455b-b218-245ccd782d15" providerId="AD" clId="Web-{9525A3E4-7C15-499F-ABEC-C14B8D0D7D95}" dt="2023-03-24T14:45:26.306" v="136" actId="20577"/>
          <ac:graphicFrameMkLst>
            <pc:docMk/>
            <pc:sldMk cId="3768511279" sldId="423"/>
            <ac:graphicFrameMk id="809" creationId="{C073BC7D-CDAF-A80B-17A5-B0415EF2801D}"/>
          </ac:graphicFrameMkLst>
        </pc:graphicFrameChg>
        <pc:graphicFrameChg chg="add del mod modGraphic">
          <ac:chgData name="LIU Yan" userId="S::yan.liu.2022@mitb.smu.edu.sg::4414c5fc-0078-455b-b218-245ccd782d15" providerId="AD" clId="Web-{9525A3E4-7C15-499F-ABEC-C14B8D0D7D95}" dt="2023-03-24T14:39:55.329" v="73"/>
          <ac:graphicFrameMkLst>
            <pc:docMk/>
            <pc:sldMk cId="3768511279" sldId="423"/>
            <ac:graphicFrameMk id="1307" creationId="{C41C9039-1A9A-4C60-DD0A-0B6034B28780}"/>
          </ac:graphicFrameMkLst>
        </pc:graphicFrameChg>
        <pc:graphicFrameChg chg="add del">
          <ac:chgData name="LIU Yan" userId="S::yan.liu.2022@mitb.smu.edu.sg::4414c5fc-0078-455b-b218-245ccd782d15" providerId="AD" clId="Web-{9525A3E4-7C15-499F-ABEC-C14B8D0D7D95}" dt="2023-03-24T14:41:04.222" v="81"/>
          <ac:graphicFrameMkLst>
            <pc:docMk/>
            <pc:sldMk cId="3768511279" sldId="423"/>
            <ac:graphicFrameMk id="1418" creationId="{4109474B-863D-6724-2089-F96F911D5C38}"/>
          </ac:graphicFrameMkLst>
        </pc:graphicFrameChg>
        <pc:graphicFrameChg chg="add del">
          <ac:chgData name="LIU Yan" userId="S::yan.liu.2022@mitb.smu.edu.sg::4414c5fc-0078-455b-b218-245ccd782d15" providerId="AD" clId="Web-{9525A3E4-7C15-499F-ABEC-C14B8D0D7D95}" dt="2023-03-24T14:40:55.299" v="80"/>
          <ac:graphicFrameMkLst>
            <pc:docMk/>
            <pc:sldMk cId="3768511279" sldId="423"/>
            <ac:graphicFrameMk id="1430" creationId="{9CD42F37-C6AB-21E3-B68A-11425494ED65}"/>
          </ac:graphicFrameMkLst>
        </pc:graphicFrameChg>
        <pc:cxnChg chg="add del mod">
          <ac:chgData name="LIU Yan" userId="S::yan.liu.2022@mitb.smu.edu.sg::4414c5fc-0078-455b-b218-245ccd782d15" providerId="AD" clId="Web-{9525A3E4-7C15-499F-ABEC-C14B8D0D7D95}" dt="2023-03-24T14:31:55.842" v="3"/>
          <ac:cxnSpMkLst>
            <pc:docMk/>
            <pc:sldMk cId="3768511279" sldId="423"/>
            <ac:cxnSpMk id="2" creationId="{178E9F6C-E762-5913-243D-1AED359BAD15}"/>
          </ac:cxnSpMkLst>
        </pc:cxnChg>
        <pc:cxnChg chg="del">
          <ac:chgData name="LIU Yan" userId="S::yan.liu.2022@mitb.smu.edu.sg::4414c5fc-0078-455b-b218-245ccd782d15" providerId="AD" clId="Web-{9525A3E4-7C15-499F-ABEC-C14B8D0D7D95}" dt="2023-03-24T14:31:55.842" v="4"/>
          <ac:cxnSpMkLst>
            <pc:docMk/>
            <pc:sldMk cId="3768511279" sldId="423"/>
            <ac:cxnSpMk id="20" creationId="{09A16E81-6A4C-F4A2-EF33-38A93E2FCE66}"/>
          </ac:cxnSpMkLst>
        </pc:cxnChg>
        <pc:cxnChg chg="del">
          <ac:chgData name="LIU Yan" userId="S::yan.liu.2022@mitb.smu.edu.sg::4414c5fc-0078-455b-b218-245ccd782d15" providerId="AD" clId="Web-{9525A3E4-7C15-499F-ABEC-C14B8D0D7D95}" dt="2023-03-24T14:32:12.858" v="11"/>
          <ac:cxnSpMkLst>
            <pc:docMk/>
            <pc:sldMk cId="3768511279" sldId="423"/>
            <ac:cxnSpMk id="21" creationId="{F696FDAF-59E8-4B0C-24B8-CFBA813A721A}"/>
          </ac:cxnSpMkLst>
        </pc:cxnChg>
        <pc:cxnChg chg="del">
          <ac:chgData name="LIU Yan" userId="S::yan.liu.2022@mitb.smu.edu.sg::4414c5fc-0078-455b-b218-245ccd782d15" providerId="AD" clId="Web-{9525A3E4-7C15-499F-ABEC-C14B8D0D7D95}" dt="2023-03-24T14:32:12.858" v="10"/>
          <ac:cxnSpMkLst>
            <pc:docMk/>
            <pc:sldMk cId="3768511279" sldId="423"/>
            <ac:cxnSpMk id="22" creationId="{728C9C8E-3921-0B74-1C6A-746E88005D53}"/>
          </ac:cxnSpMkLst>
        </pc:cxnChg>
      </pc:sldChg>
    </pc:docChg>
  </pc:docChgLst>
  <pc:docChgLst>
    <pc:chgData name="Srivatsan MADAPUZI SRINIVASAN" userId="S::srivatsanms.2022@mitb.smu.edu.sg::348aa210-62e9-407b-8c7e-fd8207d2018e" providerId="AD" clId="Web-{05E2B35E-C353-406D-8675-9783D47DF603}"/>
    <pc:docChg chg="addSld modSld modSection">
      <pc:chgData name="Srivatsan MADAPUZI SRINIVASAN" userId="S::srivatsanms.2022@mitb.smu.edu.sg::348aa210-62e9-407b-8c7e-fd8207d2018e" providerId="AD" clId="Web-{05E2B35E-C353-406D-8675-9783D47DF603}" dt="2023-03-22T12:17:31.023" v="93"/>
      <pc:docMkLst>
        <pc:docMk/>
      </pc:docMkLst>
      <pc:sldChg chg="modSp">
        <pc:chgData name="Srivatsan MADAPUZI SRINIVASAN" userId="S::srivatsanms.2022@mitb.smu.edu.sg::348aa210-62e9-407b-8c7e-fd8207d2018e" providerId="AD" clId="Web-{05E2B35E-C353-406D-8675-9783D47DF603}" dt="2023-03-22T12:17:31.023" v="93"/>
        <pc:sldMkLst>
          <pc:docMk/>
          <pc:sldMk cId="4118692243" sldId="372"/>
        </pc:sldMkLst>
        <pc:picChg chg="mod">
          <ac:chgData name="Srivatsan MADAPUZI SRINIVASAN" userId="S::srivatsanms.2022@mitb.smu.edu.sg::348aa210-62e9-407b-8c7e-fd8207d2018e" providerId="AD" clId="Web-{05E2B35E-C353-406D-8675-9783D47DF603}" dt="2023-03-22T12:17:31.023" v="93"/>
          <ac:picMkLst>
            <pc:docMk/>
            <pc:sldMk cId="4118692243" sldId="372"/>
            <ac:picMk id="6146" creationId="{C57BA422-B005-5947-6814-EC5F5E9A85A3}"/>
          </ac:picMkLst>
        </pc:picChg>
      </pc:sldChg>
      <pc:sldChg chg="addSp delSp modSp mod modShow">
        <pc:chgData name="Srivatsan MADAPUZI SRINIVASAN" userId="S::srivatsanms.2022@mitb.smu.edu.sg::348aa210-62e9-407b-8c7e-fd8207d2018e" providerId="AD" clId="Web-{05E2B35E-C353-406D-8675-9783D47DF603}" dt="2023-03-22T11:21:02.938" v="35" actId="1076"/>
        <pc:sldMkLst>
          <pc:docMk/>
          <pc:sldMk cId="1081350017" sldId="386"/>
        </pc:sldMkLst>
        <pc:spChg chg="mod">
          <ac:chgData name="Srivatsan MADAPUZI SRINIVASAN" userId="S::srivatsanms.2022@mitb.smu.edu.sg::348aa210-62e9-407b-8c7e-fd8207d2018e" providerId="AD" clId="Web-{05E2B35E-C353-406D-8675-9783D47DF603}" dt="2023-03-22T11:18:51.637" v="2" actId="20577"/>
          <ac:spMkLst>
            <pc:docMk/>
            <pc:sldMk cId="1081350017" sldId="386"/>
            <ac:spMk id="172" creationId="{00000000-0000-0000-0000-000000000000}"/>
          </ac:spMkLst>
        </pc:spChg>
        <pc:spChg chg="add del mod">
          <ac:chgData name="Srivatsan MADAPUZI SRINIVASAN" userId="S::srivatsanms.2022@mitb.smu.edu.sg::348aa210-62e9-407b-8c7e-fd8207d2018e" providerId="AD" clId="Web-{05E2B35E-C353-406D-8675-9783D47DF603}" dt="2023-03-22T11:20:27.968" v="27" actId="20577"/>
          <ac:spMkLst>
            <pc:docMk/>
            <pc:sldMk cId="1081350017" sldId="386"/>
            <ac:spMk id="174" creationId="{00000000-0000-0000-0000-000000000000}"/>
          </ac:spMkLst>
        </pc:spChg>
        <pc:spChg chg="mod">
          <ac:chgData name="Srivatsan MADAPUZI SRINIVASAN" userId="S::srivatsanms.2022@mitb.smu.edu.sg::348aa210-62e9-407b-8c7e-fd8207d2018e" providerId="AD" clId="Web-{05E2B35E-C353-406D-8675-9783D47DF603}" dt="2023-03-22T11:19:19.481" v="12" actId="20577"/>
          <ac:spMkLst>
            <pc:docMk/>
            <pc:sldMk cId="1081350017" sldId="386"/>
            <ac:spMk id="175" creationId="{00000000-0000-0000-0000-000000000000}"/>
          </ac:spMkLst>
        </pc:spChg>
        <pc:spChg chg="mod">
          <ac:chgData name="Srivatsan MADAPUZI SRINIVASAN" userId="S::srivatsanms.2022@mitb.smu.edu.sg::348aa210-62e9-407b-8c7e-fd8207d2018e" providerId="AD" clId="Web-{05E2B35E-C353-406D-8675-9783D47DF603}" dt="2023-03-22T11:21:02.938" v="35" actId="1076"/>
          <ac:spMkLst>
            <pc:docMk/>
            <pc:sldMk cId="1081350017" sldId="386"/>
            <ac:spMk id="177" creationId="{00000000-0000-0000-0000-000000000000}"/>
          </ac:spMkLst>
        </pc:spChg>
        <pc:spChg chg="mod">
          <ac:chgData name="Srivatsan MADAPUZI SRINIVASAN" userId="S::srivatsanms.2022@mitb.smu.edu.sg::348aa210-62e9-407b-8c7e-fd8207d2018e" providerId="AD" clId="Web-{05E2B35E-C353-406D-8675-9783D47DF603}" dt="2023-03-22T11:20:47.375" v="31" actId="14100"/>
          <ac:spMkLst>
            <pc:docMk/>
            <pc:sldMk cId="1081350017" sldId="386"/>
            <ac:spMk id="178" creationId="{00000000-0000-0000-0000-000000000000}"/>
          </ac:spMkLst>
        </pc:spChg>
        <pc:spChg chg="mod">
          <ac:chgData name="Srivatsan MADAPUZI SRINIVASAN" userId="S::srivatsanms.2022@mitb.smu.edu.sg::348aa210-62e9-407b-8c7e-fd8207d2018e" providerId="AD" clId="Web-{05E2B35E-C353-406D-8675-9783D47DF603}" dt="2023-03-22T11:19:07.840" v="9" actId="20577"/>
          <ac:spMkLst>
            <pc:docMk/>
            <pc:sldMk cId="1081350017" sldId="386"/>
            <ac:spMk id="179" creationId="{00000000-0000-0000-0000-000000000000}"/>
          </ac:spMkLst>
        </pc:spChg>
      </pc:sldChg>
      <pc:sldChg chg="modSp mod modShow">
        <pc:chgData name="Srivatsan MADAPUZI SRINIVASAN" userId="S::srivatsanms.2022@mitb.smu.edu.sg::348aa210-62e9-407b-8c7e-fd8207d2018e" providerId="AD" clId="Web-{05E2B35E-C353-406D-8675-9783D47DF603}" dt="2023-03-22T11:21:32.142" v="44" actId="20577"/>
        <pc:sldMkLst>
          <pc:docMk/>
          <pc:sldMk cId="2457822976" sldId="387"/>
        </pc:sldMkLst>
        <pc:spChg chg="mod">
          <ac:chgData name="Srivatsan MADAPUZI SRINIVASAN" userId="S::srivatsanms.2022@mitb.smu.edu.sg::348aa210-62e9-407b-8c7e-fd8207d2018e" providerId="AD" clId="Web-{05E2B35E-C353-406D-8675-9783D47DF603}" dt="2023-03-22T11:21:16.422" v="40" actId="1076"/>
          <ac:spMkLst>
            <pc:docMk/>
            <pc:sldMk cId="2457822976" sldId="387"/>
            <ac:spMk id="189" creationId="{00000000-0000-0000-0000-000000000000}"/>
          </ac:spMkLst>
        </pc:spChg>
        <pc:spChg chg="mod">
          <ac:chgData name="Srivatsan MADAPUZI SRINIVASAN" userId="S::srivatsanms.2022@mitb.smu.edu.sg::348aa210-62e9-407b-8c7e-fd8207d2018e" providerId="AD" clId="Web-{05E2B35E-C353-406D-8675-9783D47DF603}" dt="2023-03-22T11:19:43.670" v="18" actId="20577"/>
          <ac:spMkLst>
            <pc:docMk/>
            <pc:sldMk cId="2457822976" sldId="387"/>
            <ac:spMk id="190" creationId="{00000000-0000-0000-0000-000000000000}"/>
          </ac:spMkLst>
        </pc:spChg>
        <pc:spChg chg="mod">
          <ac:chgData name="Srivatsan MADAPUZI SRINIVASAN" userId="S::srivatsanms.2022@mitb.smu.edu.sg::348aa210-62e9-407b-8c7e-fd8207d2018e" providerId="AD" clId="Web-{05E2B35E-C353-406D-8675-9783D47DF603}" dt="2023-03-22T11:21:32.142" v="44" actId="20577"/>
          <ac:spMkLst>
            <pc:docMk/>
            <pc:sldMk cId="2457822976" sldId="387"/>
            <ac:spMk id="192" creationId="{00000000-0000-0000-0000-000000000000}"/>
          </ac:spMkLst>
        </pc:spChg>
        <pc:spChg chg="mod">
          <ac:chgData name="Srivatsan MADAPUZI SRINIVASAN" userId="S::srivatsanms.2022@mitb.smu.edu.sg::348aa210-62e9-407b-8c7e-fd8207d2018e" providerId="AD" clId="Web-{05E2B35E-C353-406D-8675-9783D47DF603}" dt="2023-03-22T11:21:14.547" v="39" actId="1076"/>
          <ac:spMkLst>
            <pc:docMk/>
            <pc:sldMk cId="2457822976" sldId="387"/>
            <ac:spMk id="193" creationId="{00000000-0000-0000-0000-000000000000}"/>
          </ac:spMkLst>
        </pc:spChg>
        <pc:spChg chg="mod">
          <ac:chgData name="Srivatsan MADAPUZI SRINIVASAN" userId="S::srivatsanms.2022@mitb.smu.edu.sg::348aa210-62e9-407b-8c7e-fd8207d2018e" providerId="AD" clId="Web-{05E2B35E-C353-406D-8675-9783D47DF603}" dt="2023-03-22T11:21:20.235" v="41" actId="1076"/>
          <ac:spMkLst>
            <pc:docMk/>
            <pc:sldMk cId="2457822976" sldId="387"/>
            <ac:spMk id="194" creationId="{00000000-0000-0000-0000-000000000000}"/>
          </ac:spMkLst>
        </pc:spChg>
        <pc:spChg chg="mod">
          <ac:chgData name="Srivatsan MADAPUZI SRINIVASAN" userId="S::srivatsanms.2022@mitb.smu.edu.sg::348aa210-62e9-407b-8c7e-fd8207d2018e" providerId="AD" clId="Web-{05E2B35E-C353-406D-8675-9783D47DF603}" dt="2023-03-22T11:21:24.501" v="42" actId="1076"/>
          <ac:spMkLst>
            <pc:docMk/>
            <pc:sldMk cId="2457822976" sldId="387"/>
            <ac:spMk id="195" creationId="{00000000-0000-0000-0000-000000000000}"/>
          </ac:spMkLst>
        </pc:spChg>
      </pc:sldChg>
      <pc:sldChg chg="addSp delSp modSp">
        <pc:chgData name="Srivatsan MADAPUZI SRINIVASAN" userId="S::srivatsanms.2022@mitb.smu.edu.sg::348aa210-62e9-407b-8c7e-fd8207d2018e" providerId="AD" clId="Web-{05E2B35E-C353-406D-8675-9783D47DF603}" dt="2023-03-22T11:33:10.648" v="92" actId="1076"/>
        <pc:sldMkLst>
          <pc:docMk/>
          <pc:sldMk cId="4286117848" sldId="395"/>
        </pc:sldMkLst>
        <pc:picChg chg="add del mod">
          <ac:chgData name="Srivatsan MADAPUZI SRINIVASAN" userId="S::srivatsanms.2022@mitb.smu.edu.sg::348aa210-62e9-407b-8c7e-fd8207d2018e" providerId="AD" clId="Web-{05E2B35E-C353-406D-8675-9783D47DF603}" dt="2023-03-22T11:28:56.734" v="72"/>
          <ac:picMkLst>
            <pc:docMk/>
            <pc:sldMk cId="4286117848" sldId="395"/>
            <ac:picMk id="2" creationId="{2561297B-1C96-A71E-93DD-A4E5C03712B3}"/>
          </ac:picMkLst>
        </pc:picChg>
        <pc:picChg chg="add mod">
          <ac:chgData name="Srivatsan MADAPUZI SRINIVASAN" userId="S::srivatsanms.2022@mitb.smu.edu.sg::348aa210-62e9-407b-8c7e-fd8207d2018e" providerId="AD" clId="Web-{05E2B35E-C353-406D-8675-9783D47DF603}" dt="2023-03-22T11:30:42.362" v="84" actId="1076"/>
          <ac:picMkLst>
            <pc:docMk/>
            <pc:sldMk cId="4286117848" sldId="395"/>
            <ac:picMk id="3" creationId="{10527BD3-486E-4A7B-1D6E-715DE6B8CF31}"/>
          </ac:picMkLst>
        </pc:picChg>
        <pc:picChg chg="add del mod">
          <ac:chgData name="Srivatsan MADAPUZI SRINIVASAN" userId="S::srivatsanms.2022@mitb.smu.edu.sg::348aa210-62e9-407b-8c7e-fd8207d2018e" providerId="AD" clId="Web-{05E2B35E-C353-406D-8675-9783D47DF603}" dt="2023-03-22T11:32:38.225" v="86"/>
          <ac:picMkLst>
            <pc:docMk/>
            <pc:sldMk cId="4286117848" sldId="395"/>
            <ac:picMk id="4" creationId="{E05E4AB6-5635-9F1C-0C2B-6F4877CAC48C}"/>
          </ac:picMkLst>
        </pc:picChg>
        <pc:picChg chg="add mod">
          <ac:chgData name="Srivatsan MADAPUZI SRINIVASAN" userId="S::srivatsanms.2022@mitb.smu.edu.sg::348aa210-62e9-407b-8c7e-fd8207d2018e" providerId="AD" clId="Web-{05E2B35E-C353-406D-8675-9783D47DF603}" dt="2023-03-22T11:33:10.648" v="92" actId="1076"/>
          <ac:picMkLst>
            <pc:docMk/>
            <pc:sldMk cId="4286117848" sldId="395"/>
            <ac:picMk id="5" creationId="{3E5D54CA-F724-B311-D4B2-637A46C9E19E}"/>
          </ac:picMkLst>
        </pc:picChg>
      </pc:sldChg>
      <pc:sldChg chg="add replId">
        <pc:chgData name="Srivatsan MADAPUZI SRINIVASAN" userId="S::srivatsanms.2022@mitb.smu.edu.sg::348aa210-62e9-407b-8c7e-fd8207d2018e" providerId="AD" clId="Web-{05E2B35E-C353-406D-8675-9783D47DF603}" dt="2023-03-22T11:17:49.416" v="1"/>
        <pc:sldMkLst>
          <pc:docMk/>
          <pc:sldMk cId="1430569280" sldId="396"/>
        </pc:sldMkLst>
      </pc:sldChg>
      <pc:sldChg chg="modSp add replId">
        <pc:chgData name="Srivatsan MADAPUZI SRINIVASAN" userId="S::srivatsanms.2022@mitb.smu.edu.sg::348aa210-62e9-407b-8c7e-fd8207d2018e" providerId="AD" clId="Web-{05E2B35E-C353-406D-8675-9783D47DF603}" dt="2023-03-22T11:22:51.613" v="56" actId="1076"/>
        <pc:sldMkLst>
          <pc:docMk/>
          <pc:sldMk cId="2378391451" sldId="397"/>
        </pc:sldMkLst>
        <pc:spChg chg="mod">
          <ac:chgData name="Srivatsan MADAPUZI SRINIVASAN" userId="S::srivatsanms.2022@mitb.smu.edu.sg::348aa210-62e9-407b-8c7e-fd8207d2018e" providerId="AD" clId="Web-{05E2B35E-C353-406D-8675-9783D47DF603}" dt="2023-03-22T11:22:51.613" v="56" actId="1076"/>
          <ac:spMkLst>
            <pc:docMk/>
            <pc:sldMk cId="2378391451" sldId="397"/>
            <ac:spMk id="573" creationId="{00000000-0000-0000-0000-000000000000}"/>
          </ac:spMkLst>
        </pc:spChg>
        <pc:spChg chg="mod">
          <ac:chgData name="Srivatsan MADAPUZI SRINIVASAN" userId="S::srivatsanms.2022@mitb.smu.edu.sg::348aa210-62e9-407b-8c7e-fd8207d2018e" providerId="AD" clId="Web-{05E2B35E-C353-406D-8675-9783D47DF603}" dt="2023-03-22T11:22:21.018" v="49" actId="20577"/>
          <ac:spMkLst>
            <pc:docMk/>
            <pc:sldMk cId="2378391451" sldId="397"/>
            <ac:spMk id="574" creationId="{00000000-0000-0000-0000-000000000000}"/>
          </ac:spMkLst>
        </pc:spChg>
        <pc:spChg chg="mod">
          <ac:chgData name="Srivatsan MADAPUZI SRINIVASAN" userId="S::srivatsanms.2022@mitb.smu.edu.sg::348aa210-62e9-407b-8c7e-fd8207d2018e" providerId="AD" clId="Web-{05E2B35E-C353-406D-8675-9783D47DF603}" dt="2023-03-22T11:22:28.768" v="51" actId="20577"/>
          <ac:spMkLst>
            <pc:docMk/>
            <pc:sldMk cId="2378391451" sldId="397"/>
            <ac:spMk id="578" creationId="{00000000-0000-0000-0000-000000000000}"/>
          </ac:spMkLst>
        </pc:spChg>
      </pc:sldChg>
      <pc:sldChg chg="modSp add replId">
        <pc:chgData name="Srivatsan MADAPUZI SRINIVASAN" userId="S::srivatsanms.2022@mitb.smu.edu.sg::348aa210-62e9-407b-8c7e-fd8207d2018e" providerId="AD" clId="Web-{05E2B35E-C353-406D-8675-9783D47DF603}" dt="2023-03-22T11:23:33.224" v="64" actId="20577"/>
        <pc:sldMkLst>
          <pc:docMk/>
          <pc:sldMk cId="1148756821" sldId="398"/>
        </pc:sldMkLst>
        <pc:spChg chg="mod">
          <ac:chgData name="Srivatsan MADAPUZI SRINIVASAN" userId="S::srivatsanms.2022@mitb.smu.edu.sg::348aa210-62e9-407b-8c7e-fd8207d2018e" providerId="AD" clId="Web-{05E2B35E-C353-406D-8675-9783D47DF603}" dt="2023-03-22T11:23:33.224" v="64" actId="20577"/>
          <ac:spMkLst>
            <pc:docMk/>
            <pc:sldMk cId="1148756821" sldId="398"/>
            <ac:spMk id="590" creationId="{00000000-0000-0000-0000-000000000000}"/>
          </ac:spMkLst>
        </pc:spChg>
      </pc:sldChg>
      <pc:sldChg chg="delSp add replId">
        <pc:chgData name="Srivatsan MADAPUZI SRINIVASAN" userId="S::srivatsanms.2022@mitb.smu.edu.sg::348aa210-62e9-407b-8c7e-fd8207d2018e" providerId="AD" clId="Web-{05E2B35E-C353-406D-8675-9783D47DF603}" dt="2023-03-22T11:25:43.024" v="69"/>
        <pc:sldMkLst>
          <pc:docMk/>
          <pc:sldMk cId="1859672261" sldId="399"/>
        </pc:sldMkLst>
        <pc:spChg chg="del">
          <ac:chgData name="Srivatsan MADAPUZI SRINIVASAN" userId="S::srivatsanms.2022@mitb.smu.edu.sg::348aa210-62e9-407b-8c7e-fd8207d2018e" providerId="AD" clId="Web-{05E2B35E-C353-406D-8675-9783D47DF603}" dt="2023-03-22T11:25:43.024" v="69"/>
          <ac:spMkLst>
            <pc:docMk/>
            <pc:sldMk cId="1859672261" sldId="399"/>
            <ac:spMk id="827" creationId="{00000000-0000-0000-0000-000000000000}"/>
          </ac:spMkLst>
        </pc:spChg>
        <pc:spChg chg="del">
          <ac:chgData name="Srivatsan MADAPUZI SRINIVASAN" userId="S::srivatsanms.2022@mitb.smu.edu.sg::348aa210-62e9-407b-8c7e-fd8207d2018e" providerId="AD" clId="Web-{05E2B35E-C353-406D-8675-9783D47DF603}" dt="2023-03-22T11:25:34.305" v="66"/>
          <ac:spMkLst>
            <pc:docMk/>
            <pc:sldMk cId="1859672261" sldId="399"/>
            <ac:spMk id="830" creationId="{00000000-0000-0000-0000-000000000000}"/>
          </ac:spMkLst>
        </pc:spChg>
        <pc:grpChg chg="del">
          <ac:chgData name="Srivatsan MADAPUZI SRINIVASAN" userId="S::srivatsanms.2022@mitb.smu.edu.sg::348aa210-62e9-407b-8c7e-fd8207d2018e" providerId="AD" clId="Web-{05E2B35E-C353-406D-8675-9783D47DF603}" dt="2023-03-22T11:25:42.899" v="68"/>
          <ac:grpSpMkLst>
            <pc:docMk/>
            <pc:sldMk cId="1859672261" sldId="399"/>
            <ac:grpSpMk id="828" creationId="{00000000-0000-0000-0000-000000000000}"/>
          </ac:grpSpMkLst>
        </pc:grpChg>
        <pc:grpChg chg="del">
          <ac:chgData name="Srivatsan MADAPUZI SRINIVASAN" userId="S::srivatsanms.2022@mitb.smu.edu.sg::348aa210-62e9-407b-8c7e-fd8207d2018e" providerId="AD" clId="Web-{05E2B35E-C353-406D-8675-9783D47DF603}" dt="2023-03-22T11:25:38.540" v="67"/>
          <ac:grpSpMkLst>
            <pc:docMk/>
            <pc:sldMk cId="1859672261" sldId="399"/>
            <ac:grpSpMk id="833" creationId="{00000000-0000-0000-0000-000000000000}"/>
          </ac:grpSpMkLst>
        </pc:grpChg>
      </pc:sldChg>
    </pc:docChg>
  </pc:docChgLst>
  <pc:docChgLst>
    <pc:chgData name="LIU Yan" userId="S::yan.liu.2022@mitb.smu.edu.sg::4414c5fc-0078-455b-b218-245ccd782d15" providerId="AD" clId="Web-{ED8C2290-8828-4C28-9144-A57A4A002B15}"/>
    <pc:docChg chg="addSld modSld modSection">
      <pc:chgData name="LIU Yan" userId="S::yan.liu.2022@mitb.smu.edu.sg::4414c5fc-0078-455b-b218-245ccd782d15" providerId="AD" clId="Web-{ED8C2290-8828-4C28-9144-A57A4A002B15}" dt="2023-03-24T14:30:32.688" v="192" actId="14100"/>
      <pc:docMkLst>
        <pc:docMk/>
      </pc:docMkLst>
      <pc:sldChg chg="addSp delSp modSp">
        <pc:chgData name="LIU Yan" userId="S::yan.liu.2022@mitb.smu.edu.sg::4414c5fc-0078-455b-b218-245ccd782d15" providerId="AD" clId="Web-{ED8C2290-8828-4C28-9144-A57A4A002B15}" dt="2023-03-24T14:14:49.613" v="93" actId="1076"/>
        <pc:sldMkLst>
          <pc:docMk/>
          <pc:sldMk cId="2613513521" sldId="367"/>
        </pc:sldMkLst>
        <pc:spChg chg="mod">
          <ac:chgData name="LIU Yan" userId="S::yan.liu.2022@mitb.smu.edu.sg::4414c5fc-0078-455b-b218-245ccd782d15" providerId="AD" clId="Web-{ED8C2290-8828-4C28-9144-A57A4A002B15}" dt="2023-03-24T14:13:05.485" v="78" actId="1076"/>
          <ac:spMkLst>
            <pc:docMk/>
            <pc:sldMk cId="2613513521" sldId="367"/>
            <ac:spMk id="4" creationId="{74796C40-675E-5DEF-9A53-D3DF717BBBB3}"/>
          </ac:spMkLst>
        </pc:spChg>
        <pc:spChg chg="add del mod">
          <ac:chgData name="LIU Yan" userId="S::yan.liu.2022@mitb.smu.edu.sg::4414c5fc-0078-455b-b218-245ccd782d15" providerId="AD" clId="Web-{ED8C2290-8828-4C28-9144-A57A4A002B15}" dt="2023-03-24T14:12:33.499" v="73"/>
          <ac:spMkLst>
            <pc:docMk/>
            <pc:sldMk cId="2613513521" sldId="367"/>
            <ac:spMk id="7" creationId="{31B06D89-5969-C001-3945-0FB55B7333AF}"/>
          </ac:spMkLst>
        </pc:spChg>
        <pc:spChg chg="add">
          <ac:chgData name="LIU Yan" userId="S::yan.liu.2022@mitb.smu.edu.sg::4414c5fc-0078-455b-b218-245ccd782d15" providerId="AD" clId="Web-{ED8C2290-8828-4C28-9144-A57A4A002B15}" dt="2023-03-24T14:08:47.586" v="36"/>
          <ac:spMkLst>
            <pc:docMk/>
            <pc:sldMk cId="2613513521" sldId="367"/>
            <ac:spMk id="8" creationId="{681BBBCC-141D-B7E6-3A41-BA9A1AA25A88}"/>
          </ac:spMkLst>
        </pc:spChg>
        <pc:spChg chg="mod">
          <ac:chgData name="LIU Yan" userId="S::yan.liu.2022@mitb.smu.edu.sg::4414c5fc-0078-455b-b218-245ccd782d15" providerId="AD" clId="Web-{ED8C2290-8828-4C28-9144-A57A4A002B15}" dt="2023-03-24T14:14:49.613" v="93" actId="1076"/>
          <ac:spMkLst>
            <pc:docMk/>
            <pc:sldMk cId="2613513521" sldId="367"/>
            <ac:spMk id="13" creationId="{00000000-0000-0000-0000-000000000000}"/>
          </ac:spMkLst>
        </pc:spChg>
        <pc:spChg chg="add del">
          <ac:chgData name="LIU Yan" userId="S::yan.liu.2022@mitb.smu.edu.sg::4414c5fc-0078-455b-b218-245ccd782d15" providerId="AD" clId="Web-{ED8C2290-8828-4C28-9144-A57A4A002B15}" dt="2023-03-24T14:09:39.291" v="44"/>
          <ac:spMkLst>
            <pc:docMk/>
            <pc:sldMk cId="2613513521" sldId="367"/>
            <ac:spMk id="14" creationId="{7ED952D8-AC3C-7163-B3DB-C4924247B259}"/>
          </ac:spMkLst>
        </pc:spChg>
        <pc:spChg chg="add mod">
          <ac:chgData name="LIU Yan" userId="S::yan.liu.2022@mitb.smu.edu.sg::4414c5fc-0078-455b-b218-245ccd782d15" providerId="AD" clId="Web-{ED8C2290-8828-4C28-9144-A57A4A002B15}" dt="2023-03-24T14:13:09.141" v="79" actId="1076"/>
          <ac:spMkLst>
            <pc:docMk/>
            <pc:sldMk cId="2613513521" sldId="367"/>
            <ac:spMk id="15" creationId="{BE174196-E342-1643-A1E8-2BF7B2ED3CD8}"/>
          </ac:spMkLst>
        </pc:spChg>
        <pc:spChg chg="add mod">
          <ac:chgData name="LIU Yan" userId="S::yan.liu.2022@mitb.smu.edu.sg::4414c5fc-0078-455b-b218-245ccd782d15" providerId="AD" clId="Web-{ED8C2290-8828-4C28-9144-A57A4A002B15}" dt="2023-03-24T14:14:36.784" v="91" actId="1076"/>
          <ac:spMkLst>
            <pc:docMk/>
            <pc:sldMk cId="2613513521" sldId="367"/>
            <ac:spMk id="16" creationId="{641CF183-ADC9-3472-2FB1-2591B2BA6CAB}"/>
          </ac:spMkLst>
        </pc:spChg>
        <pc:spChg chg="add mod">
          <ac:chgData name="LIU Yan" userId="S::yan.liu.2022@mitb.smu.edu.sg::4414c5fc-0078-455b-b218-245ccd782d15" providerId="AD" clId="Web-{ED8C2290-8828-4C28-9144-A57A4A002B15}" dt="2023-03-24T14:14:18.924" v="89" actId="1076"/>
          <ac:spMkLst>
            <pc:docMk/>
            <pc:sldMk cId="2613513521" sldId="367"/>
            <ac:spMk id="17" creationId="{633B5346-9798-0BB0-3558-41471C5C78D0}"/>
          </ac:spMkLst>
        </pc:spChg>
        <pc:spChg chg="add mod">
          <ac:chgData name="LIU Yan" userId="S::yan.liu.2022@mitb.smu.edu.sg::4414c5fc-0078-455b-b218-245ccd782d15" providerId="AD" clId="Web-{ED8C2290-8828-4C28-9144-A57A4A002B15}" dt="2023-03-24T14:11:52.670" v="67" actId="14100"/>
          <ac:spMkLst>
            <pc:docMk/>
            <pc:sldMk cId="2613513521" sldId="367"/>
            <ac:spMk id="18" creationId="{6912DA08-D724-80A3-4D40-ADEB467C51D8}"/>
          </ac:spMkLst>
        </pc:spChg>
        <pc:spChg chg="mod">
          <ac:chgData name="LIU Yan" userId="S::yan.liu.2022@mitb.smu.edu.sg::4414c5fc-0078-455b-b218-245ccd782d15" providerId="AD" clId="Web-{ED8C2290-8828-4C28-9144-A57A4A002B15}" dt="2023-03-24T14:07:24.177" v="22" actId="1076"/>
          <ac:spMkLst>
            <pc:docMk/>
            <pc:sldMk cId="2613513521" sldId="367"/>
            <ac:spMk id="38" creationId="{0998D0FA-E319-839A-B06A-017C30D7B03E}"/>
          </ac:spMkLst>
        </pc:spChg>
        <pc:grpChg chg="mod">
          <ac:chgData name="LIU Yan" userId="S::yan.liu.2022@mitb.smu.edu.sg::4414c5fc-0078-455b-b218-245ccd782d15" providerId="AD" clId="Web-{ED8C2290-8828-4C28-9144-A57A4A002B15}" dt="2023-03-24T14:14:38.815" v="92" actId="1076"/>
          <ac:grpSpMkLst>
            <pc:docMk/>
            <pc:sldMk cId="2613513521" sldId="367"/>
            <ac:grpSpMk id="2" creationId="{00000000-0000-0000-0000-000000000000}"/>
          </ac:grpSpMkLst>
        </pc:grpChg>
        <pc:picChg chg="mod">
          <ac:chgData name="LIU Yan" userId="S::yan.liu.2022@mitb.smu.edu.sg::4414c5fc-0078-455b-b218-245ccd782d15" providerId="AD" clId="Web-{ED8C2290-8828-4C28-9144-A57A4A002B15}" dt="2023-03-24T14:07:17.568" v="21" actId="14100"/>
          <ac:picMkLst>
            <pc:docMk/>
            <pc:sldMk cId="2613513521" sldId="367"/>
            <ac:picMk id="28" creationId="{CEEC946E-90AA-32A5-4581-86709C9A3E82}"/>
          </ac:picMkLst>
        </pc:picChg>
        <pc:picChg chg="mod">
          <ac:chgData name="LIU Yan" userId="S::yan.liu.2022@mitb.smu.edu.sg::4414c5fc-0078-455b-b218-245ccd782d15" providerId="AD" clId="Web-{ED8C2290-8828-4C28-9144-A57A4A002B15}" dt="2023-03-24T14:12:37.327" v="74" actId="14100"/>
          <ac:picMkLst>
            <pc:docMk/>
            <pc:sldMk cId="2613513521" sldId="367"/>
            <ac:picMk id="29" creationId="{2A32E93F-298A-AFD0-71F0-7CAED2D29164}"/>
          </ac:picMkLst>
        </pc:picChg>
        <pc:picChg chg="mod">
          <ac:chgData name="LIU Yan" userId="S::yan.liu.2022@mitb.smu.edu.sg::4414c5fc-0078-455b-b218-245ccd782d15" providerId="AD" clId="Web-{ED8C2290-8828-4C28-9144-A57A4A002B15}" dt="2023-03-24T14:07:46.881" v="26" actId="14100"/>
          <ac:picMkLst>
            <pc:docMk/>
            <pc:sldMk cId="2613513521" sldId="367"/>
            <ac:picMk id="30" creationId="{5A5D2781-521F-08EB-E8EA-321FE25186CD}"/>
          </ac:picMkLst>
        </pc:picChg>
        <pc:picChg chg="mod">
          <ac:chgData name="LIU Yan" userId="S::yan.liu.2022@mitb.smu.edu.sg::4414c5fc-0078-455b-b218-245ccd782d15" providerId="AD" clId="Web-{ED8C2290-8828-4C28-9144-A57A4A002B15}" dt="2023-03-24T14:14:10.346" v="88" actId="1076"/>
          <ac:picMkLst>
            <pc:docMk/>
            <pc:sldMk cId="2613513521" sldId="367"/>
            <ac:picMk id="31" creationId="{916578FC-6A91-777A-307D-DE161CD01B88}"/>
          </ac:picMkLst>
        </pc:picChg>
        <pc:picChg chg="mod">
          <ac:chgData name="LIU Yan" userId="S::yan.liu.2022@mitb.smu.edu.sg::4414c5fc-0078-455b-b218-245ccd782d15" providerId="AD" clId="Web-{ED8C2290-8828-4C28-9144-A57A4A002B15}" dt="2023-03-24T14:14:29.878" v="90" actId="1076"/>
          <ac:picMkLst>
            <pc:docMk/>
            <pc:sldMk cId="2613513521" sldId="367"/>
            <ac:picMk id="32" creationId="{A078C0D2-2B65-E359-460E-A9F9FC053ADF}"/>
          </ac:picMkLst>
        </pc:picChg>
        <pc:picChg chg="mod">
          <ac:chgData name="LIU Yan" userId="S::yan.liu.2022@mitb.smu.edu.sg::4414c5fc-0078-455b-b218-245ccd782d15" providerId="AD" clId="Web-{ED8C2290-8828-4C28-9144-A57A4A002B15}" dt="2023-03-24T14:13:50.861" v="85" actId="14100"/>
          <ac:picMkLst>
            <pc:docMk/>
            <pc:sldMk cId="2613513521" sldId="367"/>
            <ac:picMk id="33" creationId="{CF68F2EC-CA85-D1C2-44C6-9056D32913AD}"/>
          </ac:picMkLst>
        </pc:picChg>
      </pc:sldChg>
      <pc:sldChg chg="modNotes">
        <pc:chgData name="LIU Yan" userId="S::yan.liu.2022@mitb.smu.edu.sg::4414c5fc-0078-455b-b218-245ccd782d15" providerId="AD" clId="Web-{ED8C2290-8828-4C28-9144-A57A4A002B15}" dt="2023-03-24T14:16:02.146" v="99"/>
        <pc:sldMkLst>
          <pc:docMk/>
          <pc:sldMk cId="3506048104" sldId="403"/>
        </pc:sldMkLst>
      </pc:sldChg>
      <pc:sldChg chg="addSp delSp modSp add replId">
        <pc:chgData name="LIU Yan" userId="S::yan.liu.2022@mitb.smu.edu.sg::4414c5fc-0078-455b-b218-245ccd782d15" providerId="AD" clId="Web-{ED8C2290-8828-4C28-9144-A57A4A002B15}" dt="2023-03-24T14:30:32.688" v="192" actId="14100"/>
        <pc:sldMkLst>
          <pc:docMk/>
          <pc:sldMk cId="3768511279" sldId="423"/>
        </pc:sldMkLst>
        <pc:spChg chg="add del mod">
          <ac:chgData name="LIU Yan" userId="S::yan.liu.2022@mitb.smu.edu.sg::4414c5fc-0078-455b-b218-245ccd782d15" providerId="AD" clId="Web-{ED8C2290-8828-4C28-9144-A57A4A002B15}" dt="2023-03-24T14:25:32.663" v="132"/>
          <ac:spMkLst>
            <pc:docMk/>
            <pc:sldMk cId="3768511279" sldId="423"/>
            <ac:spMk id="3" creationId="{1131FDA7-AFAB-0591-6982-CCFA64BADDA3}"/>
          </ac:spMkLst>
        </pc:spChg>
        <pc:spChg chg="add del mod">
          <ac:chgData name="LIU Yan" userId="S::yan.liu.2022@mitb.smu.edu.sg::4414c5fc-0078-455b-b218-245ccd782d15" providerId="AD" clId="Web-{ED8C2290-8828-4C28-9144-A57A4A002B15}" dt="2023-03-24T14:25:40.304" v="135"/>
          <ac:spMkLst>
            <pc:docMk/>
            <pc:sldMk cId="3768511279" sldId="423"/>
            <ac:spMk id="5" creationId="{0BDA55DD-41CA-C8D5-7BEF-F37B922BCA10}"/>
          </ac:spMkLst>
        </pc:spChg>
        <pc:spChg chg="add del mod">
          <ac:chgData name="LIU Yan" userId="S::yan.liu.2022@mitb.smu.edu.sg::4414c5fc-0078-455b-b218-245ccd782d15" providerId="AD" clId="Web-{ED8C2290-8828-4C28-9144-A57A4A002B15}" dt="2023-03-24T14:25:36.507" v="134"/>
          <ac:spMkLst>
            <pc:docMk/>
            <pc:sldMk cId="3768511279" sldId="423"/>
            <ac:spMk id="7" creationId="{E454ED43-3442-7AAF-BB35-D0AE6A5C2CBC}"/>
          </ac:spMkLst>
        </pc:spChg>
        <pc:spChg chg="add del mod">
          <ac:chgData name="LIU Yan" userId="S::yan.liu.2022@mitb.smu.edu.sg::4414c5fc-0078-455b-b218-245ccd782d15" providerId="AD" clId="Web-{ED8C2290-8828-4C28-9144-A57A4A002B15}" dt="2023-03-24T14:25:36.429" v="133"/>
          <ac:spMkLst>
            <pc:docMk/>
            <pc:sldMk cId="3768511279" sldId="423"/>
            <ac:spMk id="9" creationId="{7793509C-3151-D505-DBC2-A0C73C59958B}"/>
          </ac:spMkLst>
        </pc:spChg>
        <pc:spChg chg="add mod">
          <ac:chgData name="LIU Yan" userId="S::yan.liu.2022@mitb.smu.edu.sg::4414c5fc-0078-455b-b218-245ccd782d15" providerId="AD" clId="Web-{ED8C2290-8828-4C28-9144-A57A4A002B15}" dt="2023-03-24T14:29:13.311" v="173" actId="1076"/>
          <ac:spMkLst>
            <pc:docMk/>
            <pc:sldMk cId="3768511279" sldId="423"/>
            <ac:spMk id="12" creationId="{411AA709-8187-DE1B-5C71-22CD38224A98}"/>
          </ac:spMkLst>
        </pc:spChg>
        <pc:spChg chg="add mod">
          <ac:chgData name="LIU Yan" userId="S::yan.liu.2022@mitb.smu.edu.sg::4414c5fc-0078-455b-b218-245ccd782d15" providerId="AD" clId="Web-{ED8C2290-8828-4C28-9144-A57A4A002B15}" dt="2023-03-24T14:30:03.984" v="186" actId="1076"/>
          <ac:spMkLst>
            <pc:docMk/>
            <pc:sldMk cId="3768511279" sldId="423"/>
            <ac:spMk id="15" creationId="{96ED0797-3E85-0662-30E0-BA06759A55F8}"/>
          </ac:spMkLst>
        </pc:spChg>
        <pc:spChg chg="add mod">
          <ac:chgData name="LIU Yan" userId="S::yan.liu.2022@mitb.smu.edu.sg::4414c5fc-0078-455b-b218-245ccd782d15" providerId="AD" clId="Web-{ED8C2290-8828-4C28-9144-A57A4A002B15}" dt="2023-03-24T14:29:47.843" v="183" actId="1076"/>
          <ac:spMkLst>
            <pc:docMk/>
            <pc:sldMk cId="3768511279" sldId="423"/>
            <ac:spMk id="16" creationId="{FD57280A-0529-5B1D-A65F-ABADE252E406}"/>
          </ac:spMkLst>
        </pc:spChg>
        <pc:spChg chg="add mod">
          <ac:chgData name="LIU Yan" userId="S::yan.liu.2022@mitb.smu.edu.sg::4414c5fc-0078-455b-b218-245ccd782d15" providerId="AD" clId="Web-{ED8C2290-8828-4C28-9144-A57A4A002B15}" dt="2023-03-24T14:30:11.219" v="187" actId="1076"/>
          <ac:spMkLst>
            <pc:docMk/>
            <pc:sldMk cId="3768511279" sldId="423"/>
            <ac:spMk id="17" creationId="{7C830108-F044-9B87-7C5F-38EF78F8C516}"/>
          </ac:spMkLst>
        </pc:spChg>
        <pc:spChg chg="add mod">
          <ac:chgData name="LIU Yan" userId="S::yan.liu.2022@mitb.smu.edu.sg::4414c5fc-0078-455b-b218-245ccd782d15" providerId="AD" clId="Web-{ED8C2290-8828-4C28-9144-A57A4A002B15}" dt="2023-03-24T14:30:15.844" v="188" actId="1076"/>
          <ac:spMkLst>
            <pc:docMk/>
            <pc:sldMk cId="3768511279" sldId="423"/>
            <ac:spMk id="18" creationId="{68CFF6DD-3488-FF75-EE5D-871C3B12F227}"/>
          </ac:spMkLst>
        </pc:spChg>
        <pc:spChg chg="del mod">
          <ac:chgData name="LIU Yan" userId="S::yan.liu.2022@mitb.smu.edu.sg::4414c5fc-0078-455b-b218-245ccd782d15" providerId="AD" clId="Web-{ED8C2290-8828-4C28-9144-A57A4A002B15}" dt="2023-03-24T14:25:21.538" v="123"/>
          <ac:spMkLst>
            <pc:docMk/>
            <pc:sldMk cId="3768511279" sldId="423"/>
            <ac:spMk id="704" creationId="{00000000-0000-0000-0000-000000000000}"/>
          </ac:spMkLst>
        </pc:spChg>
        <pc:spChg chg="mod">
          <ac:chgData name="LIU Yan" userId="S::yan.liu.2022@mitb.smu.edu.sg::4414c5fc-0078-455b-b218-245ccd782d15" providerId="AD" clId="Web-{ED8C2290-8828-4C28-9144-A57A4A002B15}" dt="2023-03-24T14:26:05.586" v="140" actId="1076"/>
          <ac:spMkLst>
            <pc:docMk/>
            <pc:sldMk cId="3768511279" sldId="423"/>
            <ac:spMk id="705" creationId="{00000000-0000-0000-0000-000000000000}"/>
          </ac:spMkLst>
        </pc:spChg>
        <pc:spChg chg="del mod">
          <ac:chgData name="LIU Yan" userId="S::yan.liu.2022@mitb.smu.edu.sg::4414c5fc-0078-455b-b218-245ccd782d15" providerId="AD" clId="Web-{ED8C2290-8828-4C28-9144-A57A4A002B15}" dt="2023-03-24T14:25:25.413" v="131"/>
          <ac:spMkLst>
            <pc:docMk/>
            <pc:sldMk cId="3768511279" sldId="423"/>
            <ac:spMk id="707" creationId="{00000000-0000-0000-0000-000000000000}"/>
          </ac:spMkLst>
        </pc:spChg>
        <pc:spChg chg="del">
          <ac:chgData name="LIU Yan" userId="S::yan.liu.2022@mitb.smu.edu.sg::4414c5fc-0078-455b-b218-245ccd782d15" providerId="AD" clId="Web-{ED8C2290-8828-4C28-9144-A57A4A002B15}" dt="2023-03-24T14:25:25.397" v="130"/>
          <ac:spMkLst>
            <pc:docMk/>
            <pc:sldMk cId="3768511279" sldId="423"/>
            <ac:spMk id="708" creationId="{00000000-0000-0000-0000-000000000000}"/>
          </ac:spMkLst>
        </pc:spChg>
        <pc:spChg chg="del">
          <ac:chgData name="LIU Yan" userId="S::yan.liu.2022@mitb.smu.edu.sg::4414c5fc-0078-455b-b218-245ccd782d15" providerId="AD" clId="Web-{ED8C2290-8828-4C28-9144-A57A4A002B15}" dt="2023-03-24T14:25:25.366" v="129"/>
          <ac:spMkLst>
            <pc:docMk/>
            <pc:sldMk cId="3768511279" sldId="423"/>
            <ac:spMk id="709" creationId="{00000000-0000-0000-0000-000000000000}"/>
          </ac:spMkLst>
        </pc:spChg>
        <pc:spChg chg="del">
          <ac:chgData name="LIU Yan" userId="S::yan.liu.2022@mitb.smu.edu.sg::4414c5fc-0078-455b-b218-245ccd782d15" providerId="AD" clId="Web-{ED8C2290-8828-4C28-9144-A57A4A002B15}" dt="2023-03-24T14:25:25.351" v="128"/>
          <ac:spMkLst>
            <pc:docMk/>
            <pc:sldMk cId="3768511279" sldId="423"/>
            <ac:spMk id="710" creationId="{00000000-0000-0000-0000-000000000000}"/>
          </ac:spMkLst>
        </pc:spChg>
        <pc:picChg chg="del">
          <ac:chgData name="LIU Yan" userId="S::yan.liu.2022@mitb.smu.edu.sg::4414c5fc-0078-455b-b218-245ccd782d15" providerId="AD" clId="Web-{ED8C2290-8828-4C28-9144-A57A4A002B15}" dt="2023-03-24T14:25:11.819" v="121"/>
          <ac:picMkLst>
            <pc:docMk/>
            <pc:sldMk cId="3768511279" sldId="423"/>
            <ac:picMk id="706" creationId="{00000000-0000-0000-0000-000000000000}"/>
          </ac:picMkLst>
        </pc:picChg>
        <pc:cxnChg chg="add">
          <ac:chgData name="LIU Yan" userId="S::yan.liu.2022@mitb.smu.edu.sg::4414c5fc-0078-455b-b218-245ccd782d15" providerId="AD" clId="Web-{ED8C2290-8828-4C28-9144-A57A4A002B15}" dt="2023-03-24T14:25:57.773" v="138"/>
          <ac:cxnSpMkLst>
            <pc:docMk/>
            <pc:sldMk cId="3768511279" sldId="423"/>
            <ac:cxnSpMk id="11" creationId="{A4942E06-3A52-2AE0-13F7-9B134737D04D}"/>
          </ac:cxnSpMkLst>
        </pc:cxnChg>
        <pc:cxnChg chg="add del">
          <ac:chgData name="LIU Yan" userId="S::yan.liu.2022@mitb.smu.edu.sg::4414c5fc-0078-455b-b218-245ccd782d15" providerId="AD" clId="Web-{ED8C2290-8828-4C28-9144-A57A4A002B15}" dt="2023-03-24T14:27:14.307" v="148"/>
          <ac:cxnSpMkLst>
            <pc:docMk/>
            <pc:sldMk cId="3768511279" sldId="423"/>
            <ac:cxnSpMk id="14" creationId="{077EF853-6254-48D3-680F-AF582D9A26C9}"/>
          </ac:cxnSpMkLst>
        </pc:cxnChg>
        <pc:cxnChg chg="add del">
          <ac:chgData name="LIU Yan" userId="S::yan.liu.2022@mitb.smu.edu.sg::4414c5fc-0078-455b-b218-245ccd782d15" providerId="AD" clId="Web-{ED8C2290-8828-4C28-9144-A57A4A002B15}" dt="2023-03-24T14:28:23.653" v="167"/>
          <ac:cxnSpMkLst>
            <pc:docMk/>
            <pc:sldMk cId="3768511279" sldId="423"/>
            <ac:cxnSpMk id="19" creationId="{11AD942A-7C20-1712-2CAC-DC923D2184C1}"/>
          </ac:cxnSpMkLst>
        </pc:cxnChg>
        <pc:cxnChg chg="add mod">
          <ac:chgData name="LIU Yan" userId="S::yan.liu.2022@mitb.smu.edu.sg::4414c5fc-0078-455b-b218-245ccd782d15" providerId="AD" clId="Web-{ED8C2290-8828-4C28-9144-A57A4A002B15}" dt="2023-03-24T14:29:59.828" v="185" actId="14100"/>
          <ac:cxnSpMkLst>
            <pc:docMk/>
            <pc:sldMk cId="3768511279" sldId="423"/>
            <ac:cxnSpMk id="20" creationId="{09A16E81-6A4C-F4A2-EF33-38A93E2FCE66}"/>
          </ac:cxnSpMkLst>
        </pc:cxnChg>
        <pc:cxnChg chg="add mod">
          <ac:chgData name="LIU Yan" userId="S::yan.liu.2022@mitb.smu.edu.sg::4414c5fc-0078-455b-b218-245ccd782d15" providerId="AD" clId="Web-{ED8C2290-8828-4C28-9144-A57A4A002B15}" dt="2023-03-24T14:29:51.702" v="184" actId="14100"/>
          <ac:cxnSpMkLst>
            <pc:docMk/>
            <pc:sldMk cId="3768511279" sldId="423"/>
            <ac:cxnSpMk id="21" creationId="{F696FDAF-59E8-4B0C-24B8-CFBA813A721A}"/>
          </ac:cxnSpMkLst>
        </pc:cxnChg>
        <pc:cxnChg chg="add mod">
          <ac:chgData name="LIU Yan" userId="S::yan.liu.2022@mitb.smu.edu.sg::4414c5fc-0078-455b-b218-245ccd782d15" providerId="AD" clId="Web-{ED8C2290-8828-4C28-9144-A57A4A002B15}" dt="2023-03-24T14:30:32.688" v="192" actId="14100"/>
          <ac:cxnSpMkLst>
            <pc:docMk/>
            <pc:sldMk cId="3768511279" sldId="423"/>
            <ac:cxnSpMk id="22" creationId="{728C9C8E-3921-0B74-1C6A-746E88005D53}"/>
          </ac:cxnSpMkLst>
        </pc:cxnChg>
        <pc:cxnChg chg="del">
          <ac:chgData name="LIU Yan" userId="S::yan.liu.2022@mitb.smu.edu.sg::4414c5fc-0078-455b-b218-245ccd782d15" providerId="AD" clId="Web-{ED8C2290-8828-4C28-9144-A57A4A002B15}" dt="2023-03-24T14:25:25.319" v="127"/>
          <ac:cxnSpMkLst>
            <pc:docMk/>
            <pc:sldMk cId="3768511279" sldId="423"/>
            <ac:cxnSpMk id="711" creationId="{00000000-0000-0000-0000-000000000000}"/>
          </ac:cxnSpMkLst>
        </pc:cxnChg>
        <pc:cxnChg chg="del">
          <ac:chgData name="LIU Yan" userId="S::yan.liu.2022@mitb.smu.edu.sg::4414c5fc-0078-455b-b218-245ccd782d15" providerId="AD" clId="Web-{ED8C2290-8828-4C28-9144-A57A4A002B15}" dt="2023-03-24T14:25:25.319" v="126"/>
          <ac:cxnSpMkLst>
            <pc:docMk/>
            <pc:sldMk cId="3768511279" sldId="423"/>
            <ac:cxnSpMk id="712" creationId="{00000000-0000-0000-0000-000000000000}"/>
          </ac:cxnSpMkLst>
        </pc:cxnChg>
      </pc:sldChg>
    </pc:docChg>
  </pc:docChgLst>
  <pc:docChgLst>
    <pc:chgData name="LIU Yan" userId="S::yan.liu.2022@mitb.smu.edu.sg::4414c5fc-0078-455b-b218-245ccd782d15" providerId="AD" clId="Web-{6A1C2904-025B-46A1-9E9C-27A0B51A5ADF}"/>
    <pc:docChg chg="addSld modSld modSection">
      <pc:chgData name="LIU Yan" userId="S::yan.liu.2022@mitb.smu.edu.sg::4414c5fc-0078-455b-b218-245ccd782d15" providerId="AD" clId="Web-{6A1C2904-025B-46A1-9E9C-27A0B51A5ADF}" dt="2023-03-23T15:36:15.282" v="73"/>
      <pc:docMkLst>
        <pc:docMk/>
      </pc:docMkLst>
      <pc:sldChg chg="addSp delSp modSp">
        <pc:chgData name="LIU Yan" userId="S::yan.liu.2022@mitb.smu.edu.sg::4414c5fc-0078-455b-b218-245ccd782d15" providerId="AD" clId="Web-{6A1C2904-025B-46A1-9E9C-27A0B51A5ADF}" dt="2023-03-23T15:35:49.312" v="72" actId="1076"/>
        <pc:sldMkLst>
          <pc:docMk/>
          <pc:sldMk cId="3099553063" sldId="368"/>
        </pc:sldMkLst>
        <pc:spChg chg="del">
          <ac:chgData name="LIU Yan" userId="S::yan.liu.2022@mitb.smu.edu.sg::4414c5fc-0078-455b-b218-245ccd782d15" providerId="AD" clId="Web-{6A1C2904-025B-46A1-9E9C-27A0B51A5ADF}" dt="2023-03-23T15:18:14.696" v="5"/>
          <ac:spMkLst>
            <pc:docMk/>
            <pc:sldMk cId="3099553063" sldId="368"/>
            <ac:spMk id="6" creationId="{00000000-0000-0000-0000-000000000000}"/>
          </ac:spMkLst>
        </pc:spChg>
        <pc:spChg chg="del">
          <ac:chgData name="LIU Yan" userId="S::yan.liu.2022@mitb.smu.edu.sg::4414c5fc-0078-455b-b218-245ccd782d15" providerId="AD" clId="Web-{6A1C2904-025B-46A1-9E9C-27A0B51A5ADF}" dt="2023-03-23T15:17:59.320" v="1"/>
          <ac:spMkLst>
            <pc:docMk/>
            <pc:sldMk cId="3099553063" sldId="368"/>
            <ac:spMk id="14" creationId="{00000000-0000-0000-0000-000000000000}"/>
          </ac:spMkLst>
        </pc:spChg>
        <pc:spChg chg="add mod">
          <ac:chgData name="LIU Yan" userId="S::yan.liu.2022@mitb.smu.edu.sg::4414c5fc-0078-455b-b218-245ccd782d15" providerId="AD" clId="Web-{6A1C2904-025B-46A1-9E9C-27A0B51A5ADF}" dt="2023-03-23T15:34:44.779" v="60" actId="20577"/>
          <ac:spMkLst>
            <pc:docMk/>
            <pc:sldMk cId="3099553063" sldId="368"/>
            <ac:spMk id="33" creationId="{8BD771AB-64D3-135F-DEB8-4C69B59A9B50}"/>
          </ac:spMkLst>
        </pc:spChg>
        <pc:spChg chg="add del">
          <ac:chgData name="LIU Yan" userId="S::yan.liu.2022@mitb.smu.edu.sg::4414c5fc-0078-455b-b218-245ccd782d15" providerId="AD" clId="Web-{6A1C2904-025B-46A1-9E9C-27A0B51A5ADF}" dt="2023-03-23T15:35:27.452" v="67"/>
          <ac:spMkLst>
            <pc:docMk/>
            <pc:sldMk cId="3099553063" sldId="368"/>
            <ac:spMk id="34" creationId="{81408330-311D-2054-6A24-0228163FB4E5}"/>
          </ac:spMkLst>
        </pc:spChg>
        <pc:spChg chg="add del">
          <ac:chgData name="LIU Yan" userId="S::yan.liu.2022@mitb.smu.edu.sg::4414c5fc-0078-455b-b218-245ccd782d15" providerId="AD" clId="Web-{6A1C2904-025B-46A1-9E9C-27A0B51A5ADF}" dt="2023-03-23T15:35:21.967" v="66"/>
          <ac:spMkLst>
            <pc:docMk/>
            <pc:sldMk cId="3099553063" sldId="368"/>
            <ac:spMk id="35" creationId="{6ACB6167-44A8-4EE0-91E1-E878CADB8F86}"/>
          </ac:spMkLst>
        </pc:spChg>
        <pc:spChg chg="add mod">
          <ac:chgData name="LIU Yan" userId="S::yan.liu.2022@mitb.smu.edu.sg::4414c5fc-0078-455b-b218-245ccd782d15" providerId="AD" clId="Web-{6A1C2904-025B-46A1-9E9C-27A0B51A5ADF}" dt="2023-03-23T15:35:49.312" v="72" actId="1076"/>
          <ac:spMkLst>
            <pc:docMk/>
            <pc:sldMk cId="3099553063" sldId="368"/>
            <ac:spMk id="36" creationId="{32D52C32-3E6B-695A-6F7C-A101A27C6E95}"/>
          </ac:spMkLst>
        </pc:spChg>
        <pc:spChg chg="mod">
          <ac:chgData name="LIU Yan" userId="S::yan.liu.2022@mitb.smu.edu.sg::4414c5fc-0078-455b-b218-245ccd782d15" providerId="AD" clId="Web-{6A1C2904-025B-46A1-9E9C-27A0B51A5ADF}" dt="2023-03-23T15:21:42.766" v="23" actId="20577"/>
          <ac:spMkLst>
            <pc:docMk/>
            <pc:sldMk cId="3099553063" sldId="368"/>
            <ac:spMk id="135" creationId="{00000000-0000-0000-0000-000000000000}"/>
          </ac:spMkLst>
        </pc:spChg>
        <pc:graphicFrameChg chg="del mod modGraphic">
          <ac:chgData name="LIU Yan" userId="S::yan.liu.2022@mitb.smu.edu.sg::4414c5fc-0078-455b-b218-245ccd782d15" providerId="AD" clId="Web-{6A1C2904-025B-46A1-9E9C-27A0B51A5ADF}" dt="2023-03-23T15:18:09.040" v="4"/>
          <ac:graphicFrameMkLst>
            <pc:docMk/>
            <pc:sldMk cId="3099553063" sldId="368"/>
            <ac:graphicFrameMk id="2" creationId="{00000000-0000-0000-0000-000000000000}"/>
          </ac:graphicFrameMkLst>
        </pc:graphicFrameChg>
        <pc:graphicFrameChg chg="add del mod modGraphic">
          <ac:chgData name="LIU Yan" userId="S::yan.liu.2022@mitb.smu.edu.sg::4414c5fc-0078-455b-b218-245ccd782d15" providerId="AD" clId="Web-{6A1C2904-025B-46A1-9E9C-27A0B51A5ADF}" dt="2023-03-23T15:20:44.639" v="13"/>
          <ac:graphicFrameMkLst>
            <pc:docMk/>
            <pc:sldMk cId="3099553063" sldId="368"/>
            <ac:graphicFrameMk id="3" creationId="{90E570D6-AD3C-9690-88DB-864A62C8E992}"/>
          </ac:graphicFrameMkLst>
        </pc:graphicFrameChg>
        <pc:picChg chg="add del mod">
          <ac:chgData name="LIU Yan" userId="S::yan.liu.2022@mitb.smu.edu.sg::4414c5fc-0078-455b-b218-245ccd782d15" providerId="AD" clId="Web-{6A1C2904-025B-46A1-9E9C-27A0B51A5ADF}" dt="2023-03-23T15:32:55.853" v="37"/>
          <ac:picMkLst>
            <pc:docMk/>
            <pc:sldMk cId="3099553063" sldId="368"/>
            <ac:picMk id="28" creationId="{485C09E9-5342-C062-0289-5675B3E466B7}"/>
          </ac:picMkLst>
        </pc:picChg>
        <pc:picChg chg="add del mod">
          <ac:chgData name="LIU Yan" userId="S::yan.liu.2022@mitb.smu.edu.sg::4414c5fc-0078-455b-b218-245ccd782d15" providerId="AD" clId="Web-{6A1C2904-025B-46A1-9E9C-27A0B51A5ADF}" dt="2023-03-23T15:23:58.740" v="25"/>
          <ac:picMkLst>
            <pc:docMk/>
            <pc:sldMk cId="3099553063" sldId="368"/>
            <ac:picMk id="29" creationId="{3F84AE55-87B3-58BD-07AE-AA8246FE1167}"/>
          </ac:picMkLst>
        </pc:picChg>
        <pc:picChg chg="add mod">
          <ac:chgData name="LIU Yan" userId="S::yan.liu.2022@mitb.smu.edu.sg::4414c5fc-0078-455b-b218-245ccd782d15" providerId="AD" clId="Web-{6A1C2904-025B-46A1-9E9C-27A0B51A5ADF}" dt="2023-03-23T15:32:33.149" v="33" actId="1076"/>
          <ac:picMkLst>
            <pc:docMk/>
            <pc:sldMk cId="3099553063" sldId="368"/>
            <ac:picMk id="30" creationId="{4A47B15B-2859-BEFB-C9E2-DEA040333D4F}"/>
          </ac:picMkLst>
        </pc:picChg>
        <pc:picChg chg="add mod">
          <ac:chgData name="LIU Yan" userId="S::yan.liu.2022@mitb.smu.edu.sg::4414c5fc-0078-455b-b218-245ccd782d15" providerId="AD" clId="Web-{6A1C2904-025B-46A1-9E9C-27A0B51A5ADF}" dt="2023-03-23T15:32:39.618" v="34" actId="1076"/>
          <ac:picMkLst>
            <pc:docMk/>
            <pc:sldMk cId="3099553063" sldId="368"/>
            <ac:picMk id="31" creationId="{D943BB5D-D62E-9B47-DC74-574DC83AAA73}"/>
          </ac:picMkLst>
        </pc:picChg>
        <pc:picChg chg="add mod">
          <ac:chgData name="LIU Yan" userId="S::yan.liu.2022@mitb.smu.edu.sg::4414c5fc-0078-455b-b218-245ccd782d15" providerId="AD" clId="Web-{6A1C2904-025B-46A1-9E9C-27A0B51A5ADF}" dt="2023-03-23T15:33:14.432" v="40" actId="1076"/>
          <ac:picMkLst>
            <pc:docMk/>
            <pc:sldMk cId="3099553063" sldId="368"/>
            <ac:picMk id="32" creationId="{7C799086-3CEE-CFA2-8C49-6FD21FA7FE8A}"/>
          </ac:picMkLst>
        </pc:picChg>
      </pc:sldChg>
      <pc:sldChg chg="add replId modNotes">
        <pc:chgData name="LIU Yan" userId="S::yan.liu.2022@mitb.smu.edu.sg::4414c5fc-0078-455b-b218-245ccd782d15" providerId="AD" clId="Web-{6A1C2904-025B-46A1-9E9C-27A0B51A5ADF}" dt="2023-03-23T15:36:15.282" v="73"/>
        <pc:sldMkLst>
          <pc:docMk/>
          <pc:sldMk cId="3506048104" sldId="403"/>
        </pc:sldMkLst>
      </pc:sldChg>
    </pc:docChg>
  </pc:docChgLst>
  <pc:docChgLst>
    <pc:chgData name="LIU Yan" userId="S::yan.liu.2022@mitb.smu.edu.sg::4414c5fc-0078-455b-b218-245ccd782d15" providerId="AD" clId="Web-{3C9B232F-2F13-4F0D-8465-EE39A056AAA6}"/>
    <pc:docChg chg="modSld">
      <pc:chgData name="LIU Yan" userId="S::yan.liu.2022@mitb.smu.edu.sg::4414c5fc-0078-455b-b218-245ccd782d15" providerId="AD" clId="Web-{3C9B232F-2F13-4F0D-8465-EE39A056AAA6}" dt="2023-03-20T04:22:47.503" v="1" actId="20577"/>
      <pc:docMkLst>
        <pc:docMk/>
      </pc:docMkLst>
      <pc:sldChg chg="modSp">
        <pc:chgData name="LIU Yan" userId="S::yan.liu.2022@mitb.smu.edu.sg::4414c5fc-0078-455b-b218-245ccd782d15" providerId="AD" clId="Web-{3C9B232F-2F13-4F0D-8465-EE39A056AAA6}" dt="2023-03-20T04:22:47.503" v="1" actId="20577"/>
        <pc:sldMkLst>
          <pc:docMk/>
          <pc:sldMk cId="2749189317" sldId="366"/>
        </pc:sldMkLst>
        <pc:spChg chg="mod">
          <ac:chgData name="LIU Yan" userId="S::yan.liu.2022@mitb.smu.edu.sg::4414c5fc-0078-455b-b218-245ccd782d15" providerId="AD" clId="Web-{3C9B232F-2F13-4F0D-8465-EE39A056AAA6}" dt="2023-03-20T04:22:47.503" v="1" actId="20577"/>
          <ac:spMkLst>
            <pc:docMk/>
            <pc:sldMk cId="2749189317" sldId="366"/>
            <ac:spMk id="590" creationId="{00000000-0000-0000-0000-000000000000}"/>
          </ac:spMkLst>
        </pc:spChg>
      </pc:sldChg>
    </pc:docChg>
  </pc:docChgLst>
  <pc:docChgLst>
    <pc:chgData name="Anica Clarice Antonella Pascual GALANO" userId="5999f95f-9d77-48ba-8a74-8d0e5c3e21f8" providerId="ADAL" clId="{CF1CD83B-830D-4C84-B03E-8D6C789FD396}"/>
    <pc:docChg chg="undo custSel addSld delSld modSld sldOrd modSection">
      <pc:chgData name="Anica Clarice Antonella Pascual GALANO" userId="5999f95f-9d77-48ba-8a74-8d0e5c3e21f8" providerId="ADAL" clId="{CF1CD83B-830D-4C84-B03E-8D6C789FD396}" dt="2023-03-24T23:15:02.415" v="8756"/>
      <pc:docMkLst>
        <pc:docMk/>
      </pc:docMkLst>
      <pc:sldChg chg="modSp mod">
        <pc:chgData name="Anica Clarice Antonella Pascual GALANO" userId="5999f95f-9d77-48ba-8a74-8d0e5c3e21f8" providerId="ADAL" clId="{CF1CD83B-830D-4C84-B03E-8D6C789FD396}" dt="2023-03-22T12:09:16.887" v="430" actId="1076"/>
        <pc:sldMkLst>
          <pc:docMk/>
          <pc:sldMk cId="0" sldId="256"/>
        </pc:sldMkLst>
        <pc:spChg chg="mod">
          <ac:chgData name="Anica Clarice Antonella Pascual GALANO" userId="5999f95f-9d77-48ba-8a74-8d0e5c3e21f8" providerId="ADAL" clId="{CF1CD83B-830D-4C84-B03E-8D6C789FD396}" dt="2023-03-22T12:09:16.887" v="430" actId="1076"/>
          <ac:spMkLst>
            <pc:docMk/>
            <pc:sldMk cId="0" sldId="256"/>
            <ac:spMk id="129" creationId="{00000000-0000-0000-0000-000000000000}"/>
          </ac:spMkLst>
        </pc:spChg>
      </pc:sldChg>
      <pc:sldChg chg="modSp mod">
        <pc:chgData name="Anica Clarice Antonella Pascual GALANO" userId="5999f95f-9d77-48ba-8a74-8d0e5c3e21f8" providerId="ADAL" clId="{CF1CD83B-830D-4C84-B03E-8D6C789FD396}" dt="2023-03-23T21:58:01.667" v="1952" actId="1076"/>
        <pc:sldMkLst>
          <pc:docMk/>
          <pc:sldMk cId="0" sldId="266"/>
        </pc:sldMkLst>
        <pc:graphicFrameChg chg="mod">
          <ac:chgData name="Anica Clarice Antonella Pascual GALANO" userId="5999f95f-9d77-48ba-8a74-8d0e5c3e21f8" providerId="ADAL" clId="{CF1CD83B-830D-4C84-B03E-8D6C789FD396}" dt="2023-03-23T21:58:01.667" v="1952" actId="1076"/>
          <ac:graphicFrameMkLst>
            <pc:docMk/>
            <pc:sldMk cId="0" sldId="266"/>
            <ac:graphicFrameMk id="556" creationId="{00000000-0000-0000-0000-000000000000}"/>
          </ac:graphicFrameMkLst>
        </pc:graphicFrameChg>
        <pc:cxnChg chg="mod">
          <ac:chgData name="Anica Clarice Antonella Pascual GALANO" userId="5999f95f-9d77-48ba-8a74-8d0e5c3e21f8" providerId="ADAL" clId="{CF1CD83B-830D-4C84-B03E-8D6C789FD396}" dt="2023-03-23T21:58:01.667" v="1952" actId="1076"/>
          <ac:cxnSpMkLst>
            <pc:docMk/>
            <pc:sldMk cId="0" sldId="266"/>
            <ac:cxnSpMk id="557" creationId="{00000000-0000-0000-0000-000000000000}"/>
          </ac:cxnSpMkLst>
        </pc:cxnChg>
        <pc:cxnChg chg="mod">
          <ac:chgData name="Anica Clarice Antonella Pascual GALANO" userId="5999f95f-9d77-48ba-8a74-8d0e5c3e21f8" providerId="ADAL" clId="{CF1CD83B-830D-4C84-B03E-8D6C789FD396}" dt="2023-03-23T21:58:01.667" v="1952" actId="1076"/>
          <ac:cxnSpMkLst>
            <pc:docMk/>
            <pc:sldMk cId="0" sldId="266"/>
            <ac:cxnSpMk id="558" creationId="{00000000-0000-0000-0000-000000000000}"/>
          </ac:cxnSpMkLst>
        </pc:cxnChg>
      </pc:sldChg>
      <pc:sldChg chg="modSp mod setBg">
        <pc:chgData name="Anica Clarice Antonella Pascual GALANO" userId="5999f95f-9d77-48ba-8a74-8d0e5c3e21f8" providerId="ADAL" clId="{CF1CD83B-830D-4C84-B03E-8D6C789FD396}" dt="2023-03-24T20:05:59.037" v="6201" actId="207"/>
        <pc:sldMkLst>
          <pc:docMk/>
          <pc:sldMk cId="0" sldId="271"/>
        </pc:sldMkLst>
        <pc:spChg chg="mod">
          <ac:chgData name="Anica Clarice Antonella Pascual GALANO" userId="5999f95f-9d77-48ba-8a74-8d0e5c3e21f8" providerId="ADAL" clId="{CF1CD83B-830D-4C84-B03E-8D6C789FD396}" dt="2023-03-24T20:05:59.037" v="6201" actId="207"/>
          <ac:spMkLst>
            <pc:docMk/>
            <pc:sldMk cId="0" sldId="271"/>
            <ac:spMk id="638" creationId="{00000000-0000-0000-0000-000000000000}"/>
          </ac:spMkLst>
        </pc:spChg>
      </pc:sldChg>
      <pc:sldChg chg="del">
        <pc:chgData name="Anica Clarice Antonella Pascual GALANO" userId="5999f95f-9d77-48ba-8a74-8d0e5c3e21f8" providerId="ADAL" clId="{CF1CD83B-830D-4C84-B03E-8D6C789FD396}" dt="2023-03-24T19:46:00.845" v="6079" actId="47"/>
        <pc:sldMkLst>
          <pc:docMk/>
          <pc:sldMk cId="3689419021" sldId="301"/>
        </pc:sldMkLst>
      </pc:sldChg>
      <pc:sldChg chg="del">
        <pc:chgData name="Anica Clarice Antonella Pascual GALANO" userId="5999f95f-9d77-48ba-8a74-8d0e5c3e21f8" providerId="ADAL" clId="{CF1CD83B-830D-4C84-B03E-8D6C789FD396}" dt="2023-03-24T19:46:00.777" v="6078" actId="47"/>
        <pc:sldMkLst>
          <pc:docMk/>
          <pc:sldMk cId="175522835" sldId="302"/>
        </pc:sldMkLst>
      </pc:sldChg>
      <pc:sldChg chg="del">
        <pc:chgData name="Anica Clarice Antonella Pascual GALANO" userId="5999f95f-9d77-48ba-8a74-8d0e5c3e21f8" providerId="ADAL" clId="{CF1CD83B-830D-4C84-B03E-8D6C789FD396}" dt="2023-03-24T19:46:00.705" v="6077" actId="47"/>
        <pc:sldMkLst>
          <pc:docMk/>
          <pc:sldMk cId="3340831935" sldId="303"/>
        </pc:sldMkLst>
      </pc:sldChg>
      <pc:sldChg chg="del">
        <pc:chgData name="Anica Clarice Antonella Pascual GALANO" userId="5999f95f-9d77-48ba-8a74-8d0e5c3e21f8" providerId="ADAL" clId="{CF1CD83B-830D-4C84-B03E-8D6C789FD396}" dt="2023-03-24T19:46:00.526" v="6076" actId="47"/>
        <pc:sldMkLst>
          <pc:docMk/>
          <pc:sldMk cId="1880086167" sldId="304"/>
        </pc:sldMkLst>
      </pc:sldChg>
      <pc:sldChg chg="del">
        <pc:chgData name="Anica Clarice Antonella Pascual GALANO" userId="5999f95f-9d77-48ba-8a74-8d0e5c3e21f8" providerId="ADAL" clId="{CF1CD83B-830D-4C84-B03E-8D6C789FD396}" dt="2023-03-24T19:46:00.335" v="6075" actId="47"/>
        <pc:sldMkLst>
          <pc:docMk/>
          <pc:sldMk cId="244593773" sldId="305"/>
        </pc:sldMkLst>
      </pc:sldChg>
      <pc:sldChg chg="del">
        <pc:chgData name="Anica Clarice Antonella Pascual GALANO" userId="5999f95f-9d77-48ba-8a74-8d0e5c3e21f8" providerId="ADAL" clId="{CF1CD83B-830D-4C84-B03E-8D6C789FD396}" dt="2023-03-24T19:45:59.646" v="6074" actId="47"/>
        <pc:sldMkLst>
          <pc:docMk/>
          <pc:sldMk cId="297828733" sldId="306"/>
        </pc:sldMkLst>
      </pc:sldChg>
      <pc:sldChg chg="del">
        <pc:chgData name="Anica Clarice Antonella Pascual GALANO" userId="5999f95f-9d77-48ba-8a74-8d0e5c3e21f8" providerId="ADAL" clId="{CF1CD83B-830D-4C84-B03E-8D6C789FD396}" dt="2023-03-24T19:45:59.465" v="6073" actId="47"/>
        <pc:sldMkLst>
          <pc:docMk/>
          <pc:sldMk cId="1767794491" sldId="307"/>
        </pc:sldMkLst>
      </pc:sldChg>
      <pc:sldChg chg="del">
        <pc:chgData name="Anica Clarice Antonella Pascual GALANO" userId="5999f95f-9d77-48ba-8a74-8d0e5c3e21f8" providerId="ADAL" clId="{CF1CD83B-830D-4C84-B03E-8D6C789FD396}" dt="2023-03-24T19:45:59.223" v="6072" actId="47"/>
        <pc:sldMkLst>
          <pc:docMk/>
          <pc:sldMk cId="200336245" sldId="308"/>
        </pc:sldMkLst>
      </pc:sldChg>
      <pc:sldChg chg="del">
        <pc:chgData name="Anica Clarice Antonella Pascual GALANO" userId="5999f95f-9d77-48ba-8a74-8d0e5c3e21f8" providerId="ADAL" clId="{CF1CD83B-830D-4C84-B03E-8D6C789FD396}" dt="2023-03-24T19:45:59.155" v="6071" actId="47"/>
        <pc:sldMkLst>
          <pc:docMk/>
          <pc:sldMk cId="2754645503" sldId="309"/>
        </pc:sldMkLst>
      </pc:sldChg>
      <pc:sldChg chg="del">
        <pc:chgData name="Anica Clarice Antonella Pascual GALANO" userId="5999f95f-9d77-48ba-8a74-8d0e5c3e21f8" providerId="ADAL" clId="{CF1CD83B-830D-4C84-B03E-8D6C789FD396}" dt="2023-03-24T19:45:58.843" v="6070" actId="47"/>
        <pc:sldMkLst>
          <pc:docMk/>
          <pc:sldMk cId="4200710238" sldId="310"/>
        </pc:sldMkLst>
      </pc:sldChg>
      <pc:sldChg chg="del">
        <pc:chgData name="Anica Clarice Antonella Pascual GALANO" userId="5999f95f-9d77-48ba-8a74-8d0e5c3e21f8" providerId="ADAL" clId="{CF1CD83B-830D-4C84-B03E-8D6C789FD396}" dt="2023-03-24T19:45:57.982" v="6069" actId="47"/>
        <pc:sldMkLst>
          <pc:docMk/>
          <pc:sldMk cId="3925139078" sldId="311"/>
        </pc:sldMkLst>
      </pc:sldChg>
      <pc:sldChg chg="del">
        <pc:chgData name="Anica Clarice Antonella Pascual GALANO" userId="5999f95f-9d77-48ba-8a74-8d0e5c3e21f8" providerId="ADAL" clId="{CF1CD83B-830D-4C84-B03E-8D6C789FD396}" dt="2023-03-24T19:45:57.698" v="6068" actId="47"/>
        <pc:sldMkLst>
          <pc:docMk/>
          <pc:sldMk cId="1125264546" sldId="312"/>
        </pc:sldMkLst>
      </pc:sldChg>
      <pc:sldChg chg="del">
        <pc:chgData name="Anica Clarice Antonella Pascual GALANO" userId="5999f95f-9d77-48ba-8a74-8d0e5c3e21f8" providerId="ADAL" clId="{CF1CD83B-830D-4C84-B03E-8D6C789FD396}" dt="2023-03-24T19:45:57.394" v="6067" actId="47"/>
        <pc:sldMkLst>
          <pc:docMk/>
          <pc:sldMk cId="231167767" sldId="313"/>
        </pc:sldMkLst>
      </pc:sldChg>
      <pc:sldChg chg="del">
        <pc:chgData name="Anica Clarice Antonella Pascual GALANO" userId="5999f95f-9d77-48ba-8a74-8d0e5c3e21f8" providerId="ADAL" clId="{CF1CD83B-830D-4C84-B03E-8D6C789FD396}" dt="2023-03-24T19:45:57.234" v="6066" actId="47"/>
        <pc:sldMkLst>
          <pc:docMk/>
          <pc:sldMk cId="389725458" sldId="314"/>
        </pc:sldMkLst>
      </pc:sldChg>
      <pc:sldChg chg="del">
        <pc:chgData name="Anica Clarice Antonella Pascual GALANO" userId="5999f95f-9d77-48ba-8a74-8d0e5c3e21f8" providerId="ADAL" clId="{CF1CD83B-830D-4C84-B03E-8D6C789FD396}" dt="2023-03-24T19:45:57.066" v="6065" actId="47"/>
        <pc:sldMkLst>
          <pc:docMk/>
          <pc:sldMk cId="4171930070" sldId="315"/>
        </pc:sldMkLst>
      </pc:sldChg>
      <pc:sldChg chg="del">
        <pc:chgData name="Anica Clarice Antonella Pascual GALANO" userId="5999f95f-9d77-48ba-8a74-8d0e5c3e21f8" providerId="ADAL" clId="{CF1CD83B-830D-4C84-B03E-8D6C789FD396}" dt="2023-03-24T19:45:53.741" v="6064" actId="47"/>
        <pc:sldMkLst>
          <pc:docMk/>
          <pc:sldMk cId="2041293658" sldId="316"/>
        </pc:sldMkLst>
      </pc:sldChg>
      <pc:sldChg chg="del">
        <pc:chgData name="Anica Clarice Antonella Pascual GALANO" userId="5999f95f-9d77-48ba-8a74-8d0e5c3e21f8" providerId="ADAL" clId="{CF1CD83B-830D-4C84-B03E-8D6C789FD396}" dt="2023-03-24T19:45:53.653" v="6063" actId="47"/>
        <pc:sldMkLst>
          <pc:docMk/>
          <pc:sldMk cId="315651045" sldId="317"/>
        </pc:sldMkLst>
      </pc:sldChg>
      <pc:sldChg chg="del">
        <pc:chgData name="Anica Clarice Antonella Pascual GALANO" userId="5999f95f-9d77-48ba-8a74-8d0e5c3e21f8" providerId="ADAL" clId="{CF1CD83B-830D-4C84-B03E-8D6C789FD396}" dt="2023-03-24T19:45:53.565" v="6062" actId="47"/>
        <pc:sldMkLst>
          <pc:docMk/>
          <pc:sldMk cId="2568169899" sldId="318"/>
        </pc:sldMkLst>
      </pc:sldChg>
      <pc:sldChg chg="del">
        <pc:chgData name="Anica Clarice Antonella Pascual GALANO" userId="5999f95f-9d77-48ba-8a74-8d0e5c3e21f8" providerId="ADAL" clId="{CF1CD83B-830D-4C84-B03E-8D6C789FD396}" dt="2023-03-24T19:45:53.477" v="6061" actId="47"/>
        <pc:sldMkLst>
          <pc:docMk/>
          <pc:sldMk cId="2394144100" sldId="319"/>
        </pc:sldMkLst>
      </pc:sldChg>
      <pc:sldChg chg="del">
        <pc:chgData name="Anica Clarice Antonella Pascual GALANO" userId="5999f95f-9d77-48ba-8a74-8d0e5c3e21f8" providerId="ADAL" clId="{CF1CD83B-830D-4C84-B03E-8D6C789FD396}" dt="2023-03-24T19:45:53.389" v="6060" actId="47"/>
        <pc:sldMkLst>
          <pc:docMk/>
          <pc:sldMk cId="1434456383" sldId="320"/>
        </pc:sldMkLst>
      </pc:sldChg>
      <pc:sldChg chg="del">
        <pc:chgData name="Anica Clarice Antonella Pascual GALANO" userId="5999f95f-9d77-48ba-8a74-8d0e5c3e21f8" providerId="ADAL" clId="{CF1CD83B-830D-4C84-B03E-8D6C789FD396}" dt="2023-03-24T19:45:53.223" v="6058" actId="47"/>
        <pc:sldMkLst>
          <pc:docMk/>
          <pc:sldMk cId="795040488" sldId="321"/>
        </pc:sldMkLst>
      </pc:sldChg>
      <pc:sldChg chg="del">
        <pc:chgData name="Anica Clarice Antonella Pascual GALANO" userId="5999f95f-9d77-48ba-8a74-8d0e5c3e21f8" providerId="ADAL" clId="{CF1CD83B-830D-4C84-B03E-8D6C789FD396}" dt="2023-03-24T19:45:53.147" v="6057" actId="47"/>
        <pc:sldMkLst>
          <pc:docMk/>
          <pc:sldMk cId="3192841454" sldId="322"/>
        </pc:sldMkLst>
      </pc:sldChg>
      <pc:sldChg chg="del">
        <pc:chgData name="Anica Clarice Antonella Pascual GALANO" userId="5999f95f-9d77-48ba-8a74-8d0e5c3e21f8" providerId="ADAL" clId="{CF1CD83B-830D-4C84-B03E-8D6C789FD396}" dt="2023-03-24T19:45:53.069" v="6056" actId="47"/>
        <pc:sldMkLst>
          <pc:docMk/>
          <pc:sldMk cId="1338225399" sldId="323"/>
        </pc:sldMkLst>
      </pc:sldChg>
      <pc:sldChg chg="del">
        <pc:chgData name="Anica Clarice Antonella Pascual GALANO" userId="5999f95f-9d77-48ba-8a74-8d0e5c3e21f8" providerId="ADAL" clId="{CF1CD83B-830D-4C84-B03E-8D6C789FD396}" dt="2023-03-24T19:45:52.975" v="6055" actId="47"/>
        <pc:sldMkLst>
          <pc:docMk/>
          <pc:sldMk cId="481565217" sldId="324"/>
        </pc:sldMkLst>
      </pc:sldChg>
      <pc:sldChg chg="del">
        <pc:chgData name="Anica Clarice Antonella Pascual GALANO" userId="5999f95f-9d77-48ba-8a74-8d0e5c3e21f8" providerId="ADAL" clId="{CF1CD83B-830D-4C84-B03E-8D6C789FD396}" dt="2023-03-24T19:45:52.875" v="6054" actId="47"/>
        <pc:sldMkLst>
          <pc:docMk/>
          <pc:sldMk cId="3422947940" sldId="325"/>
        </pc:sldMkLst>
      </pc:sldChg>
      <pc:sldChg chg="del">
        <pc:chgData name="Anica Clarice Antonella Pascual GALANO" userId="5999f95f-9d77-48ba-8a74-8d0e5c3e21f8" providerId="ADAL" clId="{CF1CD83B-830D-4C84-B03E-8D6C789FD396}" dt="2023-03-24T19:45:52.791" v="6053" actId="47"/>
        <pc:sldMkLst>
          <pc:docMk/>
          <pc:sldMk cId="981628185" sldId="326"/>
        </pc:sldMkLst>
      </pc:sldChg>
      <pc:sldChg chg="del">
        <pc:chgData name="Anica Clarice Antonella Pascual GALANO" userId="5999f95f-9d77-48ba-8a74-8d0e5c3e21f8" providerId="ADAL" clId="{CF1CD83B-830D-4C84-B03E-8D6C789FD396}" dt="2023-03-24T19:45:52.723" v="6052" actId="47"/>
        <pc:sldMkLst>
          <pc:docMk/>
          <pc:sldMk cId="2414628628" sldId="327"/>
        </pc:sldMkLst>
      </pc:sldChg>
      <pc:sldChg chg="del">
        <pc:chgData name="Anica Clarice Antonella Pascual GALANO" userId="5999f95f-9d77-48ba-8a74-8d0e5c3e21f8" providerId="ADAL" clId="{CF1CD83B-830D-4C84-B03E-8D6C789FD396}" dt="2023-03-24T19:45:52.616" v="6051" actId="47"/>
        <pc:sldMkLst>
          <pc:docMk/>
          <pc:sldMk cId="1107862380" sldId="328"/>
        </pc:sldMkLst>
      </pc:sldChg>
      <pc:sldChg chg="del">
        <pc:chgData name="Anica Clarice Antonella Pascual GALANO" userId="5999f95f-9d77-48ba-8a74-8d0e5c3e21f8" providerId="ADAL" clId="{CF1CD83B-830D-4C84-B03E-8D6C789FD396}" dt="2023-03-24T19:45:52.556" v="6050" actId="47"/>
        <pc:sldMkLst>
          <pc:docMk/>
          <pc:sldMk cId="3206864687" sldId="329"/>
        </pc:sldMkLst>
      </pc:sldChg>
      <pc:sldChg chg="del">
        <pc:chgData name="Anica Clarice Antonella Pascual GALANO" userId="5999f95f-9d77-48ba-8a74-8d0e5c3e21f8" providerId="ADAL" clId="{CF1CD83B-830D-4C84-B03E-8D6C789FD396}" dt="2023-03-24T19:45:52.464" v="6049" actId="47"/>
        <pc:sldMkLst>
          <pc:docMk/>
          <pc:sldMk cId="4144750545" sldId="330"/>
        </pc:sldMkLst>
      </pc:sldChg>
      <pc:sldChg chg="del">
        <pc:chgData name="Anica Clarice Antonella Pascual GALANO" userId="5999f95f-9d77-48ba-8a74-8d0e5c3e21f8" providerId="ADAL" clId="{CF1CD83B-830D-4C84-B03E-8D6C789FD396}" dt="2023-03-24T19:45:51.599" v="6048" actId="47"/>
        <pc:sldMkLst>
          <pc:docMk/>
          <pc:sldMk cId="3777879953" sldId="331"/>
        </pc:sldMkLst>
      </pc:sldChg>
      <pc:sldChg chg="del">
        <pc:chgData name="Anica Clarice Antonella Pascual GALANO" userId="5999f95f-9d77-48ba-8a74-8d0e5c3e21f8" providerId="ADAL" clId="{CF1CD83B-830D-4C84-B03E-8D6C789FD396}" dt="2023-03-24T19:45:50.870" v="6047" actId="47"/>
        <pc:sldMkLst>
          <pc:docMk/>
          <pc:sldMk cId="1326758494" sldId="332"/>
        </pc:sldMkLst>
      </pc:sldChg>
      <pc:sldChg chg="del">
        <pc:chgData name="Anica Clarice Antonella Pascual GALANO" userId="5999f95f-9d77-48ba-8a74-8d0e5c3e21f8" providerId="ADAL" clId="{CF1CD83B-830D-4C84-B03E-8D6C789FD396}" dt="2023-03-24T19:45:50.744" v="6046" actId="47"/>
        <pc:sldMkLst>
          <pc:docMk/>
          <pc:sldMk cId="2856700911" sldId="333"/>
        </pc:sldMkLst>
      </pc:sldChg>
      <pc:sldChg chg="del">
        <pc:chgData name="Anica Clarice Antonella Pascual GALANO" userId="5999f95f-9d77-48ba-8a74-8d0e5c3e21f8" providerId="ADAL" clId="{CF1CD83B-830D-4C84-B03E-8D6C789FD396}" dt="2023-03-24T19:45:50.535" v="6045" actId="47"/>
        <pc:sldMkLst>
          <pc:docMk/>
          <pc:sldMk cId="172709438" sldId="334"/>
        </pc:sldMkLst>
      </pc:sldChg>
      <pc:sldChg chg="del">
        <pc:chgData name="Anica Clarice Antonella Pascual GALANO" userId="5999f95f-9d77-48ba-8a74-8d0e5c3e21f8" providerId="ADAL" clId="{CF1CD83B-830D-4C84-B03E-8D6C789FD396}" dt="2023-03-24T19:45:50.388" v="6044" actId="47"/>
        <pc:sldMkLst>
          <pc:docMk/>
          <pc:sldMk cId="1664937387" sldId="335"/>
        </pc:sldMkLst>
      </pc:sldChg>
      <pc:sldChg chg="del">
        <pc:chgData name="Anica Clarice Antonella Pascual GALANO" userId="5999f95f-9d77-48ba-8a74-8d0e5c3e21f8" providerId="ADAL" clId="{CF1CD83B-830D-4C84-B03E-8D6C789FD396}" dt="2023-03-24T19:45:50.216" v="6043" actId="47"/>
        <pc:sldMkLst>
          <pc:docMk/>
          <pc:sldMk cId="3081600629" sldId="336"/>
        </pc:sldMkLst>
      </pc:sldChg>
      <pc:sldChg chg="del">
        <pc:chgData name="Anica Clarice Antonella Pascual GALANO" userId="5999f95f-9d77-48ba-8a74-8d0e5c3e21f8" providerId="ADAL" clId="{CF1CD83B-830D-4C84-B03E-8D6C789FD396}" dt="2023-03-24T19:45:50.002" v="6042" actId="47"/>
        <pc:sldMkLst>
          <pc:docMk/>
          <pc:sldMk cId="63420490" sldId="337"/>
        </pc:sldMkLst>
      </pc:sldChg>
      <pc:sldChg chg="del">
        <pc:chgData name="Anica Clarice Antonella Pascual GALANO" userId="5999f95f-9d77-48ba-8a74-8d0e5c3e21f8" providerId="ADAL" clId="{CF1CD83B-830D-4C84-B03E-8D6C789FD396}" dt="2023-03-24T19:45:49.714" v="6041" actId="47"/>
        <pc:sldMkLst>
          <pc:docMk/>
          <pc:sldMk cId="1289445224" sldId="338"/>
        </pc:sldMkLst>
      </pc:sldChg>
      <pc:sldChg chg="del">
        <pc:chgData name="Anica Clarice Antonella Pascual GALANO" userId="5999f95f-9d77-48ba-8a74-8d0e5c3e21f8" providerId="ADAL" clId="{CF1CD83B-830D-4C84-B03E-8D6C789FD396}" dt="2023-03-24T19:45:49.419" v="6040" actId="47"/>
        <pc:sldMkLst>
          <pc:docMk/>
          <pc:sldMk cId="3022910302" sldId="339"/>
        </pc:sldMkLst>
      </pc:sldChg>
      <pc:sldChg chg="del">
        <pc:chgData name="Anica Clarice Antonella Pascual GALANO" userId="5999f95f-9d77-48ba-8a74-8d0e5c3e21f8" providerId="ADAL" clId="{CF1CD83B-830D-4C84-B03E-8D6C789FD396}" dt="2023-03-24T19:45:49.082" v="6039" actId="47"/>
        <pc:sldMkLst>
          <pc:docMk/>
          <pc:sldMk cId="2287705118" sldId="340"/>
        </pc:sldMkLst>
      </pc:sldChg>
      <pc:sldChg chg="del">
        <pc:chgData name="Anica Clarice Antonella Pascual GALANO" userId="5999f95f-9d77-48ba-8a74-8d0e5c3e21f8" providerId="ADAL" clId="{CF1CD83B-830D-4C84-B03E-8D6C789FD396}" dt="2023-03-24T19:45:48.645" v="6038" actId="47"/>
        <pc:sldMkLst>
          <pc:docMk/>
          <pc:sldMk cId="321684169" sldId="341"/>
        </pc:sldMkLst>
      </pc:sldChg>
      <pc:sldChg chg="del">
        <pc:chgData name="Anica Clarice Antonella Pascual GALANO" userId="5999f95f-9d77-48ba-8a74-8d0e5c3e21f8" providerId="ADAL" clId="{CF1CD83B-830D-4C84-B03E-8D6C789FD396}" dt="2023-03-24T19:45:48.212" v="6037" actId="47"/>
        <pc:sldMkLst>
          <pc:docMk/>
          <pc:sldMk cId="2291413719" sldId="342"/>
        </pc:sldMkLst>
      </pc:sldChg>
      <pc:sldChg chg="del">
        <pc:chgData name="Anica Clarice Antonella Pascual GALANO" userId="5999f95f-9d77-48ba-8a74-8d0e5c3e21f8" providerId="ADAL" clId="{CF1CD83B-830D-4C84-B03E-8D6C789FD396}" dt="2023-03-21T21:46:45.121" v="91" actId="47"/>
        <pc:sldMkLst>
          <pc:docMk/>
          <pc:sldMk cId="4111123138" sldId="343"/>
        </pc:sldMkLst>
      </pc:sldChg>
      <pc:sldChg chg="del">
        <pc:chgData name="Anica Clarice Antonella Pascual GALANO" userId="5999f95f-9d77-48ba-8a74-8d0e5c3e21f8" providerId="ADAL" clId="{CF1CD83B-830D-4C84-B03E-8D6C789FD396}" dt="2023-03-21T21:46:46.963" v="92" actId="47"/>
        <pc:sldMkLst>
          <pc:docMk/>
          <pc:sldMk cId="1667171286" sldId="344"/>
        </pc:sldMkLst>
      </pc:sldChg>
      <pc:sldChg chg="addSp delSp modSp mod ord">
        <pc:chgData name="Anica Clarice Antonella Pascual GALANO" userId="5999f95f-9d77-48ba-8a74-8d0e5c3e21f8" providerId="ADAL" clId="{CF1CD83B-830D-4C84-B03E-8D6C789FD396}" dt="2023-03-23T20:31:00.462" v="1017" actId="1076"/>
        <pc:sldMkLst>
          <pc:docMk/>
          <pc:sldMk cId="1049045534" sldId="345"/>
        </pc:sldMkLst>
        <pc:spChg chg="add del mod">
          <ac:chgData name="Anica Clarice Antonella Pascual GALANO" userId="5999f95f-9d77-48ba-8a74-8d0e5c3e21f8" providerId="ADAL" clId="{CF1CD83B-830D-4C84-B03E-8D6C789FD396}" dt="2023-03-23T20:10:46.188" v="923" actId="478"/>
          <ac:spMkLst>
            <pc:docMk/>
            <pc:sldMk cId="1049045534" sldId="345"/>
            <ac:spMk id="3" creationId="{1D8B94A6-475C-2BD6-F796-011BCBE73F79}"/>
          </ac:spMkLst>
        </pc:spChg>
        <pc:spChg chg="add del mod">
          <ac:chgData name="Anica Clarice Antonella Pascual GALANO" userId="5999f95f-9d77-48ba-8a74-8d0e5c3e21f8" providerId="ADAL" clId="{CF1CD83B-830D-4C84-B03E-8D6C789FD396}" dt="2023-03-23T20:10:48.305" v="924" actId="478"/>
          <ac:spMkLst>
            <pc:docMk/>
            <pc:sldMk cId="1049045534" sldId="345"/>
            <ac:spMk id="5" creationId="{0C677E15-9C37-C5E7-1BFF-500F474462E9}"/>
          </ac:spMkLst>
        </pc:spChg>
        <pc:spChg chg="add mod">
          <ac:chgData name="Anica Clarice Antonella Pascual GALANO" userId="5999f95f-9d77-48ba-8a74-8d0e5c3e21f8" providerId="ADAL" clId="{CF1CD83B-830D-4C84-B03E-8D6C789FD396}" dt="2023-03-23T20:12:53.672" v="958" actId="1076"/>
          <ac:spMkLst>
            <pc:docMk/>
            <pc:sldMk cId="1049045534" sldId="345"/>
            <ac:spMk id="8" creationId="{DE56801C-1C25-0F5A-6B48-6D033FC9B2A2}"/>
          </ac:spMkLst>
        </pc:spChg>
        <pc:spChg chg="del">
          <ac:chgData name="Anica Clarice Antonella Pascual GALANO" userId="5999f95f-9d77-48ba-8a74-8d0e5c3e21f8" providerId="ADAL" clId="{CF1CD83B-830D-4C84-B03E-8D6C789FD396}" dt="2023-03-23T20:10:43.175" v="922" actId="478"/>
          <ac:spMkLst>
            <pc:docMk/>
            <pc:sldMk cId="1049045534" sldId="345"/>
            <ac:spMk id="135" creationId="{00000000-0000-0000-0000-000000000000}"/>
          </ac:spMkLst>
        </pc:spChg>
        <pc:spChg chg="del">
          <ac:chgData name="Anica Clarice Antonella Pascual GALANO" userId="5999f95f-9d77-48ba-8a74-8d0e5c3e21f8" providerId="ADAL" clId="{CF1CD83B-830D-4C84-B03E-8D6C789FD396}" dt="2023-03-23T20:10:43.175" v="922" actId="478"/>
          <ac:spMkLst>
            <pc:docMk/>
            <pc:sldMk cId="1049045534" sldId="345"/>
            <ac:spMk id="136" creationId="{00000000-0000-0000-0000-000000000000}"/>
          </ac:spMkLst>
        </pc:spChg>
        <pc:picChg chg="add del mod modCrop">
          <ac:chgData name="Anica Clarice Antonella Pascual GALANO" userId="5999f95f-9d77-48ba-8a74-8d0e5c3e21f8" providerId="ADAL" clId="{CF1CD83B-830D-4C84-B03E-8D6C789FD396}" dt="2023-03-23T20:22:31.607" v="975" actId="478"/>
          <ac:picMkLst>
            <pc:docMk/>
            <pc:sldMk cId="1049045534" sldId="345"/>
            <ac:picMk id="7" creationId="{CECE782B-79CC-0CE9-B042-6C8339406DA3}"/>
          </ac:picMkLst>
        </pc:picChg>
        <pc:picChg chg="add del">
          <ac:chgData name="Anica Clarice Antonella Pascual GALANO" userId="5999f95f-9d77-48ba-8a74-8d0e5c3e21f8" providerId="ADAL" clId="{CF1CD83B-830D-4C84-B03E-8D6C789FD396}" dt="2023-03-23T20:25:38.850" v="979" actId="478"/>
          <ac:picMkLst>
            <pc:docMk/>
            <pc:sldMk cId="1049045534" sldId="345"/>
            <ac:picMk id="11" creationId="{43BA7D0A-3BA6-9402-4944-BB0AC6CD8B90}"/>
          </ac:picMkLst>
        </pc:picChg>
        <pc:picChg chg="add mod modCrop">
          <ac:chgData name="Anica Clarice Antonella Pascual GALANO" userId="5999f95f-9d77-48ba-8a74-8d0e5c3e21f8" providerId="ADAL" clId="{CF1CD83B-830D-4C84-B03E-8D6C789FD396}" dt="2023-03-23T20:31:00.462" v="1017" actId="1076"/>
          <ac:picMkLst>
            <pc:docMk/>
            <pc:sldMk cId="1049045534" sldId="345"/>
            <ac:picMk id="13" creationId="{5EAF03F3-7902-A9C8-B116-7B30269FE59B}"/>
          </ac:picMkLst>
        </pc:picChg>
        <pc:cxnChg chg="add mod">
          <ac:chgData name="Anica Clarice Antonella Pascual GALANO" userId="5999f95f-9d77-48ba-8a74-8d0e5c3e21f8" providerId="ADAL" clId="{CF1CD83B-830D-4C84-B03E-8D6C789FD396}" dt="2023-03-23T20:12:28.993" v="957" actId="12788"/>
          <ac:cxnSpMkLst>
            <pc:docMk/>
            <pc:sldMk cId="1049045534" sldId="345"/>
            <ac:cxnSpMk id="9" creationId="{FDC4EBD2-9567-777F-59FD-52595D857EC9}"/>
          </ac:cxnSpMkLst>
        </pc:cxnChg>
        <pc:cxnChg chg="del">
          <ac:chgData name="Anica Clarice Antonella Pascual GALANO" userId="5999f95f-9d77-48ba-8a74-8d0e5c3e21f8" providerId="ADAL" clId="{CF1CD83B-830D-4C84-B03E-8D6C789FD396}" dt="2023-03-23T20:10:43.175" v="922" actId="478"/>
          <ac:cxnSpMkLst>
            <pc:docMk/>
            <pc:sldMk cId="1049045534" sldId="345"/>
            <ac:cxnSpMk id="137" creationId="{00000000-0000-0000-0000-000000000000}"/>
          </ac:cxnSpMkLst>
        </pc:cxnChg>
      </pc:sldChg>
      <pc:sldChg chg="addSp modSp mod">
        <pc:chgData name="Anica Clarice Antonella Pascual GALANO" userId="5999f95f-9d77-48ba-8a74-8d0e5c3e21f8" providerId="ADAL" clId="{CF1CD83B-830D-4C84-B03E-8D6C789FD396}" dt="2023-03-21T21:46:28.172" v="88" actId="1076"/>
        <pc:sldMkLst>
          <pc:docMk/>
          <pc:sldMk cId="3584270161" sldId="346"/>
        </pc:sldMkLst>
        <pc:spChg chg="mod">
          <ac:chgData name="Anica Clarice Antonella Pascual GALANO" userId="5999f95f-9d77-48ba-8a74-8d0e5c3e21f8" providerId="ADAL" clId="{CF1CD83B-830D-4C84-B03E-8D6C789FD396}" dt="2023-03-21T21:46:28.172" v="88" actId="1076"/>
          <ac:spMkLst>
            <pc:docMk/>
            <pc:sldMk cId="3584270161" sldId="346"/>
            <ac:spMk id="200" creationId="{00000000-0000-0000-0000-000000000000}"/>
          </ac:spMkLst>
        </pc:spChg>
        <pc:picChg chg="add mod">
          <ac:chgData name="Anica Clarice Antonella Pascual GALANO" userId="5999f95f-9d77-48ba-8a74-8d0e5c3e21f8" providerId="ADAL" clId="{CF1CD83B-830D-4C84-B03E-8D6C789FD396}" dt="2023-03-21T21:46:07.834" v="84" actId="167"/>
          <ac:picMkLst>
            <pc:docMk/>
            <pc:sldMk cId="3584270161" sldId="346"/>
            <ac:picMk id="2050" creationId="{B157FDE1-9B70-C8F4-8E7F-768652364983}"/>
          </ac:picMkLst>
        </pc:picChg>
      </pc:sldChg>
      <pc:sldChg chg="modSp mod">
        <pc:chgData name="Anica Clarice Antonella Pascual GALANO" userId="5999f95f-9d77-48ba-8a74-8d0e5c3e21f8" providerId="ADAL" clId="{CF1CD83B-830D-4C84-B03E-8D6C789FD396}" dt="2023-03-24T21:08:32.063" v="6882" actId="1076"/>
        <pc:sldMkLst>
          <pc:docMk/>
          <pc:sldMk cId="884852613" sldId="360"/>
        </pc:sldMkLst>
        <pc:spChg chg="mod">
          <ac:chgData name="Anica Clarice Antonella Pascual GALANO" userId="5999f95f-9d77-48ba-8a74-8d0e5c3e21f8" providerId="ADAL" clId="{CF1CD83B-830D-4C84-B03E-8D6C789FD396}" dt="2023-03-24T21:01:56.883" v="6633" actId="14100"/>
          <ac:spMkLst>
            <pc:docMk/>
            <pc:sldMk cId="884852613" sldId="360"/>
            <ac:spMk id="12" creationId="{21FCF61E-CE0A-CC8B-DBF1-5D3E6F63C33A}"/>
          </ac:spMkLst>
        </pc:spChg>
        <pc:picChg chg="mod">
          <ac:chgData name="Anica Clarice Antonella Pascual GALANO" userId="5999f95f-9d77-48ba-8a74-8d0e5c3e21f8" providerId="ADAL" clId="{CF1CD83B-830D-4C84-B03E-8D6C789FD396}" dt="2023-03-24T21:08:32.063" v="6882" actId="1076"/>
          <ac:picMkLst>
            <pc:docMk/>
            <pc:sldMk cId="884852613" sldId="360"/>
            <ac:picMk id="131" creationId="{BC2C6ADE-B429-540C-33DA-F75DC7E903B0}"/>
          </ac:picMkLst>
        </pc:picChg>
      </pc:sldChg>
      <pc:sldChg chg="del">
        <pc:chgData name="Anica Clarice Antonella Pascual GALANO" userId="5999f95f-9d77-48ba-8a74-8d0e5c3e21f8" providerId="ADAL" clId="{CF1CD83B-830D-4C84-B03E-8D6C789FD396}" dt="2023-03-24T20:06:53.460" v="6202" actId="47"/>
        <pc:sldMkLst>
          <pc:docMk/>
          <pc:sldMk cId="457406855" sldId="361"/>
        </pc:sldMkLst>
      </pc:sldChg>
      <pc:sldChg chg="modSp mod">
        <pc:chgData name="Anica Clarice Antonella Pascual GALANO" userId="5999f95f-9d77-48ba-8a74-8d0e5c3e21f8" providerId="ADAL" clId="{CF1CD83B-830D-4C84-B03E-8D6C789FD396}" dt="2023-03-22T13:21:50.476" v="541" actId="1036"/>
        <pc:sldMkLst>
          <pc:docMk/>
          <pc:sldMk cId="3099553063" sldId="368"/>
        </pc:sldMkLst>
        <pc:spChg chg="mod">
          <ac:chgData name="Anica Clarice Antonella Pascual GALANO" userId="5999f95f-9d77-48ba-8a74-8d0e5c3e21f8" providerId="ADAL" clId="{CF1CD83B-830D-4C84-B03E-8D6C789FD396}" dt="2023-03-22T13:18:28.048" v="538" actId="1076"/>
          <ac:spMkLst>
            <pc:docMk/>
            <pc:sldMk cId="3099553063" sldId="368"/>
            <ac:spMk id="6" creationId="{00000000-0000-0000-0000-000000000000}"/>
          </ac:spMkLst>
        </pc:spChg>
        <pc:spChg chg="mod">
          <ac:chgData name="Anica Clarice Antonella Pascual GALANO" userId="5999f95f-9d77-48ba-8a74-8d0e5c3e21f8" providerId="ADAL" clId="{CF1CD83B-830D-4C84-B03E-8D6C789FD396}" dt="2023-03-22T13:18:47.287" v="539" actId="1076"/>
          <ac:spMkLst>
            <pc:docMk/>
            <pc:sldMk cId="3099553063" sldId="368"/>
            <ac:spMk id="14" creationId="{00000000-0000-0000-0000-000000000000}"/>
          </ac:spMkLst>
        </pc:spChg>
        <pc:graphicFrameChg chg="mod modGraphic">
          <ac:chgData name="Anica Clarice Antonella Pascual GALANO" userId="5999f95f-9d77-48ba-8a74-8d0e5c3e21f8" providerId="ADAL" clId="{CF1CD83B-830D-4C84-B03E-8D6C789FD396}" dt="2023-03-22T13:21:50.476" v="541" actId="1036"/>
          <ac:graphicFrameMkLst>
            <pc:docMk/>
            <pc:sldMk cId="3099553063" sldId="368"/>
            <ac:graphicFrameMk id="2" creationId="{00000000-0000-0000-0000-000000000000}"/>
          </ac:graphicFrameMkLst>
        </pc:graphicFrameChg>
      </pc:sldChg>
      <pc:sldChg chg="addSp modSp add mod ord">
        <pc:chgData name="Anica Clarice Antonella Pascual GALANO" userId="5999f95f-9d77-48ba-8a74-8d0e5c3e21f8" providerId="ADAL" clId="{CF1CD83B-830D-4C84-B03E-8D6C789FD396}" dt="2023-03-23T18:11:06.813" v="849" actId="20577"/>
        <pc:sldMkLst>
          <pc:docMk/>
          <pc:sldMk cId="2986836964" sldId="382"/>
        </pc:sldMkLst>
        <pc:spChg chg="mod">
          <ac:chgData name="Anica Clarice Antonella Pascual GALANO" userId="5999f95f-9d77-48ba-8a74-8d0e5c3e21f8" providerId="ADAL" clId="{CF1CD83B-830D-4C84-B03E-8D6C789FD396}" dt="2023-03-21T21:44:54.970" v="77" actId="167"/>
          <ac:spMkLst>
            <pc:docMk/>
            <pc:sldMk cId="2986836964" sldId="382"/>
            <ac:spMk id="200" creationId="{00000000-0000-0000-0000-000000000000}"/>
          </ac:spMkLst>
        </pc:spChg>
        <pc:spChg chg="mod">
          <ac:chgData name="Anica Clarice Antonella Pascual GALANO" userId="5999f95f-9d77-48ba-8a74-8d0e5c3e21f8" providerId="ADAL" clId="{CF1CD83B-830D-4C84-B03E-8D6C789FD396}" dt="2023-03-21T21:41:02.737" v="65" actId="20577"/>
          <ac:spMkLst>
            <pc:docMk/>
            <pc:sldMk cId="2986836964" sldId="382"/>
            <ac:spMk id="201" creationId="{00000000-0000-0000-0000-000000000000}"/>
          </ac:spMkLst>
        </pc:spChg>
        <pc:spChg chg="mod">
          <ac:chgData name="Anica Clarice Antonella Pascual GALANO" userId="5999f95f-9d77-48ba-8a74-8d0e5c3e21f8" providerId="ADAL" clId="{CF1CD83B-830D-4C84-B03E-8D6C789FD396}" dt="2023-03-23T18:11:06.813" v="849" actId="20577"/>
          <ac:spMkLst>
            <pc:docMk/>
            <pc:sldMk cId="2986836964" sldId="382"/>
            <ac:spMk id="202" creationId="{00000000-0000-0000-0000-000000000000}"/>
          </ac:spMkLst>
        </pc:spChg>
        <pc:spChg chg="mod">
          <ac:chgData name="Anica Clarice Antonella Pascual GALANO" userId="5999f95f-9d77-48ba-8a74-8d0e5c3e21f8" providerId="ADAL" clId="{CF1CD83B-830D-4C84-B03E-8D6C789FD396}" dt="2023-03-21T21:49:49.057" v="127" actId="20577"/>
          <ac:spMkLst>
            <pc:docMk/>
            <pc:sldMk cId="2986836964" sldId="382"/>
            <ac:spMk id="203" creationId="{00000000-0000-0000-0000-000000000000}"/>
          </ac:spMkLst>
        </pc:spChg>
        <pc:picChg chg="add mod">
          <ac:chgData name="Anica Clarice Antonella Pascual GALANO" userId="5999f95f-9d77-48ba-8a74-8d0e5c3e21f8" providerId="ADAL" clId="{CF1CD83B-830D-4C84-B03E-8D6C789FD396}" dt="2023-03-21T21:44:54.970" v="77" actId="167"/>
          <ac:picMkLst>
            <pc:docMk/>
            <pc:sldMk cId="2986836964" sldId="382"/>
            <ac:picMk id="1026" creationId="{28936BDD-CFE4-15E6-4227-923BF4116E64}"/>
          </ac:picMkLst>
        </pc:picChg>
      </pc:sldChg>
      <pc:sldChg chg="addSp modSp add mod ord">
        <pc:chgData name="Anica Clarice Antonella Pascual GALANO" userId="5999f95f-9d77-48ba-8a74-8d0e5c3e21f8" providerId="ADAL" clId="{CF1CD83B-830D-4C84-B03E-8D6C789FD396}" dt="2023-03-24T20:22:55.360" v="6220"/>
        <pc:sldMkLst>
          <pc:docMk/>
          <pc:sldMk cId="1008243725" sldId="383"/>
        </pc:sldMkLst>
        <pc:spChg chg="mod">
          <ac:chgData name="Anica Clarice Antonella Pascual GALANO" userId="5999f95f-9d77-48ba-8a74-8d0e5c3e21f8" providerId="ADAL" clId="{CF1CD83B-830D-4C84-B03E-8D6C789FD396}" dt="2023-03-21T21:48:56.858" v="100" actId="167"/>
          <ac:spMkLst>
            <pc:docMk/>
            <pc:sldMk cId="1008243725" sldId="383"/>
            <ac:spMk id="200" creationId="{00000000-0000-0000-0000-000000000000}"/>
          </ac:spMkLst>
        </pc:spChg>
        <pc:spChg chg="mod">
          <ac:chgData name="Anica Clarice Antonella Pascual GALANO" userId="5999f95f-9d77-48ba-8a74-8d0e5c3e21f8" providerId="ADAL" clId="{CF1CD83B-830D-4C84-B03E-8D6C789FD396}" dt="2023-03-21T21:41:05.156" v="67" actId="20577"/>
          <ac:spMkLst>
            <pc:docMk/>
            <pc:sldMk cId="1008243725" sldId="383"/>
            <ac:spMk id="201" creationId="{00000000-0000-0000-0000-000000000000}"/>
          </ac:spMkLst>
        </pc:spChg>
        <pc:spChg chg="mod">
          <ac:chgData name="Anica Clarice Antonella Pascual GALANO" userId="5999f95f-9d77-48ba-8a74-8d0e5c3e21f8" providerId="ADAL" clId="{CF1CD83B-830D-4C84-B03E-8D6C789FD396}" dt="2023-03-23T20:36:08.491" v="1097" actId="20577"/>
          <ac:spMkLst>
            <pc:docMk/>
            <pc:sldMk cId="1008243725" sldId="383"/>
            <ac:spMk id="202" creationId="{00000000-0000-0000-0000-000000000000}"/>
          </ac:spMkLst>
        </pc:spChg>
        <pc:spChg chg="mod">
          <ac:chgData name="Anica Clarice Antonella Pascual GALANO" userId="5999f95f-9d77-48ba-8a74-8d0e5c3e21f8" providerId="ADAL" clId="{CF1CD83B-830D-4C84-B03E-8D6C789FD396}" dt="2023-03-23T20:36:36.077" v="1155" actId="20577"/>
          <ac:spMkLst>
            <pc:docMk/>
            <pc:sldMk cId="1008243725" sldId="383"/>
            <ac:spMk id="203" creationId="{00000000-0000-0000-0000-000000000000}"/>
          </ac:spMkLst>
        </pc:spChg>
        <pc:picChg chg="add mod">
          <ac:chgData name="Anica Clarice Antonella Pascual GALANO" userId="5999f95f-9d77-48ba-8a74-8d0e5c3e21f8" providerId="ADAL" clId="{CF1CD83B-830D-4C84-B03E-8D6C789FD396}" dt="2023-03-24T20:22:55.360" v="6220"/>
          <ac:picMkLst>
            <pc:docMk/>
            <pc:sldMk cId="1008243725" sldId="383"/>
            <ac:picMk id="3074" creationId="{B770EE7C-D4D9-396D-2BDD-CA35C6BE5E63}"/>
          </ac:picMkLst>
        </pc:picChg>
      </pc:sldChg>
      <pc:sldChg chg="add del ord setBg">
        <pc:chgData name="Anica Clarice Antonella Pascual GALANO" userId="5999f95f-9d77-48ba-8a74-8d0e5c3e21f8" providerId="ADAL" clId="{CF1CD83B-830D-4C84-B03E-8D6C789FD396}" dt="2023-03-21T22:21:23.806" v="381" actId="47"/>
        <pc:sldMkLst>
          <pc:docMk/>
          <pc:sldMk cId="1263042029" sldId="384"/>
        </pc:sldMkLst>
      </pc:sldChg>
      <pc:sldChg chg="add del">
        <pc:chgData name="Anica Clarice Antonella Pascual GALANO" userId="5999f95f-9d77-48ba-8a74-8d0e5c3e21f8" providerId="ADAL" clId="{CF1CD83B-830D-4C84-B03E-8D6C789FD396}" dt="2023-03-23T21:34:02.981" v="1764" actId="47"/>
        <pc:sldMkLst>
          <pc:docMk/>
          <pc:sldMk cId="3185359126" sldId="385"/>
        </pc:sldMkLst>
      </pc:sldChg>
      <pc:sldChg chg="addSp delSp modSp add mod ord setBg modAnim">
        <pc:chgData name="Anica Clarice Antonella Pascual GALANO" userId="5999f95f-9d77-48ba-8a74-8d0e5c3e21f8" providerId="ADAL" clId="{CF1CD83B-830D-4C84-B03E-8D6C789FD396}" dt="2023-03-24T15:00:15.101" v="4073"/>
        <pc:sldMkLst>
          <pc:docMk/>
          <pc:sldMk cId="1081350017" sldId="386"/>
        </pc:sldMkLst>
        <pc:spChg chg="add mod">
          <ac:chgData name="Anica Clarice Antonella Pascual GALANO" userId="5999f95f-9d77-48ba-8a74-8d0e5c3e21f8" providerId="ADAL" clId="{CF1CD83B-830D-4C84-B03E-8D6C789FD396}" dt="2023-03-24T12:31:18.200" v="2877" actId="164"/>
          <ac:spMkLst>
            <pc:docMk/>
            <pc:sldMk cId="1081350017" sldId="386"/>
            <ac:spMk id="3" creationId="{DD6B38D3-C2C8-9D41-321E-4EF884B7945F}"/>
          </ac:spMkLst>
        </pc:spChg>
        <pc:spChg chg="add mod">
          <ac:chgData name="Anica Clarice Antonella Pascual GALANO" userId="5999f95f-9d77-48ba-8a74-8d0e5c3e21f8" providerId="ADAL" clId="{CF1CD83B-830D-4C84-B03E-8D6C789FD396}" dt="2023-03-24T12:48:38.420" v="3279" actId="164"/>
          <ac:spMkLst>
            <pc:docMk/>
            <pc:sldMk cId="1081350017" sldId="386"/>
            <ac:spMk id="4" creationId="{30C05277-2F97-0D63-EE8F-3268A8D88BEF}"/>
          </ac:spMkLst>
        </pc:spChg>
        <pc:spChg chg="add mod">
          <ac:chgData name="Anica Clarice Antonella Pascual GALANO" userId="5999f95f-9d77-48ba-8a74-8d0e5c3e21f8" providerId="ADAL" clId="{CF1CD83B-830D-4C84-B03E-8D6C789FD396}" dt="2023-03-24T13:52:52.509" v="3385" actId="164"/>
          <ac:spMkLst>
            <pc:docMk/>
            <pc:sldMk cId="1081350017" sldId="386"/>
            <ac:spMk id="5" creationId="{458CC9EC-A517-9DB4-6B62-BA4307F18CB9}"/>
          </ac:spMkLst>
        </pc:spChg>
        <pc:spChg chg="add mod">
          <ac:chgData name="Anica Clarice Antonella Pascual GALANO" userId="5999f95f-9d77-48ba-8a74-8d0e5c3e21f8" providerId="ADAL" clId="{CF1CD83B-830D-4C84-B03E-8D6C789FD396}" dt="2023-03-24T12:44:23.526" v="3197" actId="122"/>
          <ac:spMkLst>
            <pc:docMk/>
            <pc:sldMk cId="1081350017" sldId="386"/>
            <ac:spMk id="15" creationId="{DC2989D1-FB4C-5911-E342-B24EFF139573}"/>
          </ac:spMkLst>
        </pc:spChg>
        <pc:spChg chg="add mod">
          <ac:chgData name="Anica Clarice Antonella Pascual GALANO" userId="5999f95f-9d77-48ba-8a74-8d0e5c3e21f8" providerId="ADAL" clId="{CF1CD83B-830D-4C84-B03E-8D6C789FD396}" dt="2023-03-24T12:31:18.200" v="2877" actId="164"/>
          <ac:spMkLst>
            <pc:docMk/>
            <pc:sldMk cId="1081350017" sldId="386"/>
            <ac:spMk id="22" creationId="{86613B4B-19BD-803A-5843-EC9805A843E1}"/>
          </ac:spMkLst>
        </pc:spChg>
        <pc:spChg chg="add mod">
          <ac:chgData name="Anica Clarice Antonella Pascual GALANO" userId="5999f95f-9d77-48ba-8a74-8d0e5c3e21f8" providerId="ADAL" clId="{CF1CD83B-830D-4C84-B03E-8D6C789FD396}" dt="2023-03-24T12:31:18.200" v="2877" actId="164"/>
          <ac:spMkLst>
            <pc:docMk/>
            <pc:sldMk cId="1081350017" sldId="386"/>
            <ac:spMk id="23" creationId="{024CB447-7244-BCB6-3414-B37F93FE05E5}"/>
          </ac:spMkLst>
        </pc:spChg>
        <pc:spChg chg="add mod">
          <ac:chgData name="Anica Clarice Antonella Pascual GALANO" userId="5999f95f-9d77-48ba-8a74-8d0e5c3e21f8" providerId="ADAL" clId="{CF1CD83B-830D-4C84-B03E-8D6C789FD396}" dt="2023-03-24T12:31:18.200" v="2877" actId="164"/>
          <ac:spMkLst>
            <pc:docMk/>
            <pc:sldMk cId="1081350017" sldId="386"/>
            <ac:spMk id="24" creationId="{8C71328B-29B7-4AC8-74B6-C1BD1285D856}"/>
          </ac:spMkLst>
        </pc:spChg>
        <pc:spChg chg="add mod">
          <ac:chgData name="Anica Clarice Antonella Pascual GALANO" userId="5999f95f-9d77-48ba-8a74-8d0e5c3e21f8" providerId="ADAL" clId="{CF1CD83B-830D-4C84-B03E-8D6C789FD396}" dt="2023-03-24T12:31:18.200" v="2877" actId="164"/>
          <ac:spMkLst>
            <pc:docMk/>
            <pc:sldMk cId="1081350017" sldId="386"/>
            <ac:spMk id="25" creationId="{EC397D16-68A4-9524-EC28-883056B70966}"/>
          </ac:spMkLst>
        </pc:spChg>
        <pc:spChg chg="add mod">
          <ac:chgData name="Anica Clarice Antonella Pascual GALANO" userId="5999f95f-9d77-48ba-8a74-8d0e5c3e21f8" providerId="ADAL" clId="{CF1CD83B-830D-4C84-B03E-8D6C789FD396}" dt="2023-03-24T12:31:18.200" v="2877" actId="164"/>
          <ac:spMkLst>
            <pc:docMk/>
            <pc:sldMk cId="1081350017" sldId="386"/>
            <ac:spMk id="26" creationId="{94186579-94F1-6E14-086E-A3D7156AC5AD}"/>
          </ac:spMkLst>
        </pc:spChg>
        <pc:spChg chg="add mod">
          <ac:chgData name="Anica Clarice Antonella Pascual GALANO" userId="5999f95f-9d77-48ba-8a74-8d0e5c3e21f8" providerId="ADAL" clId="{CF1CD83B-830D-4C84-B03E-8D6C789FD396}" dt="2023-03-24T12:31:18.200" v="2877" actId="164"/>
          <ac:spMkLst>
            <pc:docMk/>
            <pc:sldMk cId="1081350017" sldId="386"/>
            <ac:spMk id="27" creationId="{53792585-EA36-B4A6-2638-8240B3D480CF}"/>
          </ac:spMkLst>
        </pc:spChg>
        <pc:spChg chg="add mod">
          <ac:chgData name="Anica Clarice Antonella Pascual GALANO" userId="5999f95f-9d77-48ba-8a74-8d0e5c3e21f8" providerId="ADAL" clId="{CF1CD83B-830D-4C84-B03E-8D6C789FD396}" dt="2023-03-24T12:31:18.200" v="2877" actId="164"/>
          <ac:spMkLst>
            <pc:docMk/>
            <pc:sldMk cId="1081350017" sldId="386"/>
            <ac:spMk id="28" creationId="{9FC53895-D5F4-6E1E-B822-ED62F8E21874}"/>
          </ac:spMkLst>
        </pc:spChg>
        <pc:spChg chg="add del">
          <ac:chgData name="Anica Clarice Antonella Pascual GALANO" userId="5999f95f-9d77-48ba-8a74-8d0e5c3e21f8" providerId="ADAL" clId="{CF1CD83B-830D-4C84-B03E-8D6C789FD396}" dt="2023-03-24T12:08:04.419" v="2624" actId="478"/>
          <ac:spMkLst>
            <pc:docMk/>
            <pc:sldMk cId="1081350017" sldId="386"/>
            <ac:spMk id="29" creationId="{FF0B991D-4F2B-7E3D-128D-6F92FEC3C73A}"/>
          </ac:spMkLst>
        </pc:spChg>
        <pc:spChg chg="add mod">
          <ac:chgData name="Anica Clarice Antonella Pascual GALANO" userId="5999f95f-9d77-48ba-8a74-8d0e5c3e21f8" providerId="ADAL" clId="{CF1CD83B-830D-4C84-B03E-8D6C789FD396}" dt="2023-03-24T12:48:38.420" v="3279" actId="164"/>
          <ac:spMkLst>
            <pc:docMk/>
            <pc:sldMk cId="1081350017" sldId="386"/>
            <ac:spMk id="30" creationId="{0E238031-6D3D-01F7-670C-57F31EF778C1}"/>
          </ac:spMkLst>
        </pc:spChg>
        <pc:spChg chg="add mod">
          <ac:chgData name="Anica Clarice Antonella Pascual GALANO" userId="5999f95f-9d77-48ba-8a74-8d0e5c3e21f8" providerId="ADAL" clId="{CF1CD83B-830D-4C84-B03E-8D6C789FD396}" dt="2023-03-24T12:48:38.420" v="3279" actId="164"/>
          <ac:spMkLst>
            <pc:docMk/>
            <pc:sldMk cId="1081350017" sldId="386"/>
            <ac:spMk id="31" creationId="{0F8BFB5E-F201-F05C-C2D4-CCDD9994859A}"/>
          </ac:spMkLst>
        </pc:spChg>
        <pc:spChg chg="add mod">
          <ac:chgData name="Anica Clarice Antonella Pascual GALANO" userId="5999f95f-9d77-48ba-8a74-8d0e5c3e21f8" providerId="ADAL" clId="{CF1CD83B-830D-4C84-B03E-8D6C789FD396}" dt="2023-03-24T12:48:38.420" v="3279" actId="164"/>
          <ac:spMkLst>
            <pc:docMk/>
            <pc:sldMk cId="1081350017" sldId="386"/>
            <ac:spMk id="32" creationId="{60973BBB-D3F4-9A49-78F3-C5FA919060E8}"/>
          </ac:spMkLst>
        </pc:spChg>
        <pc:spChg chg="add mod">
          <ac:chgData name="Anica Clarice Antonella Pascual GALANO" userId="5999f95f-9d77-48ba-8a74-8d0e5c3e21f8" providerId="ADAL" clId="{CF1CD83B-830D-4C84-B03E-8D6C789FD396}" dt="2023-03-24T12:48:38.420" v="3279" actId="164"/>
          <ac:spMkLst>
            <pc:docMk/>
            <pc:sldMk cId="1081350017" sldId="386"/>
            <ac:spMk id="33" creationId="{9E74CD45-2974-C963-7A07-DF958CECDA68}"/>
          </ac:spMkLst>
        </pc:spChg>
        <pc:spChg chg="add mod">
          <ac:chgData name="Anica Clarice Antonella Pascual GALANO" userId="5999f95f-9d77-48ba-8a74-8d0e5c3e21f8" providerId="ADAL" clId="{CF1CD83B-830D-4C84-B03E-8D6C789FD396}" dt="2023-03-24T12:48:38.420" v="3279" actId="164"/>
          <ac:spMkLst>
            <pc:docMk/>
            <pc:sldMk cId="1081350017" sldId="386"/>
            <ac:spMk id="34" creationId="{FA12A3C9-8380-08E0-1AD1-F6D8C43CC5AD}"/>
          </ac:spMkLst>
        </pc:spChg>
        <pc:spChg chg="add mod">
          <ac:chgData name="Anica Clarice Antonella Pascual GALANO" userId="5999f95f-9d77-48ba-8a74-8d0e5c3e21f8" providerId="ADAL" clId="{CF1CD83B-830D-4C84-B03E-8D6C789FD396}" dt="2023-03-24T12:48:38.420" v="3279" actId="164"/>
          <ac:spMkLst>
            <pc:docMk/>
            <pc:sldMk cId="1081350017" sldId="386"/>
            <ac:spMk id="35" creationId="{F01E1ACD-A450-536E-9DDF-C28E5BE96F0C}"/>
          </ac:spMkLst>
        </pc:spChg>
        <pc:spChg chg="add mod">
          <ac:chgData name="Anica Clarice Antonella Pascual GALANO" userId="5999f95f-9d77-48ba-8a74-8d0e5c3e21f8" providerId="ADAL" clId="{CF1CD83B-830D-4C84-B03E-8D6C789FD396}" dt="2023-03-24T12:48:38.420" v="3279" actId="164"/>
          <ac:spMkLst>
            <pc:docMk/>
            <pc:sldMk cId="1081350017" sldId="386"/>
            <ac:spMk id="36" creationId="{64E63FE4-C000-FB5D-1685-97E4BA08C106}"/>
          </ac:spMkLst>
        </pc:spChg>
        <pc:spChg chg="add mod">
          <ac:chgData name="Anica Clarice Antonella Pascual GALANO" userId="5999f95f-9d77-48ba-8a74-8d0e5c3e21f8" providerId="ADAL" clId="{CF1CD83B-830D-4C84-B03E-8D6C789FD396}" dt="2023-03-24T12:48:38.420" v="3279" actId="164"/>
          <ac:spMkLst>
            <pc:docMk/>
            <pc:sldMk cId="1081350017" sldId="386"/>
            <ac:spMk id="37" creationId="{E7247B34-FB5F-DFDC-1514-E79EF58A4702}"/>
          </ac:spMkLst>
        </pc:spChg>
        <pc:spChg chg="add mod">
          <ac:chgData name="Anica Clarice Antonella Pascual GALANO" userId="5999f95f-9d77-48ba-8a74-8d0e5c3e21f8" providerId="ADAL" clId="{CF1CD83B-830D-4C84-B03E-8D6C789FD396}" dt="2023-03-24T12:48:38.420" v="3279" actId="164"/>
          <ac:spMkLst>
            <pc:docMk/>
            <pc:sldMk cId="1081350017" sldId="386"/>
            <ac:spMk id="38" creationId="{ED5B148F-1DBD-8DF1-CF32-A1301EC68109}"/>
          </ac:spMkLst>
        </pc:spChg>
        <pc:spChg chg="add mod">
          <ac:chgData name="Anica Clarice Antonella Pascual GALANO" userId="5999f95f-9d77-48ba-8a74-8d0e5c3e21f8" providerId="ADAL" clId="{CF1CD83B-830D-4C84-B03E-8D6C789FD396}" dt="2023-03-24T12:48:38.420" v="3279" actId="164"/>
          <ac:spMkLst>
            <pc:docMk/>
            <pc:sldMk cId="1081350017" sldId="386"/>
            <ac:spMk id="39" creationId="{1619B21D-9C68-801F-D494-EA2F28CC0BC8}"/>
          </ac:spMkLst>
        </pc:spChg>
        <pc:spChg chg="add mod">
          <ac:chgData name="Anica Clarice Antonella Pascual GALANO" userId="5999f95f-9d77-48ba-8a74-8d0e5c3e21f8" providerId="ADAL" clId="{CF1CD83B-830D-4C84-B03E-8D6C789FD396}" dt="2023-03-24T12:48:38.420" v="3279" actId="164"/>
          <ac:spMkLst>
            <pc:docMk/>
            <pc:sldMk cId="1081350017" sldId="386"/>
            <ac:spMk id="40" creationId="{6F191A46-34C1-7C88-D3B6-5AB1625C9CB3}"/>
          </ac:spMkLst>
        </pc:spChg>
        <pc:spChg chg="add mod">
          <ac:chgData name="Anica Clarice Antonella Pascual GALANO" userId="5999f95f-9d77-48ba-8a74-8d0e5c3e21f8" providerId="ADAL" clId="{CF1CD83B-830D-4C84-B03E-8D6C789FD396}" dt="2023-03-24T12:48:38.420" v="3279" actId="164"/>
          <ac:spMkLst>
            <pc:docMk/>
            <pc:sldMk cId="1081350017" sldId="386"/>
            <ac:spMk id="41" creationId="{E8A5FFC8-2E1B-08A6-4F76-FE6CFABE1BBE}"/>
          </ac:spMkLst>
        </pc:spChg>
        <pc:spChg chg="add del mod">
          <ac:chgData name="Anica Clarice Antonella Pascual GALANO" userId="5999f95f-9d77-48ba-8a74-8d0e5c3e21f8" providerId="ADAL" clId="{CF1CD83B-830D-4C84-B03E-8D6C789FD396}" dt="2023-03-24T12:12:36.416" v="2743" actId="21"/>
          <ac:spMkLst>
            <pc:docMk/>
            <pc:sldMk cId="1081350017" sldId="386"/>
            <ac:spMk id="42" creationId="{17BBC70A-8804-F88D-05DF-78AA85749BDE}"/>
          </ac:spMkLst>
        </pc:spChg>
        <pc:spChg chg="add mod">
          <ac:chgData name="Anica Clarice Antonella Pascual GALANO" userId="5999f95f-9d77-48ba-8a74-8d0e5c3e21f8" providerId="ADAL" clId="{CF1CD83B-830D-4C84-B03E-8D6C789FD396}" dt="2023-03-24T12:48:38.420" v="3279" actId="164"/>
          <ac:spMkLst>
            <pc:docMk/>
            <pc:sldMk cId="1081350017" sldId="386"/>
            <ac:spMk id="43" creationId="{0CA673B6-4C34-819C-D2D7-760C93359066}"/>
          </ac:spMkLst>
        </pc:spChg>
        <pc:spChg chg="add mod">
          <ac:chgData name="Anica Clarice Antonella Pascual GALANO" userId="5999f95f-9d77-48ba-8a74-8d0e5c3e21f8" providerId="ADAL" clId="{CF1CD83B-830D-4C84-B03E-8D6C789FD396}" dt="2023-03-24T12:48:38.420" v="3279" actId="164"/>
          <ac:spMkLst>
            <pc:docMk/>
            <pc:sldMk cId="1081350017" sldId="386"/>
            <ac:spMk id="44" creationId="{C939F6F1-5C59-6613-79CA-69EDB2B9ED1E}"/>
          </ac:spMkLst>
        </pc:spChg>
        <pc:spChg chg="add mod">
          <ac:chgData name="Anica Clarice Antonella Pascual GALANO" userId="5999f95f-9d77-48ba-8a74-8d0e5c3e21f8" providerId="ADAL" clId="{CF1CD83B-830D-4C84-B03E-8D6C789FD396}" dt="2023-03-24T12:48:38.420" v="3279" actId="164"/>
          <ac:spMkLst>
            <pc:docMk/>
            <pc:sldMk cId="1081350017" sldId="386"/>
            <ac:spMk id="45" creationId="{5AF0D160-7166-5ABD-EBCB-00EE93B11470}"/>
          </ac:spMkLst>
        </pc:spChg>
        <pc:spChg chg="add mod">
          <ac:chgData name="Anica Clarice Antonella Pascual GALANO" userId="5999f95f-9d77-48ba-8a74-8d0e5c3e21f8" providerId="ADAL" clId="{CF1CD83B-830D-4C84-B03E-8D6C789FD396}" dt="2023-03-24T12:48:38.420" v="3279" actId="164"/>
          <ac:spMkLst>
            <pc:docMk/>
            <pc:sldMk cId="1081350017" sldId="386"/>
            <ac:spMk id="46" creationId="{54359BB2-999E-5196-E354-49E737472463}"/>
          </ac:spMkLst>
        </pc:spChg>
        <pc:spChg chg="add mod">
          <ac:chgData name="Anica Clarice Antonella Pascual GALANO" userId="5999f95f-9d77-48ba-8a74-8d0e5c3e21f8" providerId="ADAL" clId="{CF1CD83B-830D-4C84-B03E-8D6C789FD396}" dt="2023-03-24T12:48:38.420" v="3279" actId="164"/>
          <ac:spMkLst>
            <pc:docMk/>
            <pc:sldMk cId="1081350017" sldId="386"/>
            <ac:spMk id="47" creationId="{7A3E2961-96B6-F26E-D91A-BD909608EB68}"/>
          </ac:spMkLst>
        </pc:spChg>
        <pc:spChg chg="add mod">
          <ac:chgData name="Anica Clarice Antonella Pascual GALANO" userId="5999f95f-9d77-48ba-8a74-8d0e5c3e21f8" providerId="ADAL" clId="{CF1CD83B-830D-4C84-B03E-8D6C789FD396}" dt="2023-03-24T12:48:38.420" v="3279" actId="164"/>
          <ac:spMkLst>
            <pc:docMk/>
            <pc:sldMk cId="1081350017" sldId="386"/>
            <ac:spMk id="48" creationId="{E5D7E371-9595-E5AB-4EAF-B65A105002C0}"/>
          </ac:spMkLst>
        </pc:spChg>
        <pc:spChg chg="add mod">
          <ac:chgData name="Anica Clarice Antonella Pascual GALANO" userId="5999f95f-9d77-48ba-8a74-8d0e5c3e21f8" providerId="ADAL" clId="{CF1CD83B-830D-4C84-B03E-8D6C789FD396}" dt="2023-03-24T12:48:38.420" v="3279" actId="164"/>
          <ac:spMkLst>
            <pc:docMk/>
            <pc:sldMk cId="1081350017" sldId="386"/>
            <ac:spMk id="49" creationId="{6F5EC97C-F6F8-AAC0-51D0-52273F9197B5}"/>
          </ac:spMkLst>
        </pc:spChg>
        <pc:spChg chg="add mod">
          <ac:chgData name="Anica Clarice Antonella Pascual GALANO" userId="5999f95f-9d77-48ba-8a74-8d0e5c3e21f8" providerId="ADAL" clId="{CF1CD83B-830D-4C84-B03E-8D6C789FD396}" dt="2023-03-24T12:48:38.420" v="3279" actId="164"/>
          <ac:spMkLst>
            <pc:docMk/>
            <pc:sldMk cId="1081350017" sldId="386"/>
            <ac:spMk id="62" creationId="{496E9949-D382-5A13-F294-CC2C717A7471}"/>
          </ac:spMkLst>
        </pc:spChg>
        <pc:spChg chg="add mod">
          <ac:chgData name="Anica Clarice Antonella Pascual GALANO" userId="5999f95f-9d77-48ba-8a74-8d0e5c3e21f8" providerId="ADAL" clId="{CF1CD83B-830D-4C84-B03E-8D6C789FD396}" dt="2023-03-24T12:48:38.420" v="3279" actId="164"/>
          <ac:spMkLst>
            <pc:docMk/>
            <pc:sldMk cId="1081350017" sldId="386"/>
            <ac:spMk id="63" creationId="{1E096B04-3D48-6BDF-6EF1-3CA8C568AF03}"/>
          </ac:spMkLst>
        </pc:spChg>
        <pc:spChg chg="add mod">
          <ac:chgData name="Anica Clarice Antonella Pascual GALANO" userId="5999f95f-9d77-48ba-8a74-8d0e5c3e21f8" providerId="ADAL" clId="{CF1CD83B-830D-4C84-B03E-8D6C789FD396}" dt="2023-03-24T12:48:38.420" v="3279" actId="164"/>
          <ac:spMkLst>
            <pc:docMk/>
            <pc:sldMk cId="1081350017" sldId="386"/>
            <ac:spMk id="134" creationId="{68682838-3950-81AC-97A2-AAC4D10B49F0}"/>
          </ac:spMkLst>
        </pc:spChg>
        <pc:spChg chg="add mod">
          <ac:chgData name="Anica Clarice Antonella Pascual GALANO" userId="5999f95f-9d77-48ba-8a74-8d0e5c3e21f8" providerId="ADAL" clId="{CF1CD83B-830D-4C84-B03E-8D6C789FD396}" dt="2023-03-24T12:48:38.420" v="3279" actId="164"/>
          <ac:spMkLst>
            <pc:docMk/>
            <pc:sldMk cId="1081350017" sldId="386"/>
            <ac:spMk id="142" creationId="{7B9B690C-71E2-ECDA-06A4-947E01101E8B}"/>
          </ac:spMkLst>
        </pc:spChg>
        <pc:spChg chg="add mod">
          <ac:chgData name="Anica Clarice Antonella Pascual GALANO" userId="5999f95f-9d77-48ba-8a74-8d0e5c3e21f8" providerId="ADAL" clId="{CF1CD83B-830D-4C84-B03E-8D6C789FD396}" dt="2023-03-24T12:48:38.420" v="3279" actId="164"/>
          <ac:spMkLst>
            <pc:docMk/>
            <pc:sldMk cId="1081350017" sldId="386"/>
            <ac:spMk id="143" creationId="{3406FB73-D274-D93F-0F08-BA86EADC4CF7}"/>
          </ac:spMkLst>
        </pc:spChg>
        <pc:spChg chg="add mod">
          <ac:chgData name="Anica Clarice Antonella Pascual GALANO" userId="5999f95f-9d77-48ba-8a74-8d0e5c3e21f8" providerId="ADAL" clId="{CF1CD83B-830D-4C84-B03E-8D6C789FD396}" dt="2023-03-24T12:48:38.420" v="3279" actId="164"/>
          <ac:spMkLst>
            <pc:docMk/>
            <pc:sldMk cId="1081350017" sldId="386"/>
            <ac:spMk id="144" creationId="{06196AA3-9129-15FD-81D1-997FE5A79EAA}"/>
          </ac:spMkLst>
        </pc:spChg>
        <pc:spChg chg="add mod">
          <ac:chgData name="Anica Clarice Antonella Pascual GALANO" userId="5999f95f-9d77-48ba-8a74-8d0e5c3e21f8" providerId="ADAL" clId="{CF1CD83B-830D-4C84-B03E-8D6C789FD396}" dt="2023-03-24T12:43:21.745" v="3167" actId="164"/>
          <ac:spMkLst>
            <pc:docMk/>
            <pc:sldMk cId="1081350017" sldId="386"/>
            <ac:spMk id="145" creationId="{903B4D54-24F7-0F0E-3654-5F0B81B17F41}"/>
          </ac:spMkLst>
        </pc:spChg>
        <pc:spChg chg="add mod">
          <ac:chgData name="Anica Clarice Antonella Pascual GALANO" userId="5999f95f-9d77-48ba-8a74-8d0e5c3e21f8" providerId="ADAL" clId="{CF1CD83B-830D-4C84-B03E-8D6C789FD396}" dt="2023-03-24T12:43:21.745" v="3167" actId="164"/>
          <ac:spMkLst>
            <pc:docMk/>
            <pc:sldMk cId="1081350017" sldId="386"/>
            <ac:spMk id="146" creationId="{00A2C7A9-6328-999E-BBAD-531D8526C1C4}"/>
          </ac:spMkLst>
        </pc:spChg>
        <pc:spChg chg="add mod">
          <ac:chgData name="Anica Clarice Antonella Pascual GALANO" userId="5999f95f-9d77-48ba-8a74-8d0e5c3e21f8" providerId="ADAL" clId="{CF1CD83B-830D-4C84-B03E-8D6C789FD396}" dt="2023-03-24T12:43:21.745" v="3167" actId="164"/>
          <ac:spMkLst>
            <pc:docMk/>
            <pc:sldMk cId="1081350017" sldId="386"/>
            <ac:spMk id="147" creationId="{CA63BCC6-5EEE-2BF2-E15F-03C9A34BA342}"/>
          </ac:spMkLst>
        </pc:spChg>
        <pc:spChg chg="add mod">
          <ac:chgData name="Anica Clarice Antonella Pascual GALANO" userId="5999f95f-9d77-48ba-8a74-8d0e5c3e21f8" providerId="ADAL" clId="{CF1CD83B-830D-4C84-B03E-8D6C789FD396}" dt="2023-03-24T12:43:21.745" v="3167" actId="164"/>
          <ac:spMkLst>
            <pc:docMk/>
            <pc:sldMk cId="1081350017" sldId="386"/>
            <ac:spMk id="148" creationId="{FB29AA10-9B02-5D98-17A1-CFE8D8247B03}"/>
          </ac:spMkLst>
        </pc:spChg>
        <pc:spChg chg="add mod">
          <ac:chgData name="Anica Clarice Antonella Pascual GALANO" userId="5999f95f-9d77-48ba-8a74-8d0e5c3e21f8" providerId="ADAL" clId="{CF1CD83B-830D-4C84-B03E-8D6C789FD396}" dt="2023-03-24T12:43:21.745" v="3167" actId="164"/>
          <ac:spMkLst>
            <pc:docMk/>
            <pc:sldMk cId="1081350017" sldId="386"/>
            <ac:spMk id="149" creationId="{9FC14E40-7E9D-026A-536C-A1C647FA6860}"/>
          </ac:spMkLst>
        </pc:spChg>
        <pc:spChg chg="add mod">
          <ac:chgData name="Anica Clarice Antonella Pascual GALANO" userId="5999f95f-9d77-48ba-8a74-8d0e5c3e21f8" providerId="ADAL" clId="{CF1CD83B-830D-4C84-B03E-8D6C789FD396}" dt="2023-03-24T12:43:21.745" v="3167" actId="164"/>
          <ac:spMkLst>
            <pc:docMk/>
            <pc:sldMk cId="1081350017" sldId="386"/>
            <ac:spMk id="150" creationId="{65D852EA-6135-412D-1485-6B102B8FE08E}"/>
          </ac:spMkLst>
        </pc:spChg>
        <pc:spChg chg="add mod">
          <ac:chgData name="Anica Clarice Antonella Pascual GALANO" userId="5999f95f-9d77-48ba-8a74-8d0e5c3e21f8" providerId="ADAL" clId="{CF1CD83B-830D-4C84-B03E-8D6C789FD396}" dt="2023-03-24T12:43:21.745" v="3167" actId="164"/>
          <ac:spMkLst>
            <pc:docMk/>
            <pc:sldMk cId="1081350017" sldId="386"/>
            <ac:spMk id="151" creationId="{F3A54633-58C7-09F4-3316-159877C015D5}"/>
          </ac:spMkLst>
        </pc:spChg>
        <pc:spChg chg="add mod">
          <ac:chgData name="Anica Clarice Antonella Pascual GALANO" userId="5999f95f-9d77-48ba-8a74-8d0e5c3e21f8" providerId="ADAL" clId="{CF1CD83B-830D-4C84-B03E-8D6C789FD396}" dt="2023-03-24T12:43:21.745" v="3167" actId="164"/>
          <ac:spMkLst>
            <pc:docMk/>
            <pc:sldMk cId="1081350017" sldId="386"/>
            <ac:spMk id="152" creationId="{E6556AAB-067C-B693-BF2C-8AE053ACA160}"/>
          </ac:spMkLst>
        </pc:spChg>
        <pc:spChg chg="add mod">
          <ac:chgData name="Anica Clarice Antonella Pascual GALANO" userId="5999f95f-9d77-48ba-8a74-8d0e5c3e21f8" providerId="ADAL" clId="{CF1CD83B-830D-4C84-B03E-8D6C789FD396}" dt="2023-03-24T12:43:21.745" v="3167" actId="164"/>
          <ac:spMkLst>
            <pc:docMk/>
            <pc:sldMk cId="1081350017" sldId="386"/>
            <ac:spMk id="153" creationId="{C09A9B8E-CD6B-686E-19B0-9A96BC54E93D}"/>
          </ac:spMkLst>
        </pc:spChg>
        <pc:spChg chg="add mod">
          <ac:chgData name="Anica Clarice Antonella Pascual GALANO" userId="5999f95f-9d77-48ba-8a74-8d0e5c3e21f8" providerId="ADAL" clId="{CF1CD83B-830D-4C84-B03E-8D6C789FD396}" dt="2023-03-24T12:43:21.745" v="3167" actId="164"/>
          <ac:spMkLst>
            <pc:docMk/>
            <pc:sldMk cId="1081350017" sldId="386"/>
            <ac:spMk id="154" creationId="{6810C044-9BD2-8455-0693-34554EA4AF80}"/>
          </ac:spMkLst>
        </pc:spChg>
        <pc:spChg chg="add mod">
          <ac:chgData name="Anica Clarice Antonella Pascual GALANO" userId="5999f95f-9d77-48ba-8a74-8d0e5c3e21f8" providerId="ADAL" clId="{CF1CD83B-830D-4C84-B03E-8D6C789FD396}" dt="2023-03-24T12:43:21.745" v="3167" actId="164"/>
          <ac:spMkLst>
            <pc:docMk/>
            <pc:sldMk cId="1081350017" sldId="386"/>
            <ac:spMk id="155" creationId="{A27CDDAE-73B4-F977-80F2-D1AD6C7581CF}"/>
          </ac:spMkLst>
        </pc:spChg>
        <pc:spChg chg="add mod">
          <ac:chgData name="Anica Clarice Antonella Pascual GALANO" userId="5999f95f-9d77-48ba-8a74-8d0e5c3e21f8" providerId="ADAL" clId="{CF1CD83B-830D-4C84-B03E-8D6C789FD396}" dt="2023-03-24T12:43:21.745" v="3167" actId="164"/>
          <ac:spMkLst>
            <pc:docMk/>
            <pc:sldMk cId="1081350017" sldId="386"/>
            <ac:spMk id="156" creationId="{79A8DC60-C87B-C52C-5928-A2BDFC4EA88B}"/>
          </ac:spMkLst>
        </pc:spChg>
        <pc:spChg chg="add mod">
          <ac:chgData name="Anica Clarice Antonella Pascual GALANO" userId="5999f95f-9d77-48ba-8a74-8d0e5c3e21f8" providerId="ADAL" clId="{CF1CD83B-830D-4C84-B03E-8D6C789FD396}" dt="2023-03-24T12:43:21.745" v="3167" actId="164"/>
          <ac:spMkLst>
            <pc:docMk/>
            <pc:sldMk cId="1081350017" sldId="386"/>
            <ac:spMk id="157" creationId="{18DFAA9F-09EE-96F6-27F8-5963E3662232}"/>
          </ac:spMkLst>
        </pc:spChg>
        <pc:spChg chg="add mod">
          <ac:chgData name="Anica Clarice Antonella Pascual GALANO" userId="5999f95f-9d77-48ba-8a74-8d0e5c3e21f8" providerId="ADAL" clId="{CF1CD83B-830D-4C84-B03E-8D6C789FD396}" dt="2023-03-24T12:43:21.745" v="3167" actId="164"/>
          <ac:spMkLst>
            <pc:docMk/>
            <pc:sldMk cId="1081350017" sldId="386"/>
            <ac:spMk id="158" creationId="{D5ADBEE2-A791-E321-C862-C03F28F20FBE}"/>
          </ac:spMkLst>
        </pc:spChg>
        <pc:spChg chg="add mod">
          <ac:chgData name="Anica Clarice Antonella Pascual GALANO" userId="5999f95f-9d77-48ba-8a74-8d0e5c3e21f8" providerId="ADAL" clId="{CF1CD83B-830D-4C84-B03E-8D6C789FD396}" dt="2023-03-24T12:43:21.745" v="3167" actId="164"/>
          <ac:spMkLst>
            <pc:docMk/>
            <pc:sldMk cId="1081350017" sldId="386"/>
            <ac:spMk id="159" creationId="{CCE22C21-5896-1797-056F-D8F9C1F238E2}"/>
          </ac:spMkLst>
        </pc:spChg>
        <pc:spChg chg="add mod">
          <ac:chgData name="Anica Clarice Antonella Pascual GALANO" userId="5999f95f-9d77-48ba-8a74-8d0e5c3e21f8" providerId="ADAL" clId="{CF1CD83B-830D-4C84-B03E-8D6C789FD396}" dt="2023-03-24T12:43:21.745" v="3167" actId="164"/>
          <ac:spMkLst>
            <pc:docMk/>
            <pc:sldMk cId="1081350017" sldId="386"/>
            <ac:spMk id="160" creationId="{FC0EE078-3FCF-376C-06B6-7F9DAEAC4F4B}"/>
          </ac:spMkLst>
        </pc:spChg>
        <pc:spChg chg="add mod">
          <ac:chgData name="Anica Clarice Antonella Pascual GALANO" userId="5999f95f-9d77-48ba-8a74-8d0e5c3e21f8" providerId="ADAL" clId="{CF1CD83B-830D-4C84-B03E-8D6C789FD396}" dt="2023-03-24T12:43:21.745" v="3167" actId="164"/>
          <ac:spMkLst>
            <pc:docMk/>
            <pc:sldMk cId="1081350017" sldId="386"/>
            <ac:spMk id="161" creationId="{06020B32-ACBB-7145-0C1A-A92D2D6B8E00}"/>
          </ac:spMkLst>
        </pc:spChg>
        <pc:spChg chg="add mod">
          <ac:chgData name="Anica Clarice Antonella Pascual GALANO" userId="5999f95f-9d77-48ba-8a74-8d0e5c3e21f8" providerId="ADAL" clId="{CF1CD83B-830D-4C84-B03E-8D6C789FD396}" dt="2023-03-24T12:43:21.745" v="3167" actId="164"/>
          <ac:spMkLst>
            <pc:docMk/>
            <pc:sldMk cId="1081350017" sldId="386"/>
            <ac:spMk id="162" creationId="{002EBD08-FA0B-9A4A-340C-126C5AB1BE23}"/>
          </ac:spMkLst>
        </pc:spChg>
        <pc:spChg chg="add mod">
          <ac:chgData name="Anica Clarice Antonella Pascual GALANO" userId="5999f95f-9d77-48ba-8a74-8d0e5c3e21f8" providerId="ADAL" clId="{CF1CD83B-830D-4C84-B03E-8D6C789FD396}" dt="2023-03-24T12:43:21.745" v="3167" actId="164"/>
          <ac:spMkLst>
            <pc:docMk/>
            <pc:sldMk cId="1081350017" sldId="386"/>
            <ac:spMk id="165" creationId="{98D1478A-4052-72CC-7825-1448393F769B}"/>
          </ac:spMkLst>
        </pc:spChg>
        <pc:spChg chg="add mod">
          <ac:chgData name="Anica Clarice Antonella Pascual GALANO" userId="5999f95f-9d77-48ba-8a74-8d0e5c3e21f8" providerId="ADAL" clId="{CF1CD83B-830D-4C84-B03E-8D6C789FD396}" dt="2023-03-24T12:43:21.745" v="3167" actId="164"/>
          <ac:spMkLst>
            <pc:docMk/>
            <pc:sldMk cId="1081350017" sldId="386"/>
            <ac:spMk id="166" creationId="{F21ACC85-BED8-D156-7EAE-D389B8A0E515}"/>
          </ac:spMkLst>
        </pc:spChg>
        <pc:spChg chg="mod">
          <ac:chgData name="Anica Clarice Antonella Pascual GALANO" userId="5999f95f-9d77-48ba-8a74-8d0e5c3e21f8" providerId="ADAL" clId="{CF1CD83B-830D-4C84-B03E-8D6C789FD396}" dt="2023-03-24T12:48:30.367" v="3278" actId="1076"/>
          <ac:spMkLst>
            <pc:docMk/>
            <pc:sldMk cId="1081350017" sldId="386"/>
            <ac:spMk id="167" creationId="{00000000-0000-0000-0000-000000000000}"/>
          </ac:spMkLst>
        </pc:spChg>
        <pc:spChg chg="mod">
          <ac:chgData name="Anica Clarice Antonella Pascual GALANO" userId="5999f95f-9d77-48ba-8a74-8d0e5c3e21f8" providerId="ADAL" clId="{CF1CD83B-830D-4C84-B03E-8D6C789FD396}" dt="2023-03-23T22:01:31.740" v="2079" actId="1076"/>
          <ac:spMkLst>
            <pc:docMk/>
            <pc:sldMk cId="1081350017" sldId="386"/>
            <ac:spMk id="169" creationId="{00000000-0000-0000-0000-000000000000}"/>
          </ac:spMkLst>
        </pc:spChg>
        <pc:spChg chg="del mod">
          <ac:chgData name="Anica Clarice Antonella Pascual GALANO" userId="5999f95f-9d77-48ba-8a74-8d0e5c3e21f8" providerId="ADAL" clId="{CF1CD83B-830D-4C84-B03E-8D6C789FD396}" dt="2023-03-24T13:53:10.860" v="3387" actId="478"/>
          <ac:spMkLst>
            <pc:docMk/>
            <pc:sldMk cId="1081350017" sldId="386"/>
            <ac:spMk id="170" creationId="{00000000-0000-0000-0000-000000000000}"/>
          </ac:spMkLst>
        </pc:spChg>
        <pc:spChg chg="del mod">
          <ac:chgData name="Anica Clarice Antonella Pascual GALANO" userId="5999f95f-9d77-48ba-8a74-8d0e5c3e21f8" providerId="ADAL" clId="{CF1CD83B-830D-4C84-B03E-8D6C789FD396}" dt="2023-03-24T13:53:10.860" v="3387" actId="478"/>
          <ac:spMkLst>
            <pc:docMk/>
            <pc:sldMk cId="1081350017" sldId="386"/>
            <ac:spMk id="171" creationId="{00000000-0000-0000-0000-000000000000}"/>
          </ac:spMkLst>
        </pc:spChg>
        <pc:spChg chg="del">
          <ac:chgData name="Anica Clarice Antonella Pascual GALANO" userId="5999f95f-9d77-48ba-8a74-8d0e5c3e21f8" providerId="ADAL" clId="{CF1CD83B-830D-4C84-B03E-8D6C789FD396}" dt="2023-03-23T18:12:17.359" v="876" actId="478"/>
          <ac:spMkLst>
            <pc:docMk/>
            <pc:sldMk cId="1081350017" sldId="386"/>
            <ac:spMk id="172" creationId="{00000000-0000-0000-0000-000000000000}"/>
          </ac:spMkLst>
        </pc:spChg>
        <pc:spChg chg="mod">
          <ac:chgData name="Anica Clarice Antonella Pascual GALANO" userId="5999f95f-9d77-48ba-8a74-8d0e5c3e21f8" providerId="ADAL" clId="{CF1CD83B-830D-4C84-B03E-8D6C789FD396}" dt="2023-03-23T22:05:43.788" v="2155" actId="14100"/>
          <ac:spMkLst>
            <pc:docMk/>
            <pc:sldMk cId="1081350017" sldId="386"/>
            <ac:spMk id="173" creationId="{00000000-0000-0000-0000-000000000000}"/>
          </ac:spMkLst>
        </pc:spChg>
        <pc:spChg chg="mod">
          <ac:chgData name="Anica Clarice Antonella Pascual GALANO" userId="5999f95f-9d77-48ba-8a74-8d0e5c3e21f8" providerId="ADAL" clId="{CF1CD83B-830D-4C84-B03E-8D6C789FD396}" dt="2023-03-23T22:02:37.747" v="2141" actId="1076"/>
          <ac:spMkLst>
            <pc:docMk/>
            <pc:sldMk cId="1081350017" sldId="386"/>
            <ac:spMk id="174" creationId="{00000000-0000-0000-0000-000000000000}"/>
          </ac:spMkLst>
        </pc:spChg>
        <pc:spChg chg="del">
          <ac:chgData name="Anica Clarice Antonella Pascual GALANO" userId="5999f95f-9d77-48ba-8a74-8d0e5c3e21f8" providerId="ADAL" clId="{CF1CD83B-830D-4C84-B03E-8D6C789FD396}" dt="2023-03-23T18:13:05.279" v="888" actId="478"/>
          <ac:spMkLst>
            <pc:docMk/>
            <pc:sldMk cId="1081350017" sldId="386"/>
            <ac:spMk id="175" creationId="{00000000-0000-0000-0000-000000000000}"/>
          </ac:spMkLst>
        </pc:spChg>
        <pc:spChg chg="add mod">
          <ac:chgData name="Anica Clarice Antonella Pascual GALANO" userId="5999f95f-9d77-48ba-8a74-8d0e5c3e21f8" providerId="ADAL" clId="{CF1CD83B-830D-4C84-B03E-8D6C789FD396}" dt="2023-03-24T13:52:52.509" v="3385" actId="164"/>
          <ac:spMkLst>
            <pc:docMk/>
            <pc:sldMk cId="1081350017" sldId="386"/>
            <ac:spMk id="175" creationId="{F72B2FDC-53E1-CC98-FC39-299EE18D0CE9}"/>
          </ac:spMkLst>
        </pc:spChg>
        <pc:spChg chg="del mod">
          <ac:chgData name="Anica Clarice Antonella Pascual GALANO" userId="5999f95f-9d77-48ba-8a74-8d0e5c3e21f8" providerId="ADAL" clId="{CF1CD83B-830D-4C84-B03E-8D6C789FD396}" dt="2023-03-24T13:53:10.860" v="3387" actId="478"/>
          <ac:spMkLst>
            <pc:docMk/>
            <pc:sldMk cId="1081350017" sldId="386"/>
            <ac:spMk id="176" creationId="{00000000-0000-0000-0000-000000000000}"/>
          </ac:spMkLst>
        </pc:spChg>
        <pc:spChg chg="del mod">
          <ac:chgData name="Anica Clarice Antonella Pascual GALANO" userId="5999f95f-9d77-48ba-8a74-8d0e5c3e21f8" providerId="ADAL" clId="{CF1CD83B-830D-4C84-B03E-8D6C789FD396}" dt="2023-03-24T13:53:10.860" v="3387" actId="478"/>
          <ac:spMkLst>
            <pc:docMk/>
            <pc:sldMk cId="1081350017" sldId="386"/>
            <ac:spMk id="177" creationId="{00000000-0000-0000-0000-000000000000}"/>
          </ac:spMkLst>
        </pc:spChg>
        <pc:spChg chg="del mod">
          <ac:chgData name="Anica Clarice Antonella Pascual GALANO" userId="5999f95f-9d77-48ba-8a74-8d0e5c3e21f8" providerId="ADAL" clId="{CF1CD83B-830D-4C84-B03E-8D6C789FD396}" dt="2023-03-24T13:53:10.860" v="3387" actId="478"/>
          <ac:spMkLst>
            <pc:docMk/>
            <pc:sldMk cId="1081350017" sldId="386"/>
            <ac:spMk id="178" creationId="{00000000-0000-0000-0000-000000000000}"/>
          </ac:spMkLst>
        </pc:spChg>
        <pc:spChg chg="del">
          <ac:chgData name="Anica Clarice Antonella Pascual GALANO" userId="5999f95f-9d77-48ba-8a74-8d0e5c3e21f8" providerId="ADAL" clId="{CF1CD83B-830D-4C84-B03E-8D6C789FD396}" dt="2023-03-23T18:12:45.354" v="884" actId="478"/>
          <ac:spMkLst>
            <pc:docMk/>
            <pc:sldMk cId="1081350017" sldId="386"/>
            <ac:spMk id="179" creationId="{00000000-0000-0000-0000-000000000000}"/>
          </ac:spMkLst>
        </pc:spChg>
        <pc:spChg chg="add del mod">
          <ac:chgData name="Anica Clarice Antonella Pascual GALANO" userId="5999f95f-9d77-48ba-8a74-8d0e5c3e21f8" providerId="ADAL" clId="{CF1CD83B-830D-4C84-B03E-8D6C789FD396}" dt="2023-03-24T12:48:02.561" v="3205"/>
          <ac:spMkLst>
            <pc:docMk/>
            <pc:sldMk cId="1081350017" sldId="386"/>
            <ac:spMk id="179" creationId="{266365FC-1364-B83F-5CD0-7473266D5D36}"/>
          </ac:spMkLst>
        </pc:spChg>
        <pc:spChg chg="del mod">
          <ac:chgData name="Anica Clarice Antonella Pascual GALANO" userId="5999f95f-9d77-48ba-8a74-8d0e5c3e21f8" providerId="ADAL" clId="{CF1CD83B-830D-4C84-B03E-8D6C789FD396}" dt="2023-03-24T13:53:10.860" v="3387" actId="478"/>
          <ac:spMkLst>
            <pc:docMk/>
            <pc:sldMk cId="1081350017" sldId="386"/>
            <ac:spMk id="180" creationId="{00000000-0000-0000-0000-000000000000}"/>
          </ac:spMkLst>
        </pc:spChg>
        <pc:spChg chg="add mod">
          <ac:chgData name="Anica Clarice Antonella Pascual GALANO" userId="5999f95f-9d77-48ba-8a74-8d0e5c3e21f8" providerId="ADAL" clId="{CF1CD83B-830D-4C84-B03E-8D6C789FD396}" dt="2023-03-24T13:52:52.509" v="3385" actId="164"/>
          <ac:spMkLst>
            <pc:docMk/>
            <pc:sldMk cId="1081350017" sldId="386"/>
            <ac:spMk id="184" creationId="{C9EBD5BD-B270-54C1-C894-004C9ABE281E}"/>
          </ac:spMkLst>
        </pc:spChg>
        <pc:spChg chg="add mod">
          <ac:chgData name="Anica Clarice Antonella Pascual GALANO" userId="5999f95f-9d77-48ba-8a74-8d0e5c3e21f8" providerId="ADAL" clId="{CF1CD83B-830D-4C84-B03E-8D6C789FD396}" dt="2023-03-24T13:52:52.509" v="3385" actId="164"/>
          <ac:spMkLst>
            <pc:docMk/>
            <pc:sldMk cId="1081350017" sldId="386"/>
            <ac:spMk id="191" creationId="{A052812E-B883-0565-146C-A3AE8B5F6E82}"/>
          </ac:spMkLst>
        </pc:spChg>
        <pc:spChg chg="add mod">
          <ac:chgData name="Anica Clarice Antonella Pascual GALANO" userId="5999f95f-9d77-48ba-8a74-8d0e5c3e21f8" providerId="ADAL" clId="{CF1CD83B-830D-4C84-B03E-8D6C789FD396}" dt="2023-03-24T13:52:52.509" v="3385" actId="164"/>
          <ac:spMkLst>
            <pc:docMk/>
            <pc:sldMk cId="1081350017" sldId="386"/>
            <ac:spMk id="192" creationId="{4621D2AD-F0A5-0A8C-20FB-34404569BDFD}"/>
          </ac:spMkLst>
        </pc:spChg>
        <pc:spChg chg="add mod">
          <ac:chgData name="Anica Clarice Antonella Pascual GALANO" userId="5999f95f-9d77-48ba-8a74-8d0e5c3e21f8" providerId="ADAL" clId="{CF1CD83B-830D-4C84-B03E-8D6C789FD396}" dt="2023-03-24T13:52:52.509" v="3385" actId="164"/>
          <ac:spMkLst>
            <pc:docMk/>
            <pc:sldMk cId="1081350017" sldId="386"/>
            <ac:spMk id="193" creationId="{ECB4759D-27A9-467C-8095-8B075BF836A1}"/>
          </ac:spMkLst>
        </pc:spChg>
        <pc:spChg chg="add mod">
          <ac:chgData name="Anica Clarice Antonella Pascual GALANO" userId="5999f95f-9d77-48ba-8a74-8d0e5c3e21f8" providerId="ADAL" clId="{CF1CD83B-830D-4C84-B03E-8D6C789FD396}" dt="2023-03-24T13:52:52.509" v="3385" actId="164"/>
          <ac:spMkLst>
            <pc:docMk/>
            <pc:sldMk cId="1081350017" sldId="386"/>
            <ac:spMk id="194" creationId="{8F056060-37CD-BAF0-F98C-CC8FF73658E6}"/>
          </ac:spMkLst>
        </pc:spChg>
        <pc:spChg chg="add mod">
          <ac:chgData name="Anica Clarice Antonella Pascual GALANO" userId="5999f95f-9d77-48ba-8a74-8d0e5c3e21f8" providerId="ADAL" clId="{CF1CD83B-830D-4C84-B03E-8D6C789FD396}" dt="2023-03-24T13:52:52.509" v="3385" actId="164"/>
          <ac:spMkLst>
            <pc:docMk/>
            <pc:sldMk cId="1081350017" sldId="386"/>
            <ac:spMk id="195" creationId="{AAD2CEE6-60D1-167A-C7D8-66287F34FFA8}"/>
          </ac:spMkLst>
        </pc:spChg>
        <pc:spChg chg="add mod">
          <ac:chgData name="Anica Clarice Antonella Pascual GALANO" userId="5999f95f-9d77-48ba-8a74-8d0e5c3e21f8" providerId="ADAL" clId="{CF1CD83B-830D-4C84-B03E-8D6C789FD396}" dt="2023-03-24T13:52:52.509" v="3385" actId="164"/>
          <ac:spMkLst>
            <pc:docMk/>
            <pc:sldMk cId="1081350017" sldId="386"/>
            <ac:spMk id="196" creationId="{C5749996-4BCD-96E1-BA28-6A8410ECF701}"/>
          </ac:spMkLst>
        </pc:spChg>
        <pc:spChg chg="add del mod">
          <ac:chgData name="Anica Clarice Antonella Pascual GALANO" userId="5999f95f-9d77-48ba-8a74-8d0e5c3e21f8" providerId="ADAL" clId="{CF1CD83B-830D-4C84-B03E-8D6C789FD396}" dt="2023-03-24T13:52:41.914" v="3384"/>
          <ac:spMkLst>
            <pc:docMk/>
            <pc:sldMk cId="1081350017" sldId="386"/>
            <ac:spMk id="197" creationId="{5A41B681-A0AA-E37B-9E86-9E39118638DE}"/>
          </ac:spMkLst>
        </pc:spChg>
        <pc:spChg chg="add mod">
          <ac:chgData name="Anica Clarice Antonella Pascual GALANO" userId="5999f95f-9d77-48ba-8a74-8d0e5c3e21f8" providerId="ADAL" clId="{CF1CD83B-830D-4C84-B03E-8D6C789FD396}" dt="2023-03-24T14:15:19.882" v="3604" actId="1076"/>
          <ac:spMkLst>
            <pc:docMk/>
            <pc:sldMk cId="1081350017" sldId="386"/>
            <ac:spMk id="202" creationId="{F04CAC55-D037-FE43-A5E1-1BC32874427B}"/>
          </ac:spMkLst>
        </pc:spChg>
        <pc:spChg chg="add mod">
          <ac:chgData name="Anica Clarice Antonella Pascual GALANO" userId="5999f95f-9d77-48ba-8a74-8d0e5c3e21f8" providerId="ADAL" clId="{CF1CD83B-830D-4C84-B03E-8D6C789FD396}" dt="2023-03-24T14:15:09.171" v="3602" actId="1076"/>
          <ac:spMkLst>
            <pc:docMk/>
            <pc:sldMk cId="1081350017" sldId="386"/>
            <ac:spMk id="205" creationId="{D031B2E3-057B-D3E2-3F47-BDE649E73B31}"/>
          </ac:spMkLst>
        </pc:spChg>
        <pc:spChg chg="add del mod">
          <ac:chgData name="Anica Clarice Antonella Pascual GALANO" userId="5999f95f-9d77-48ba-8a74-8d0e5c3e21f8" providerId="ADAL" clId="{CF1CD83B-830D-4C84-B03E-8D6C789FD396}" dt="2023-03-24T14:16:30.198" v="3610"/>
          <ac:spMkLst>
            <pc:docMk/>
            <pc:sldMk cId="1081350017" sldId="386"/>
            <ac:spMk id="206" creationId="{A67EF032-16CF-EAB2-AF33-25B9D8D44931}"/>
          </ac:spMkLst>
        </pc:spChg>
        <pc:spChg chg="add del mod">
          <ac:chgData name="Anica Clarice Antonella Pascual GALANO" userId="5999f95f-9d77-48ba-8a74-8d0e5c3e21f8" providerId="ADAL" clId="{CF1CD83B-830D-4C84-B03E-8D6C789FD396}" dt="2023-03-24T14:16:30.198" v="3610"/>
          <ac:spMkLst>
            <pc:docMk/>
            <pc:sldMk cId="1081350017" sldId="386"/>
            <ac:spMk id="207" creationId="{7248BCCF-D34E-86FE-089A-6C580C79DF59}"/>
          </ac:spMkLst>
        </pc:spChg>
        <pc:spChg chg="add mod">
          <ac:chgData name="Anica Clarice Antonella Pascual GALANO" userId="5999f95f-9d77-48ba-8a74-8d0e5c3e21f8" providerId="ADAL" clId="{CF1CD83B-830D-4C84-B03E-8D6C789FD396}" dt="2023-03-24T14:16:46.971" v="3623" actId="1076"/>
          <ac:spMkLst>
            <pc:docMk/>
            <pc:sldMk cId="1081350017" sldId="386"/>
            <ac:spMk id="208" creationId="{9811F6C6-0927-DAF6-0858-665CFDAF793E}"/>
          </ac:spMkLst>
        </pc:spChg>
        <pc:spChg chg="add mod">
          <ac:chgData name="Anica Clarice Antonella Pascual GALANO" userId="5999f95f-9d77-48ba-8a74-8d0e5c3e21f8" providerId="ADAL" clId="{CF1CD83B-830D-4C84-B03E-8D6C789FD396}" dt="2023-03-24T14:17:09.250" v="3639" actId="1076"/>
          <ac:spMkLst>
            <pc:docMk/>
            <pc:sldMk cId="1081350017" sldId="386"/>
            <ac:spMk id="209" creationId="{7ABECE36-B8FF-8752-338A-A2C5AE2356B9}"/>
          </ac:spMkLst>
        </pc:spChg>
        <pc:spChg chg="add mod">
          <ac:chgData name="Anica Clarice Antonella Pascual GALANO" userId="5999f95f-9d77-48ba-8a74-8d0e5c3e21f8" providerId="ADAL" clId="{CF1CD83B-830D-4C84-B03E-8D6C789FD396}" dt="2023-03-24T14:22:58.219" v="3670" actId="14100"/>
          <ac:spMkLst>
            <pc:docMk/>
            <pc:sldMk cId="1081350017" sldId="386"/>
            <ac:spMk id="210" creationId="{608A3C5D-00EB-C9E8-6EFC-91A16127193C}"/>
          </ac:spMkLst>
        </pc:spChg>
        <pc:grpChg chg="add mod">
          <ac:chgData name="Anica Clarice Antonella Pascual GALANO" userId="5999f95f-9d77-48ba-8a74-8d0e5c3e21f8" providerId="ADAL" clId="{CF1CD83B-830D-4C84-B03E-8D6C789FD396}" dt="2023-03-24T12:31:18.200" v="2877" actId="164"/>
          <ac:grpSpMkLst>
            <pc:docMk/>
            <pc:sldMk cId="1081350017" sldId="386"/>
            <ac:grpSpMk id="141" creationId="{61BBB816-FDB6-91B5-AE9F-829066A8896A}"/>
          </ac:grpSpMkLst>
        </pc:grpChg>
        <pc:grpChg chg="add mod">
          <ac:chgData name="Anica Clarice Antonella Pascual GALANO" userId="5999f95f-9d77-48ba-8a74-8d0e5c3e21f8" providerId="ADAL" clId="{CF1CD83B-830D-4C84-B03E-8D6C789FD396}" dt="2023-03-24T13:52:52.509" v="3385" actId="164"/>
          <ac:grpSpMkLst>
            <pc:docMk/>
            <pc:sldMk cId="1081350017" sldId="386"/>
            <ac:grpSpMk id="172" creationId="{17ED8180-C081-87E5-6945-4D8E1F9439E6}"/>
          </ac:grpSpMkLst>
        </pc:grpChg>
        <pc:grpChg chg="add del mod">
          <ac:chgData name="Anica Clarice Antonella Pascual GALANO" userId="5999f95f-9d77-48ba-8a74-8d0e5c3e21f8" providerId="ADAL" clId="{CF1CD83B-830D-4C84-B03E-8D6C789FD396}" dt="2023-03-24T13:53:10.860" v="3387" actId="478"/>
          <ac:grpSpMkLst>
            <pc:docMk/>
            <pc:sldMk cId="1081350017" sldId="386"/>
            <ac:grpSpMk id="182" creationId="{4DD174E0-A1B9-48E6-40E8-50297B9C2671}"/>
          </ac:grpSpMkLst>
        </pc:grpChg>
        <pc:grpChg chg="add del mod">
          <ac:chgData name="Anica Clarice Antonella Pascual GALANO" userId="5999f95f-9d77-48ba-8a74-8d0e5c3e21f8" providerId="ADAL" clId="{CF1CD83B-830D-4C84-B03E-8D6C789FD396}" dt="2023-03-24T13:53:10.860" v="3387" actId="478"/>
          <ac:grpSpMkLst>
            <pc:docMk/>
            <pc:sldMk cId="1081350017" sldId="386"/>
            <ac:grpSpMk id="198" creationId="{61F034C3-6DED-7931-94F5-160044F38F5C}"/>
          </ac:grpSpMkLst>
        </pc:grpChg>
        <pc:picChg chg="add mod">
          <ac:chgData name="Anica Clarice Antonella Pascual GALANO" userId="5999f95f-9d77-48ba-8a74-8d0e5c3e21f8" providerId="ADAL" clId="{CF1CD83B-830D-4C84-B03E-8D6C789FD396}" dt="2023-03-24T12:31:18.200" v="2877" actId="164"/>
          <ac:picMkLst>
            <pc:docMk/>
            <pc:sldMk cId="1081350017" sldId="386"/>
            <ac:picMk id="6" creationId="{2FB7A989-070F-899D-6A4F-2E976AD23832}"/>
          </ac:picMkLst>
        </pc:picChg>
        <pc:picChg chg="add mod">
          <ac:chgData name="Anica Clarice Antonella Pascual GALANO" userId="5999f95f-9d77-48ba-8a74-8d0e5c3e21f8" providerId="ADAL" clId="{CF1CD83B-830D-4C84-B03E-8D6C789FD396}" dt="2023-03-24T12:31:18.200" v="2877" actId="164"/>
          <ac:picMkLst>
            <pc:docMk/>
            <pc:sldMk cId="1081350017" sldId="386"/>
            <ac:picMk id="9" creationId="{AF99257D-65D6-4F7F-50DC-A8DDBA4E504D}"/>
          </ac:picMkLst>
        </pc:picChg>
        <pc:picChg chg="add mod">
          <ac:chgData name="Anica Clarice Antonella Pascual GALANO" userId="5999f95f-9d77-48ba-8a74-8d0e5c3e21f8" providerId="ADAL" clId="{CF1CD83B-830D-4C84-B03E-8D6C789FD396}" dt="2023-03-24T12:31:18.200" v="2877" actId="164"/>
          <ac:picMkLst>
            <pc:docMk/>
            <pc:sldMk cId="1081350017" sldId="386"/>
            <ac:picMk id="11" creationId="{FED42CBD-AC7F-6E7E-C413-06D392129E57}"/>
          </ac:picMkLst>
        </pc:picChg>
        <pc:picChg chg="add mod">
          <ac:chgData name="Anica Clarice Antonella Pascual GALANO" userId="5999f95f-9d77-48ba-8a74-8d0e5c3e21f8" providerId="ADAL" clId="{CF1CD83B-830D-4C84-B03E-8D6C789FD396}" dt="2023-03-24T12:31:18.200" v="2877" actId="164"/>
          <ac:picMkLst>
            <pc:docMk/>
            <pc:sldMk cId="1081350017" sldId="386"/>
            <ac:picMk id="13" creationId="{7C61E8CA-C273-F947-515F-3D4181642A98}"/>
          </ac:picMkLst>
        </pc:picChg>
        <pc:picChg chg="add del mod">
          <ac:chgData name="Anica Clarice Antonella Pascual GALANO" userId="5999f95f-9d77-48ba-8a74-8d0e5c3e21f8" providerId="ADAL" clId="{CF1CD83B-830D-4C84-B03E-8D6C789FD396}" dt="2023-03-24T11:35:11.572" v="2322" actId="478"/>
          <ac:picMkLst>
            <pc:docMk/>
            <pc:sldMk cId="1081350017" sldId="386"/>
            <ac:picMk id="14" creationId="{AAE59826-5EF2-67D6-FD8A-D611FAA3DBA2}"/>
          </ac:picMkLst>
        </pc:picChg>
        <pc:picChg chg="add mod">
          <ac:chgData name="Anica Clarice Antonella Pascual GALANO" userId="5999f95f-9d77-48ba-8a74-8d0e5c3e21f8" providerId="ADAL" clId="{CF1CD83B-830D-4C84-B03E-8D6C789FD396}" dt="2023-03-24T12:31:18.200" v="2877" actId="164"/>
          <ac:picMkLst>
            <pc:docMk/>
            <pc:sldMk cId="1081350017" sldId="386"/>
            <ac:picMk id="17" creationId="{9EE3749C-3FC6-BAE8-E084-1A796B754026}"/>
          </ac:picMkLst>
        </pc:picChg>
        <pc:picChg chg="add mod">
          <ac:chgData name="Anica Clarice Antonella Pascual GALANO" userId="5999f95f-9d77-48ba-8a74-8d0e5c3e21f8" providerId="ADAL" clId="{CF1CD83B-830D-4C84-B03E-8D6C789FD396}" dt="2023-03-24T12:31:18.200" v="2877" actId="164"/>
          <ac:picMkLst>
            <pc:docMk/>
            <pc:sldMk cId="1081350017" sldId="386"/>
            <ac:picMk id="19" creationId="{706DBD74-EAA0-DFFA-E250-3057BC5EBEF0}"/>
          </ac:picMkLst>
        </pc:picChg>
        <pc:picChg chg="add mod">
          <ac:chgData name="Anica Clarice Antonella Pascual GALANO" userId="5999f95f-9d77-48ba-8a74-8d0e5c3e21f8" providerId="ADAL" clId="{CF1CD83B-830D-4C84-B03E-8D6C789FD396}" dt="2023-03-24T12:31:18.200" v="2877" actId="164"/>
          <ac:picMkLst>
            <pc:docMk/>
            <pc:sldMk cId="1081350017" sldId="386"/>
            <ac:picMk id="21" creationId="{D417E15C-0A7C-532F-4D0D-C1A19F91BDD1}"/>
          </ac:picMkLst>
        </pc:picChg>
        <pc:picChg chg="add mod">
          <ac:chgData name="Anica Clarice Antonella Pascual GALANO" userId="5999f95f-9d77-48ba-8a74-8d0e5c3e21f8" providerId="ADAL" clId="{CF1CD83B-830D-4C84-B03E-8D6C789FD396}" dt="2023-03-24T13:52:14.547" v="3381" actId="208"/>
          <ac:picMkLst>
            <pc:docMk/>
            <pc:sldMk cId="1081350017" sldId="386"/>
            <ac:picMk id="136" creationId="{73238CFA-4AA2-F25F-A59D-4225ED94D7D6}"/>
          </ac:picMkLst>
        </pc:picChg>
        <pc:picChg chg="add mod">
          <ac:chgData name="Anica Clarice Antonella Pascual GALANO" userId="5999f95f-9d77-48ba-8a74-8d0e5c3e21f8" providerId="ADAL" clId="{CF1CD83B-830D-4C84-B03E-8D6C789FD396}" dt="2023-03-24T13:52:16.459" v="3382" actId="208"/>
          <ac:picMkLst>
            <pc:docMk/>
            <pc:sldMk cId="1081350017" sldId="386"/>
            <ac:picMk id="138" creationId="{519BA69F-70A2-BED2-73B2-E77BABAA7D10}"/>
          </ac:picMkLst>
        </pc:picChg>
        <pc:picChg chg="add mod">
          <ac:chgData name="Anica Clarice Antonella Pascual GALANO" userId="5999f95f-9d77-48ba-8a74-8d0e5c3e21f8" providerId="ADAL" clId="{CF1CD83B-830D-4C84-B03E-8D6C789FD396}" dt="2023-03-24T13:52:52.509" v="3385" actId="164"/>
          <ac:picMkLst>
            <pc:docMk/>
            <pc:sldMk cId="1081350017" sldId="386"/>
            <ac:picMk id="183" creationId="{7BF789A3-5821-60FC-E9A3-98478CF86237}"/>
          </ac:picMkLst>
        </pc:picChg>
        <pc:picChg chg="add mod">
          <ac:chgData name="Anica Clarice Antonella Pascual GALANO" userId="5999f95f-9d77-48ba-8a74-8d0e5c3e21f8" providerId="ADAL" clId="{CF1CD83B-830D-4C84-B03E-8D6C789FD396}" dt="2023-03-24T13:54:59.490" v="3398" actId="1076"/>
          <ac:picMkLst>
            <pc:docMk/>
            <pc:sldMk cId="1081350017" sldId="386"/>
            <ac:picMk id="199" creationId="{B59EB403-2FA6-E6B9-BA25-477463F9EFE5}"/>
          </ac:picMkLst>
        </pc:picChg>
        <pc:picChg chg="add mod">
          <ac:chgData name="Anica Clarice Antonella Pascual GALANO" userId="5999f95f-9d77-48ba-8a74-8d0e5c3e21f8" providerId="ADAL" clId="{CF1CD83B-830D-4C84-B03E-8D6C789FD396}" dt="2023-03-24T14:03:38.810" v="3507" actId="1076"/>
          <ac:picMkLst>
            <pc:docMk/>
            <pc:sldMk cId="1081350017" sldId="386"/>
            <ac:picMk id="201" creationId="{508BFC3B-3B84-CD2F-8A9C-D9EBD8F29DB0}"/>
          </ac:picMkLst>
        </pc:picChg>
        <pc:picChg chg="add mod ord">
          <ac:chgData name="Anica Clarice Antonella Pascual GALANO" userId="5999f95f-9d77-48ba-8a74-8d0e5c3e21f8" providerId="ADAL" clId="{CF1CD83B-830D-4C84-B03E-8D6C789FD396}" dt="2023-03-24T14:24:52.411" v="3680" actId="1076"/>
          <ac:picMkLst>
            <pc:docMk/>
            <pc:sldMk cId="1081350017" sldId="386"/>
            <ac:picMk id="204" creationId="{83A3D089-3576-05D8-3672-8DBD8FE1195A}"/>
          </ac:picMkLst>
        </pc:picChg>
        <pc:cxnChg chg="add del mod">
          <ac:chgData name="Anica Clarice Antonella Pascual GALANO" userId="5999f95f-9d77-48ba-8a74-8d0e5c3e21f8" providerId="ADAL" clId="{CF1CD83B-830D-4C84-B03E-8D6C789FD396}" dt="2023-03-23T21:48:56.045" v="1918"/>
          <ac:cxnSpMkLst>
            <pc:docMk/>
            <pc:sldMk cId="1081350017" sldId="386"/>
            <ac:cxnSpMk id="6" creationId="{A4493F09-F38F-0005-1370-9676AC3AE344}"/>
          </ac:cxnSpMkLst>
        </pc:cxnChg>
        <pc:cxnChg chg="add mod">
          <ac:chgData name="Anica Clarice Antonella Pascual GALANO" userId="5999f95f-9d77-48ba-8a74-8d0e5c3e21f8" providerId="ADAL" clId="{CF1CD83B-830D-4C84-B03E-8D6C789FD396}" dt="2023-03-23T21:50:09.151" v="1941" actId="1036"/>
          <ac:cxnSpMkLst>
            <pc:docMk/>
            <pc:sldMk cId="1081350017" sldId="386"/>
            <ac:cxnSpMk id="7" creationId="{8627EEB4-35A0-82A8-F11D-2F6C4F3C4CF3}"/>
          </ac:cxnSpMkLst>
        </pc:cxnChg>
        <pc:cxnChg chg="add mod">
          <ac:chgData name="Anica Clarice Antonella Pascual GALANO" userId="5999f95f-9d77-48ba-8a74-8d0e5c3e21f8" providerId="ADAL" clId="{CF1CD83B-830D-4C84-B03E-8D6C789FD396}" dt="2023-03-24T12:48:38.420" v="3279" actId="164"/>
          <ac:cxnSpMkLst>
            <pc:docMk/>
            <pc:sldMk cId="1081350017" sldId="386"/>
            <ac:cxnSpMk id="51" creationId="{3A8C8FFA-FD7E-5903-11DD-A7470DD4A2E0}"/>
          </ac:cxnSpMkLst>
        </pc:cxnChg>
        <pc:cxnChg chg="add mod">
          <ac:chgData name="Anica Clarice Antonella Pascual GALANO" userId="5999f95f-9d77-48ba-8a74-8d0e5c3e21f8" providerId="ADAL" clId="{CF1CD83B-830D-4C84-B03E-8D6C789FD396}" dt="2023-03-24T12:48:38.420" v="3279" actId="164"/>
          <ac:cxnSpMkLst>
            <pc:docMk/>
            <pc:sldMk cId="1081350017" sldId="386"/>
            <ac:cxnSpMk id="55" creationId="{63C00D38-46CC-77C9-C74F-C1E5A2545E81}"/>
          </ac:cxnSpMkLst>
        </pc:cxnChg>
        <pc:cxnChg chg="add mod">
          <ac:chgData name="Anica Clarice Antonella Pascual GALANO" userId="5999f95f-9d77-48ba-8a74-8d0e5c3e21f8" providerId="ADAL" clId="{CF1CD83B-830D-4C84-B03E-8D6C789FD396}" dt="2023-03-24T12:48:38.420" v="3279" actId="164"/>
          <ac:cxnSpMkLst>
            <pc:docMk/>
            <pc:sldMk cId="1081350017" sldId="386"/>
            <ac:cxnSpMk id="129" creationId="{BACEFE2B-B446-EDF6-CBEF-D2C523D4330A}"/>
          </ac:cxnSpMkLst>
        </pc:cxnChg>
        <pc:cxnChg chg="add mod">
          <ac:chgData name="Anica Clarice Antonella Pascual GALANO" userId="5999f95f-9d77-48ba-8a74-8d0e5c3e21f8" providerId="ADAL" clId="{CF1CD83B-830D-4C84-B03E-8D6C789FD396}" dt="2023-03-24T12:43:21.745" v="3167" actId="164"/>
          <ac:cxnSpMkLst>
            <pc:docMk/>
            <pc:sldMk cId="1081350017" sldId="386"/>
            <ac:cxnSpMk id="163" creationId="{3D88C1A6-6105-BB51-D7BF-882AE2EA7A31}"/>
          </ac:cxnSpMkLst>
        </pc:cxnChg>
        <pc:cxnChg chg="add mod">
          <ac:chgData name="Anica Clarice Antonella Pascual GALANO" userId="5999f95f-9d77-48ba-8a74-8d0e5c3e21f8" providerId="ADAL" clId="{CF1CD83B-830D-4C84-B03E-8D6C789FD396}" dt="2023-03-24T12:43:21.745" v="3167" actId="164"/>
          <ac:cxnSpMkLst>
            <pc:docMk/>
            <pc:sldMk cId="1081350017" sldId="386"/>
            <ac:cxnSpMk id="164" creationId="{4EA553C5-A6CE-BC2F-8ED9-DDC57DA4F2BF}"/>
          </ac:cxnSpMkLst>
        </pc:cxnChg>
        <pc:cxnChg chg="mod">
          <ac:chgData name="Anica Clarice Antonella Pascual GALANO" userId="5999f95f-9d77-48ba-8a74-8d0e5c3e21f8" providerId="ADAL" clId="{CF1CD83B-830D-4C84-B03E-8D6C789FD396}" dt="2023-03-23T22:01:34.564" v="2080" actId="14100"/>
          <ac:cxnSpMkLst>
            <pc:docMk/>
            <pc:sldMk cId="1081350017" sldId="386"/>
            <ac:cxnSpMk id="168" creationId="{00000000-0000-0000-0000-000000000000}"/>
          </ac:cxnSpMkLst>
        </pc:cxnChg>
        <pc:cxnChg chg="add mod">
          <ac:chgData name="Anica Clarice Antonella Pascual GALANO" userId="5999f95f-9d77-48ba-8a74-8d0e5c3e21f8" providerId="ADAL" clId="{CF1CD83B-830D-4C84-B03E-8D6C789FD396}" dt="2023-03-24T13:52:52.509" v="3385" actId="164"/>
          <ac:cxnSpMkLst>
            <pc:docMk/>
            <pc:sldMk cId="1081350017" sldId="386"/>
            <ac:cxnSpMk id="181" creationId="{D7E244D5-00B3-9EB1-ABEE-4E892C5DABF6}"/>
          </ac:cxnSpMkLst>
        </pc:cxnChg>
        <pc:cxnChg chg="add mod">
          <ac:chgData name="Anica Clarice Antonella Pascual GALANO" userId="5999f95f-9d77-48ba-8a74-8d0e5c3e21f8" providerId="ADAL" clId="{CF1CD83B-830D-4C84-B03E-8D6C789FD396}" dt="2023-03-24T13:52:52.509" v="3385" actId="164"/>
          <ac:cxnSpMkLst>
            <pc:docMk/>
            <pc:sldMk cId="1081350017" sldId="386"/>
            <ac:cxnSpMk id="186" creationId="{BB33CB94-3C2D-C37E-2FE3-EB0145209744}"/>
          </ac:cxnSpMkLst>
        </pc:cxnChg>
      </pc:sldChg>
      <pc:sldChg chg="addSp delSp modSp add mod delAnim modAnim">
        <pc:chgData name="Anica Clarice Antonella Pascual GALANO" userId="5999f95f-9d77-48ba-8a74-8d0e5c3e21f8" providerId="ADAL" clId="{CF1CD83B-830D-4C84-B03E-8D6C789FD396}" dt="2023-03-24T19:37:27.458" v="5955"/>
        <pc:sldMkLst>
          <pc:docMk/>
          <pc:sldMk cId="2457822976" sldId="387"/>
        </pc:sldMkLst>
        <pc:spChg chg="add del mod topLvl">
          <ac:chgData name="Anica Clarice Antonella Pascual GALANO" userId="5999f95f-9d77-48ba-8a74-8d0e5c3e21f8" providerId="ADAL" clId="{CF1CD83B-830D-4C84-B03E-8D6C789FD396}" dt="2023-03-24T19:15:34.737" v="5746" actId="165"/>
          <ac:spMkLst>
            <pc:docMk/>
            <pc:sldMk cId="2457822976" sldId="387"/>
            <ac:spMk id="2" creationId="{54641247-3F82-7276-F778-B7E41B2E6C0E}"/>
          </ac:spMkLst>
        </pc:spChg>
        <pc:spChg chg="add del mod">
          <ac:chgData name="Anica Clarice Antonella Pascual GALANO" userId="5999f95f-9d77-48ba-8a74-8d0e5c3e21f8" providerId="ADAL" clId="{CF1CD83B-830D-4C84-B03E-8D6C789FD396}" dt="2023-03-23T18:13:43.472" v="897" actId="478"/>
          <ac:spMkLst>
            <pc:docMk/>
            <pc:sldMk cId="2457822976" sldId="387"/>
            <ac:spMk id="3" creationId="{034E3047-B711-1E1E-E179-BA835229929A}"/>
          </ac:spMkLst>
        </pc:spChg>
        <pc:spChg chg="add mod">
          <ac:chgData name="Anica Clarice Antonella Pascual GALANO" userId="5999f95f-9d77-48ba-8a74-8d0e5c3e21f8" providerId="ADAL" clId="{CF1CD83B-830D-4C84-B03E-8D6C789FD396}" dt="2023-03-24T17:51:39.347" v="4592"/>
          <ac:spMkLst>
            <pc:docMk/>
            <pc:sldMk cId="2457822976" sldId="387"/>
            <ac:spMk id="3" creationId="{43724C6D-A0A5-02DC-4BDD-6FEDAC915E25}"/>
          </ac:spMkLst>
        </pc:spChg>
        <pc:spChg chg="add del mod topLvl">
          <ac:chgData name="Anica Clarice Antonella Pascual GALANO" userId="5999f95f-9d77-48ba-8a74-8d0e5c3e21f8" providerId="ADAL" clId="{CF1CD83B-830D-4C84-B03E-8D6C789FD396}" dt="2023-03-24T19:22:02.143" v="5803" actId="167"/>
          <ac:spMkLst>
            <pc:docMk/>
            <pc:sldMk cId="2457822976" sldId="387"/>
            <ac:spMk id="4" creationId="{67E06788-FC25-D320-02FA-74E1C2BB0E2A}"/>
          </ac:spMkLst>
        </pc:spChg>
        <pc:spChg chg="add del mod">
          <ac:chgData name="Anica Clarice Antonella Pascual GALANO" userId="5999f95f-9d77-48ba-8a74-8d0e5c3e21f8" providerId="ADAL" clId="{CF1CD83B-830D-4C84-B03E-8D6C789FD396}" dt="2023-03-24T18:26:04.053" v="4898" actId="22"/>
          <ac:spMkLst>
            <pc:docMk/>
            <pc:sldMk cId="2457822976" sldId="387"/>
            <ac:spMk id="19" creationId="{8CA20E5B-4783-0A3E-FEFC-734A31527418}"/>
          </ac:spMkLst>
        </pc:spChg>
        <pc:spChg chg="add del mod">
          <ac:chgData name="Anica Clarice Antonella Pascual GALANO" userId="5999f95f-9d77-48ba-8a74-8d0e5c3e21f8" providerId="ADAL" clId="{CF1CD83B-830D-4C84-B03E-8D6C789FD396}" dt="2023-03-24T18:54:01.725" v="5359" actId="478"/>
          <ac:spMkLst>
            <pc:docMk/>
            <pc:sldMk cId="2457822976" sldId="387"/>
            <ac:spMk id="20" creationId="{2224C337-65F9-C21F-669B-F59E76C0F2E6}"/>
          </ac:spMkLst>
        </pc:spChg>
        <pc:spChg chg="add del mod">
          <ac:chgData name="Anica Clarice Antonella Pascual GALANO" userId="5999f95f-9d77-48ba-8a74-8d0e5c3e21f8" providerId="ADAL" clId="{CF1CD83B-830D-4C84-B03E-8D6C789FD396}" dt="2023-03-24T18:38:12.567" v="5096" actId="478"/>
          <ac:spMkLst>
            <pc:docMk/>
            <pc:sldMk cId="2457822976" sldId="387"/>
            <ac:spMk id="21" creationId="{E4B4DC15-A956-719F-5C16-BD786AE8C0C5}"/>
          </ac:spMkLst>
        </pc:spChg>
        <pc:spChg chg="add del mod">
          <ac:chgData name="Anica Clarice Antonella Pascual GALANO" userId="5999f95f-9d77-48ba-8a74-8d0e5c3e21f8" providerId="ADAL" clId="{CF1CD83B-830D-4C84-B03E-8D6C789FD396}" dt="2023-03-24T18:37:35.034" v="5085"/>
          <ac:spMkLst>
            <pc:docMk/>
            <pc:sldMk cId="2457822976" sldId="387"/>
            <ac:spMk id="22" creationId="{A8FA60A5-105B-05EC-3DFD-943298C6434A}"/>
          </ac:spMkLst>
        </pc:spChg>
        <pc:spChg chg="mod topLvl">
          <ac:chgData name="Anica Clarice Antonella Pascual GALANO" userId="5999f95f-9d77-48ba-8a74-8d0e5c3e21f8" providerId="ADAL" clId="{CF1CD83B-830D-4C84-B03E-8D6C789FD396}" dt="2023-03-24T19:22:02.143" v="5803" actId="167"/>
          <ac:spMkLst>
            <pc:docMk/>
            <pc:sldMk cId="2457822976" sldId="387"/>
            <ac:spMk id="27" creationId="{44288DCC-7463-B13C-B7F4-2771E8B50669}"/>
          </ac:spMkLst>
        </pc:spChg>
        <pc:spChg chg="del mod topLvl">
          <ac:chgData name="Anica Clarice Antonella Pascual GALANO" userId="5999f95f-9d77-48ba-8a74-8d0e5c3e21f8" providerId="ADAL" clId="{CF1CD83B-830D-4C84-B03E-8D6C789FD396}" dt="2023-03-24T19:22:08.888" v="5804" actId="478"/>
          <ac:spMkLst>
            <pc:docMk/>
            <pc:sldMk cId="2457822976" sldId="387"/>
            <ac:spMk id="30" creationId="{3807A3FC-E031-BE29-C468-09FCA9DBA73D}"/>
          </ac:spMkLst>
        </pc:spChg>
        <pc:spChg chg="del mod topLvl">
          <ac:chgData name="Anica Clarice Antonella Pascual GALANO" userId="5999f95f-9d77-48ba-8a74-8d0e5c3e21f8" providerId="ADAL" clId="{CF1CD83B-830D-4C84-B03E-8D6C789FD396}" dt="2023-03-24T18:46:52.757" v="5256" actId="21"/>
          <ac:spMkLst>
            <pc:docMk/>
            <pc:sldMk cId="2457822976" sldId="387"/>
            <ac:spMk id="31" creationId="{C830C069-DA8F-7FBD-B170-369B605A8425}"/>
          </ac:spMkLst>
        </pc:spChg>
        <pc:spChg chg="mod topLvl">
          <ac:chgData name="Anica Clarice Antonella Pascual GALANO" userId="5999f95f-9d77-48ba-8a74-8d0e5c3e21f8" providerId="ADAL" clId="{CF1CD83B-830D-4C84-B03E-8D6C789FD396}" dt="2023-03-24T19:22:02.143" v="5803" actId="167"/>
          <ac:spMkLst>
            <pc:docMk/>
            <pc:sldMk cId="2457822976" sldId="387"/>
            <ac:spMk id="32" creationId="{9CE4EECE-9B69-6004-6D2D-6286B4D9948F}"/>
          </ac:spMkLst>
        </pc:spChg>
        <pc:spChg chg="mod ord topLvl">
          <ac:chgData name="Anica Clarice Antonella Pascual GALANO" userId="5999f95f-9d77-48ba-8a74-8d0e5c3e21f8" providerId="ADAL" clId="{CF1CD83B-830D-4C84-B03E-8D6C789FD396}" dt="2023-03-24T19:23:02.675" v="5820" actId="171"/>
          <ac:spMkLst>
            <pc:docMk/>
            <pc:sldMk cId="2457822976" sldId="387"/>
            <ac:spMk id="33" creationId="{183613A9-CC1A-7577-CD52-4B9C6AA6BB2B}"/>
          </ac:spMkLst>
        </pc:spChg>
        <pc:spChg chg="add del mod topLvl">
          <ac:chgData name="Anica Clarice Antonella Pascual GALANO" userId="5999f95f-9d77-48ba-8a74-8d0e5c3e21f8" providerId="ADAL" clId="{CF1CD83B-830D-4C84-B03E-8D6C789FD396}" dt="2023-03-24T19:22:02.143" v="5803" actId="167"/>
          <ac:spMkLst>
            <pc:docMk/>
            <pc:sldMk cId="2457822976" sldId="387"/>
            <ac:spMk id="34" creationId="{EB75225D-AD99-0CD5-4DAB-D80AC30DC96D}"/>
          </ac:spMkLst>
        </pc:spChg>
        <pc:spChg chg="mod">
          <ac:chgData name="Anica Clarice Antonella Pascual GALANO" userId="5999f95f-9d77-48ba-8a74-8d0e5c3e21f8" providerId="ADAL" clId="{CF1CD83B-830D-4C84-B03E-8D6C789FD396}" dt="2023-03-24T19:21:57.449" v="5802" actId="1076"/>
          <ac:spMkLst>
            <pc:docMk/>
            <pc:sldMk cId="2457822976" sldId="387"/>
            <ac:spMk id="35" creationId="{FD15DDB7-0F20-183A-D92B-4EF225F80229}"/>
          </ac:spMkLst>
        </pc:spChg>
        <pc:spChg chg="mod">
          <ac:chgData name="Anica Clarice Antonella Pascual GALANO" userId="5999f95f-9d77-48ba-8a74-8d0e5c3e21f8" providerId="ADAL" clId="{CF1CD83B-830D-4C84-B03E-8D6C789FD396}" dt="2023-03-24T19:21:57.449" v="5802" actId="1076"/>
          <ac:spMkLst>
            <pc:docMk/>
            <pc:sldMk cId="2457822976" sldId="387"/>
            <ac:spMk id="36" creationId="{68916C91-F19D-7A6B-AF09-0AF57E07252D}"/>
          </ac:spMkLst>
        </pc:spChg>
        <pc:spChg chg="mod">
          <ac:chgData name="Anica Clarice Antonella Pascual GALANO" userId="5999f95f-9d77-48ba-8a74-8d0e5c3e21f8" providerId="ADAL" clId="{CF1CD83B-830D-4C84-B03E-8D6C789FD396}" dt="2023-03-24T19:21:57.449" v="5802" actId="1076"/>
          <ac:spMkLst>
            <pc:docMk/>
            <pc:sldMk cId="2457822976" sldId="387"/>
            <ac:spMk id="37" creationId="{AEB58EFE-90AA-0266-2DFF-B1231D4AF630}"/>
          </ac:spMkLst>
        </pc:spChg>
        <pc:spChg chg="mod">
          <ac:chgData name="Anica Clarice Antonella Pascual GALANO" userId="5999f95f-9d77-48ba-8a74-8d0e5c3e21f8" providerId="ADAL" clId="{CF1CD83B-830D-4C84-B03E-8D6C789FD396}" dt="2023-03-24T19:21:57.449" v="5802" actId="1076"/>
          <ac:spMkLst>
            <pc:docMk/>
            <pc:sldMk cId="2457822976" sldId="387"/>
            <ac:spMk id="38" creationId="{F6A31B71-CE92-A7FC-4F23-4AD0FC3A8342}"/>
          </ac:spMkLst>
        </pc:spChg>
        <pc:spChg chg="mod">
          <ac:chgData name="Anica Clarice Antonella Pascual GALANO" userId="5999f95f-9d77-48ba-8a74-8d0e5c3e21f8" providerId="ADAL" clId="{CF1CD83B-830D-4C84-B03E-8D6C789FD396}" dt="2023-03-24T19:21:57.449" v="5802" actId="1076"/>
          <ac:spMkLst>
            <pc:docMk/>
            <pc:sldMk cId="2457822976" sldId="387"/>
            <ac:spMk id="39" creationId="{C67AB895-CC5A-B751-3B3C-AE651E0080A2}"/>
          </ac:spMkLst>
        </pc:spChg>
        <pc:spChg chg="mod">
          <ac:chgData name="Anica Clarice Antonella Pascual GALANO" userId="5999f95f-9d77-48ba-8a74-8d0e5c3e21f8" providerId="ADAL" clId="{CF1CD83B-830D-4C84-B03E-8D6C789FD396}" dt="2023-03-24T19:21:57.449" v="5802" actId="1076"/>
          <ac:spMkLst>
            <pc:docMk/>
            <pc:sldMk cId="2457822976" sldId="387"/>
            <ac:spMk id="40" creationId="{08C97978-1B03-C71B-054A-AD2B7450DB29}"/>
          </ac:spMkLst>
        </pc:spChg>
        <pc:spChg chg="mod">
          <ac:chgData name="Anica Clarice Antonella Pascual GALANO" userId="5999f95f-9d77-48ba-8a74-8d0e5c3e21f8" providerId="ADAL" clId="{CF1CD83B-830D-4C84-B03E-8D6C789FD396}" dt="2023-03-24T19:21:57.449" v="5802" actId="1076"/>
          <ac:spMkLst>
            <pc:docMk/>
            <pc:sldMk cId="2457822976" sldId="387"/>
            <ac:spMk id="41" creationId="{ACF728A2-9664-B9A6-C637-AA387284516B}"/>
          </ac:spMkLst>
        </pc:spChg>
        <pc:spChg chg="mod">
          <ac:chgData name="Anica Clarice Antonella Pascual GALANO" userId="5999f95f-9d77-48ba-8a74-8d0e5c3e21f8" providerId="ADAL" clId="{CF1CD83B-830D-4C84-B03E-8D6C789FD396}" dt="2023-03-24T19:21:57.449" v="5802" actId="1076"/>
          <ac:spMkLst>
            <pc:docMk/>
            <pc:sldMk cId="2457822976" sldId="387"/>
            <ac:spMk id="42" creationId="{A518E5FA-7C48-45B6-CC77-3D4CB8BF0F76}"/>
          </ac:spMkLst>
        </pc:spChg>
        <pc:spChg chg="mod">
          <ac:chgData name="Anica Clarice Antonella Pascual GALANO" userId="5999f95f-9d77-48ba-8a74-8d0e5c3e21f8" providerId="ADAL" clId="{CF1CD83B-830D-4C84-B03E-8D6C789FD396}" dt="2023-03-24T19:21:57.449" v="5802" actId="1076"/>
          <ac:spMkLst>
            <pc:docMk/>
            <pc:sldMk cId="2457822976" sldId="387"/>
            <ac:spMk id="43" creationId="{3266D756-AE39-E89D-62C6-8749DF25971B}"/>
          </ac:spMkLst>
        </pc:spChg>
        <pc:spChg chg="mod">
          <ac:chgData name="Anica Clarice Antonella Pascual GALANO" userId="5999f95f-9d77-48ba-8a74-8d0e5c3e21f8" providerId="ADAL" clId="{CF1CD83B-830D-4C84-B03E-8D6C789FD396}" dt="2023-03-24T18:40:02.615" v="5102" actId="165"/>
          <ac:spMkLst>
            <pc:docMk/>
            <pc:sldMk cId="2457822976" sldId="387"/>
            <ac:spMk id="44" creationId="{8D162B81-DD11-DCD4-A85F-8587F56CF5DA}"/>
          </ac:spMkLst>
        </pc:spChg>
        <pc:spChg chg="mod">
          <ac:chgData name="Anica Clarice Antonella Pascual GALANO" userId="5999f95f-9d77-48ba-8a74-8d0e5c3e21f8" providerId="ADAL" clId="{CF1CD83B-830D-4C84-B03E-8D6C789FD396}" dt="2023-03-24T18:40:02.615" v="5102" actId="165"/>
          <ac:spMkLst>
            <pc:docMk/>
            <pc:sldMk cId="2457822976" sldId="387"/>
            <ac:spMk id="45" creationId="{DE9FD11D-627D-470C-9C34-D05EBA582A0F}"/>
          </ac:spMkLst>
        </pc:spChg>
        <pc:spChg chg="mod">
          <ac:chgData name="Anica Clarice Antonella Pascual GALANO" userId="5999f95f-9d77-48ba-8a74-8d0e5c3e21f8" providerId="ADAL" clId="{CF1CD83B-830D-4C84-B03E-8D6C789FD396}" dt="2023-03-24T18:40:02.615" v="5102" actId="165"/>
          <ac:spMkLst>
            <pc:docMk/>
            <pc:sldMk cId="2457822976" sldId="387"/>
            <ac:spMk id="46" creationId="{77A21C36-42A4-1B30-D078-D17A387BC752}"/>
          </ac:spMkLst>
        </pc:spChg>
        <pc:spChg chg="mod">
          <ac:chgData name="Anica Clarice Antonella Pascual GALANO" userId="5999f95f-9d77-48ba-8a74-8d0e5c3e21f8" providerId="ADAL" clId="{CF1CD83B-830D-4C84-B03E-8D6C789FD396}" dt="2023-03-24T18:40:02.615" v="5102" actId="165"/>
          <ac:spMkLst>
            <pc:docMk/>
            <pc:sldMk cId="2457822976" sldId="387"/>
            <ac:spMk id="47" creationId="{2CD40B1B-44AD-E962-850D-131AEBB4D007}"/>
          </ac:spMkLst>
        </pc:spChg>
        <pc:spChg chg="mod">
          <ac:chgData name="Anica Clarice Antonella Pascual GALANO" userId="5999f95f-9d77-48ba-8a74-8d0e5c3e21f8" providerId="ADAL" clId="{CF1CD83B-830D-4C84-B03E-8D6C789FD396}" dt="2023-03-24T19:21:57.449" v="5802" actId="1076"/>
          <ac:spMkLst>
            <pc:docMk/>
            <pc:sldMk cId="2457822976" sldId="387"/>
            <ac:spMk id="49" creationId="{0C90AC93-505B-B18D-0A53-91E0ADAFA0D4}"/>
          </ac:spMkLst>
        </pc:spChg>
        <pc:spChg chg="mod">
          <ac:chgData name="Anica Clarice Antonella Pascual GALANO" userId="5999f95f-9d77-48ba-8a74-8d0e5c3e21f8" providerId="ADAL" clId="{CF1CD83B-830D-4C84-B03E-8D6C789FD396}" dt="2023-03-24T19:21:57.449" v="5802" actId="1076"/>
          <ac:spMkLst>
            <pc:docMk/>
            <pc:sldMk cId="2457822976" sldId="387"/>
            <ac:spMk id="50" creationId="{7DC2A777-EB5B-459C-AC3A-DA62659C2002}"/>
          </ac:spMkLst>
        </pc:spChg>
        <pc:spChg chg="mod">
          <ac:chgData name="Anica Clarice Antonella Pascual GALANO" userId="5999f95f-9d77-48ba-8a74-8d0e5c3e21f8" providerId="ADAL" clId="{CF1CD83B-830D-4C84-B03E-8D6C789FD396}" dt="2023-03-24T19:21:57.449" v="5802" actId="1076"/>
          <ac:spMkLst>
            <pc:docMk/>
            <pc:sldMk cId="2457822976" sldId="387"/>
            <ac:spMk id="51" creationId="{DA2A126C-411C-901D-30FC-8A58EF141913}"/>
          </ac:spMkLst>
        </pc:spChg>
        <pc:spChg chg="mod">
          <ac:chgData name="Anica Clarice Antonella Pascual GALANO" userId="5999f95f-9d77-48ba-8a74-8d0e5c3e21f8" providerId="ADAL" clId="{CF1CD83B-830D-4C84-B03E-8D6C789FD396}" dt="2023-03-24T19:21:57.449" v="5802" actId="1076"/>
          <ac:spMkLst>
            <pc:docMk/>
            <pc:sldMk cId="2457822976" sldId="387"/>
            <ac:spMk id="52" creationId="{814484F6-6A65-0561-BCA3-E87C502EBAFE}"/>
          </ac:spMkLst>
        </pc:spChg>
        <pc:spChg chg="mod">
          <ac:chgData name="Anica Clarice Antonella Pascual GALANO" userId="5999f95f-9d77-48ba-8a74-8d0e5c3e21f8" providerId="ADAL" clId="{CF1CD83B-830D-4C84-B03E-8D6C789FD396}" dt="2023-03-24T19:21:57.449" v="5802" actId="1076"/>
          <ac:spMkLst>
            <pc:docMk/>
            <pc:sldMk cId="2457822976" sldId="387"/>
            <ac:spMk id="53" creationId="{84510CE2-E2F4-D9B7-B706-50EE0AA0E85C}"/>
          </ac:spMkLst>
        </pc:spChg>
        <pc:spChg chg="mod">
          <ac:chgData name="Anica Clarice Antonella Pascual GALANO" userId="5999f95f-9d77-48ba-8a74-8d0e5c3e21f8" providerId="ADAL" clId="{CF1CD83B-830D-4C84-B03E-8D6C789FD396}" dt="2023-03-24T19:21:57.449" v="5802" actId="1076"/>
          <ac:spMkLst>
            <pc:docMk/>
            <pc:sldMk cId="2457822976" sldId="387"/>
            <ac:spMk id="55" creationId="{D73DD2F3-5108-0845-187C-AE3C9FC681FF}"/>
          </ac:spMkLst>
        </pc:spChg>
        <pc:spChg chg="mod">
          <ac:chgData name="Anica Clarice Antonella Pascual GALANO" userId="5999f95f-9d77-48ba-8a74-8d0e5c3e21f8" providerId="ADAL" clId="{CF1CD83B-830D-4C84-B03E-8D6C789FD396}" dt="2023-03-24T19:21:57.449" v="5802" actId="1076"/>
          <ac:spMkLst>
            <pc:docMk/>
            <pc:sldMk cId="2457822976" sldId="387"/>
            <ac:spMk id="56" creationId="{B3951962-8FAB-0FCC-E125-2A79CA9C23B9}"/>
          </ac:spMkLst>
        </pc:spChg>
        <pc:spChg chg="mod">
          <ac:chgData name="Anica Clarice Antonella Pascual GALANO" userId="5999f95f-9d77-48ba-8a74-8d0e5c3e21f8" providerId="ADAL" clId="{CF1CD83B-830D-4C84-B03E-8D6C789FD396}" dt="2023-03-24T19:21:57.449" v="5802" actId="1076"/>
          <ac:spMkLst>
            <pc:docMk/>
            <pc:sldMk cId="2457822976" sldId="387"/>
            <ac:spMk id="57" creationId="{FA39CE5D-0AD4-01BB-F79F-96F46118CE0D}"/>
          </ac:spMkLst>
        </pc:spChg>
        <pc:spChg chg="mod">
          <ac:chgData name="Anica Clarice Antonella Pascual GALANO" userId="5999f95f-9d77-48ba-8a74-8d0e5c3e21f8" providerId="ADAL" clId="{CF1CD83B-830D-4C84-B03E-8D6C789FD396}" dt="2023-03-24T19:21:57.449" v="5802" actId="1076"/>
          <ac:spMkLst>
            <pc:docMk/>
            <pc:sldMk cId="2457822976" sldId="387"/>
            <ac:spMk id="58" creationId="{FB5B63A5-463F-2095-644D-24229977370E}"/>
          </ac:spMkLst>
        </pc:spChg>
        <pc:spChg chg="mod">
          <ac:chgData name="Anica Clarice Antonella Pascual GALANO" userId="5999f95f-9d77-48ba-8a74-8d0e5c3e21f8" providerId="ADAL" clId="{CF1CD83B-830D-4C84-B03E-8D6C789FD396}" dt="2023-03-24T19:21:57.449" v="5802" actId="1076"/>
          <ac:spMkLst>
            <pc:docMk/>
            <pc:sldMk cId="2457822976" sldId="387"/>
            <ac:spMk id="59" creationId="{49C2E6FF-1D09-9A4F-1738-C2D9FF6E056E}"/>
          </ac:spMkLst>
        </pc:spChg>
        <pc:spChg chg="mod">
          <ac:chgData name="Anica Clarice Antonella Pascual GALANO" userId="5999f95f-9d77-48ba-8a74-8d0e5c3e21f8" providerId="ADAL" clId="{CF1CD83B-830D-4C84-B03E-8D6C789FD396}" dt="2023-03-24T19:21:57.449" v="5802" actId="1076"/>
          <ac:spMkLst>
            <pc:docMk/>
            <pc:sldMk cId="2457822976" sldId="387"/>
            <ac:spMk id="60" creationId="{5B95586C-329C-2314-4860-C319879F6778}"/>
          </ac:spMkLst>
        </pc:spChg>
        <pc:spChg chg="mod">
          <ac:chgData name="Anica Clarice Antonella Pascual GALANO" userId="5999f95f-9d77-48ba-8a74-8d0e5c3e21f8" providerId="ADAL" clId="{CF1CD83B-830D-4C84-B03E-8D6C789FD396}" dt="2023-03-24T19:21:57.449" v="5802" actId="1076"/>
          <ac:spMkLst>
            <pc:docMk/>
            <pc:sldMk cId="2457822976" sldId="387"/>
            <ac:spMk id="62" creationId="{F747AA9C-4D48-2052-445D-10F5950C8614}"/>
          </ac:spMkLst>
        </pc:spChg>
        <pc:spChg chg="mod">
          <ac:chgData name="Anica Clarice Antonella Pascual GALANO" userId="5999f95f-9d77-48ba-8a74-8d0e5c3e21f8" providerId="ADAL" clId="{CF1CD83B-830D-4C84-B03E-8D6C789FD396}" dt="2023-03-24T19:21:57.449" v="5802" actId="1076"/>
          <ac:spMkLst>
            <pc:docMk/>
            <pc:sldMk cId="2457822976" sldId="387"/>
            <ac:spMk id="63" creationId="{DC24AA18-3A2C-65F4-9854-887B2F453E89}"/>
          </ac:spMkLst>
        </pc:spChg>
        <pc:spChg chg="mod">
          <ac:chgData name="Anica Clarice Antonella Pascual GALANO" userId="5999f95f-9d77-48ba-8a74-8d0e5c3e21f8" providerId="ADAL" clId="{CF1CD83B-830D-4C84-B03E-8D6C789FD396}" dt="2023-03-24T19:21:57.449" v="5802" actId="1076"/>
          <ac:spMkLst>
            <pc:docMk/>
            <pc:sldMk cId="2457822976" sldId="387"/>
            <ac:spMk id="128" creationId="{1982EDB6-5580-8FF5-0EF2-3FA3BBECDEDD}"/>
          </ac:spMkLst>
        </pc:spChg>
        <pc:spChg chg="mod">
          <ac:chgData name="Anica Clarice Antonella Pascual GALANO" userId="5999f95f-9d77-48ba-8a74-8d0e5c3e21f8" providerId="ADAL" clId="{CF1CD83B-830D-4C84-B03E-8D6C789FD396}" dt="2023-03-24T19:21:57.449" v="5802" actId="1076"/>
          <ac:spMkLst>
            <pc:docMk/>
            <pc:sldMk cId="2457822976" sldId="387"/>
            <ac:spMk id="129" creationId="{31FA7EA0-9902-389C-9E56-912EE4F0CED3}"/>
          </ac:spMkLst>
        </pc:spChg>
        <pc:spChg chg="mod">
          <ac:chgData name="Anica Clarice Antonella Pascual GALANO" userId="5999f95f-9d77-48ba-8a74-8d0e5c3e21f8" providerId="ADAL" clId="{CF1CD83B-830D-4C84-B03E-8D6C789FD396}" dt="2023-03-24T19:21:57.449" v="5802" actId="1076"/>
          <ac:spMkLst>
            <pc:docMk/>
            <pc:sldMk cId="2457822976" sldId="387"/>
            <ac:spMk id="130" creationId="{8DFEB802-5679-F8DB-5E8D-2E9F4BE59198}"/>
          </ac:spMkLst>
        </pc:spChg>
        <pc:spChg chg="mod">
          <ac:chgData name="Anica Clarice Antonella Pascual GALANO" userId="5999f95f-9d77-48ba-8a74-8d0e5c3e21f8" providerId="ADAL" clId="{CF1CD83B-830D-4C84-B03E-8D6C789FD396}" dt="2023-03-24T19:21:57.449" v="5802" actId="1076"/>
          <ac:spMkLst>
            <pc:docMk/>
            <pc:sldMk cId="2457822976" sldId="387"/>
            <ac:spMk id="131" creationId="{AEE575CB-8611-B9A2-CB38-9BE85E10F554}"/>
          </ac:spMkLst>
        </pc:spChg>
        <pc:spChg chg="add mod topLvl">
          <ac:chgData name="Anica Clarice Antonella Pascual GALANO" userId="5999f95f-9d77-48ba-8a74-8d0e5c3e21f8" providerId="ADAL" clId="{CF1CD83B-830D-4C84-B03E-8D6C789FD396}" dt="2023-03-24T19:22:02.143" v="5803" actId="167"/>
          <ac:spMkLst>
            <pc:docMk/>
            <pc:sldMk cId="2457822976" sldId="387"/>
            <ac:spMk id="132" creationId="{80767416-BB5D-5B1A-FB8B-8317752FCA34}"/>
          </ac:spMkLst>
        </pc:spChg>
        <pc:spChg chg="add mod topLvl">
          <ac:chgData name="Anica Clarice Antonella Pascual GALANO" userId="5999f95f-9d77-48ba-8a74-8d0e5c3e21f8" providerId="ADAL" clId="{CF1CD83B-830D-4C84-B03E-8D6C789FD396}" dt="2023-03-24T19:22:02.143" v="5803" actId="167"/>
          <ac:spMkLst>
            <pc:docMk/>
            <pc:sldMk cId="2457822976" sldId="387"/>
            <ac:spMk id="133" creationId="{C23332D0-B73D-CB16-1CCC-2C47B165E539}"/>
          </ac:spMkLst>
        </pc:spChg>
        <pc:spChg chg="add mod topLvl">
          <ac:chgData name="Anica Clarice Antonella Pascual GALANO" userId="5999f95f-9d77-48ba-8a74-8d0e5c3e21f8" providerId="ADAL" clId="{CF1CD83B-830D-4C84-B03E-8D6C789FD396}" dt="2023-03-24T19:22:02.143" v="5803" actId="167"/>
          <ac:spMkLst>
            <pc:docMk/>
            <pc:sldMk cId="2457822976" sldId="387"/>
            <ac:spMk id="134" creationId="{78397BDF-1F0C-51FB-6C23-F6EE613CACC1}"/>
          </ac:spMkLst>
        </pc:spChg>
        <pc:spChg chg="add del mod ord">
          <ac:chgData name="Anica Clarice Antonella Pascual GALANO" userId="5999f95f-9d77-48ba-8a74-8d0e5c3e21f8" providerId="ADAL" clId="{CF1CD83B-830D-4C84-B03E-8D6C789FD396}" dt="2023-03-24T19:12:45.595" v="5736" actId="478"/>
          <ac:spMkLst>
            <pc:docMk/>
            <pc:sldMk cId="2457822976" sldId="387"/>
            <ac:spMk id="138" creationId="{E6EF58CF-F9FE-EF17-0ECC-9111178D963C}"/>
          </ac:spMkLst>
        </pc:spChg>
        <pc:spChg chg="add del mod">
          <ac:chgData name="Anica Clarice Antonella Pascual GALANO" userId="5999f95f-9d77-48ba-8a74-8d0e5c3e21f8" providerId="ADAL" clId="{CF1CD83B-830D-4C84-B03E-8D6C789FD396}" dt="2023-03-24T19:12:50.875" v="5739" actId="478"/>
          <ac:spMkLst>
            <pc:docMk/>
            <pc:sldMk cId="2457822976" sldId="387"/>
            <ac:spMk id="150" creationId="{8ACF2350-E583-FCF7-965C-9BA61B0B33FA}"/>
          </ac:spMkLst>
        </pc:spChg>
        <pc:spChg chg="add del mod">
          <ac:chgData name="Anica Clarice Antonella Pascual GALANO" userId="5999f95f-9d77-48ba-8a74-8d0e5c3e21f8" providerId="ADAL" clId="{CF1CD83B-830D-4C84-B03E-8D6C789FD396}" dt="2023-03-24T19:12:37.125" v="5733" actId="478"/>
          <ac:spMkLst>
            <pc:docMk/>
            <pc:sldMk cId="2457822976" sldId="387"/>
            <ac:spMk id="151" creationId="{33105343-8E0E-1344-A6C3-AE51DEC5363B}"/>
          </ac:spMkLst>
        </pc:spChg>
        <pc:spChg chg="add del mod">
          <ac:chgData name="Anica Clarice Antonella Pascual GALANO" userId="5999f95f-9d77-48ba-8a74-8d0e5c3e21f8" providerId="ADAL" clId="{CF1CD83B-830D-4C84-B03E-8D6C789FD396}" dt="2023-03-24T19:12:37.125" v="5733" actId="478"/>
          <ac:spMkLst>
            <pc:docMk/>
            <pc:sldMk cId="2457822976" sldId="387"/>
            <ac:spMk id="152" creationId="{C3F19F6F-3771-D0E6-4F23-D7CC50B5B503}"/>
          </ac:spMkLst>
        </pc:spChg>
        <pc:spChg chg="add mod">
          <ac:chgData name="Anica Clarice Antonella Pascual GALANO" userId="5999f95f-9d77-48ba-8a74-8d0e5c3e21f8" providerId="ADAL" clId="{CF1CD83B-830D-4C84-B03E-8D6C789FD396}" dt="2023-03-24T19:22:02.143" v="5803" actId="167"/>
          <ac:spMkLst>
            <pc:docMk/>
            <pc:sldMk cId="2457822976" sldId="387"/>
            <ac:spMk id="154" creationId="{752833DE-90C9-041A-29CA-EF7AF7854134}"/>
          </ac:spMkLst>
        </pc:spChg>
        <pc:spChg chg="add del mod">
          <ac:chgData name="Anica Clarice Antonella Pascual GALANO" userId="5999f95f-9d77-48ba-8a74-8d0e5c3e21f8" providerId="ADAL" clId="{CF1CD83B-830D-4C84-B03E-8D6C789FD396}" dt="2023-03-24T19:24:37.999" v="5836" actId="478"/>
          <ac:spMkLst>
            <pc:docMk/>
            <pc:sldMk cId="2457822976" sldId="387"/>
            <ac:spMk id="156" creationId="{F9310BD9-3306-901A-828A-A05306422596}"/>
          </ac:spMkLst>
        </pc:spChg>
        <pc:spChg chg="add mod">
          <ac:chgData name="Anica Clarice Antonella Pascual GALANO" userId="5999f95f-9d77-48ba-8a74-8d0e5c3e21f8" providerId="ADAL" clId="{CF1CD83B-830D-4C84-B03E-8D6C789FD396}" dt="2023-03-24T19:28:29.805" v="5901" actId="14100"/>
          <ac:spMkLst>
            <pc:docMk/>
            <pc:sldMk cId="2457822976" sldId="387"/>
            <ac:spMk id="157" creationId="{031086C6-EC0B-05AA-089F-CCE9A0B018BF}"/>
          </ac:spMkLst>
        </pc:spChg>
        <pc:spChg chg="add del mod">
          <ac:chgData name="Anica Clarice Antonella Pascual GALANO" userId="5999f95f-9d77-48ba-8a74-8d0e5c3e21f8" providerId="ADAL" clId="{CF1CD83B-830D-4C84-B03E-8D6C789FD396}" dt="2023-03-24T19:26:34.851" v="5880" actId="478"/>
          <ac:spMkLst>
            <pc:docMk/>
            <pc:sldMk cId="2457822976" sldId="387"/>
            <ac:spMk id="158" creationId="{123005E4-026E-5006-1FD8-46C33F589301}"/>
          </ac:spMkLst>
        </pc:spChg>
        <pc:spChg chg="add del mod">
          <ac:chgData name="Anica Clarice Antonella Pascual GALANO" userId="5999f95f-9d77-48ba-8a74-8d0e5c3e21f8" providerId="ADAL" clId="{CF1CD83B-830D-4C84-B03E-8D6C789FD396}" dt="2023-03-24T19:27:00.329" v="5889" actId="478"/>
          <ac:spMkLst>
            <pc:docMk/>
            <pc:sldMk cId="2457822976" sldId="387"/>
            <ac:spMk id="159" creationId="{7F9A532D-B2F2-BBD6-FDD1-4E07F390ED75}"/>
          </ac:spMkLst>
        </pc:spChg>
        <pc:spChg chg="add mod">
          <ac:chgData name="Anica Clarice Antonella Pascual GALANO" userId="5999f95f-9d77-48ba-8a74-8d0e5c3e21f8" providerId="ADAL" clId="{CF1CD83B-830D-4C84-B03E-8D6C789FD396}" dt="2023-03-24T19:28:48.497" v="5906" actId="1036"/>
          <ac:spMkLst>
            <pc:docMk/>
            <pc:sldMk cId="2457822976" sldId="387"/>
            <ac:spMk id="160" creationId="{B583E694-3F7E-9C04-EF6A-4B8E4385D92F}"/>
          </ac:spMkLst>
        </pc:spChg>
        <pc:spChg chg="add mod">
          <ac:chgData name="Anica Clarice Antonella Pascual GALANO" userId="5999f95f-9d77-48ba-8a74-8d0e5c3e21f8" providerId="ADAL" clId="{CF1CD83B-830D-4C84-B03E-8D6C789FD396}" dt="2023-03-24T19:29:08.030" v="5909" actId="1076"/>
          <ac:spMkLst>
            <pc:docMk/>
            <pc:sldMk cId="2457822976" sldId="387"/>
            <ac:spMk id="161" creationId="{7C82FEF2-CD11-BB91-251A-ECB93CAB7355}"/>
          </ac:spMkLst>
        </pc:spChg>
        <pc:spChg chg="add mod">
          <ac:chgData name="Anica Clarice Antonella Pascual GALANO" userId="5999f95f-9d77-48ba-8a74-8d0e5c3e21f8" providerId="ADAL" clId="{CF1CD83B-830D-4C84-B03E-8D6C789FD396}" dt="2023-03-24T19:29:29.085" v="5913" actId="14100"/>
          <ac:spMkLst>
            <pc:docMk/>
            <pc:sldMk cId="2457822976" sldId="387"/>
            <ac:spMk id="162" creationId="{8CF4DAB8-1786-310B-5D32-DB7465239906}"/>
          </ac:spMkLst>
        </pc:spChg>
        <pc:spChg chg="add mod">
          <ac:chgData name="Anica Clarice Antonella Pascual GALANO" userId="5999f95f-9d77-48ba-8a74-8d0e5c3e21f8" providerId="ADAL" clId="{CF1CD83B-830D-4C84-B03E-8D6C789FD396}" dt="2023-03-24T19:29:58.780" v="5917" actId="14100"/>
          <ac:spMkLst>
            <pc:docMk/>
            <pc:sldMk cId="2457822976" sldId="387"/>
            <ac:spMk id="163" creationId="{7B5908A8-238C-7074-561B-9A9F2C421A89}"/>
          </ac:spMkLst>
        </pc:spChg>
        <pc:spChg chg="del">
          <ac:chgData name="Anica Clarice Antonella Pascual GALANO" userId="5999f95f-9d77-48ba-8a74-8d0e5c3e21f8" providerId="ADAL" clId="{CF1CD83B-830D-4C84-B03E-8D6C789FD396}" dt="2023-03-23T18:13:40.748" v="896" actId="478"/>
          <ac:spMkLst>
            <pc:docMk/>
            <pc:sldMk cId="2457822976" sldId="387"/>
            <ac:spMk id="185" creationId="{00000000-0000-0000-0000-000000000000}"/>
          </ac:spMkLst>
        </pc:spChg>
        <pc:spChg chg="del mod">
          <ac:chgData name="Anica Clarice Antonella Pascual GALANO" userId="5999f95f-9d77-48ba-8a74-8d0e5c3e21f8" providerId="ADAL" clId="{CF1CD83B-830D-4C84-B03E-8D6C789FD396}" dt="2023-03-24T19:12:50.875" v="5739" actId="478"/>
          <ac:spMkLst>
            <pc:docMk/>
            <pc:sldMk cId="2457822976" sldId="387"/>
            <ac:spMk id="187" creationId="{00000000-0000-0000-0000-000000000000}"/>
          </ac:spMkLst>
        </pc:spChg>
        <pc:spChg chg="del mod">
          <ac:chgData name="Anica Clarice Antonella Pascual GALANO" userId="5999f95f-9d77-48ba-8a74-8d0e5c3e21f8" providerId="ADAL" clId="{CF1CD83B-830D-4C84-B03E-8D6C789FD396}" dt="2023-03-24T19:12:50.875" v="5739" actId="478"/>
          <ac:spMkLst>
            <pc:docMk/>
            <pc:sldMk cId="2457822976" sldId="387"/>
            <ac:spMk id="188" creationId="{00000000-0000-0000-0000-000000000000}"/>
          </ac:spMkLst>
        </pc:spChg>
        <pc:spChg chg="mod">
          <ac:chgData name="Anica Clarice Antonella Pascual GALANO" userId="5999f95f-9d77-48ba-8a74-8d0e5c3e21f8" providerId="ADAL" clId="{CF1CD83B-830D-4C84-B03E-8D6C789FD396}" dt="2023-03-23T18:13:49.537" v="899" actId="1076"/>
          <ac:spMkLst>
            <pc:docMk/>
            <pc:sldMk cId="2457822976" sldId="387"/>
            <ac:spMk id="189" creationId="{00000000-0000-0000-0000-000000000000}"/>
          </ac:spMkLst>
        </pc:spChg>
        <pc:spChg chg="del">
          <ac:chgData name="Anica Clarice Antonella Pascual GALANO" userId="5999f95f-9d77-48ba-8a74-8d0e5c3e21f8" providerId="ADAL" clId="{CF1CD83B-830D-4C84-B03E-8D6C789FD396}" dt="2023-03-23T18:16:12.107" v="915" actId="478"/>
          <ac:spMkLst>
            <pc:docMk/>
            <pc:sldMk cId="2457822976" sldId="387"/>
            <ac:spMk id="190" creationId="{00000000-0000-0000-0000-000000000000}"/>
          </ac:spMkLst>
        </pc:spChg>
        <pc:spChg chg="del mod">
          <ac:chgData name="Anica Clarice Antonella Pascual GALANO" userId="5999f95f-9d77-48ba-8a74-8d0e5c3e21f8" providerId="ADAL" clId="{CF1CD83B-830D-4C84-B03E-8D6C789FD396}" dt="2023-03-24T19:12:40.413" v="5734" actId="478"/>
          <ac:spMkLst>
            <pc:docMk/>
            <pc:sldMk cId="2457822976" sldId="387"/>
            <ac:spMk id="191" creationId="{00000000-0000-0000-0000-000000000000}"/>
          </ac:spMkLst>
        </pc:spChg>
        <pc:spChg chg="del mod">
          <ac:chgData name="Anica Clarice Antonella Pascual GALANO" userId="5999f95f-9d77-48ba-8a74-8d0e5c3e21f8" providerId="ADAL" clId="{CF1CD83B-830D-4C84-B03E-8D6C789FD396}" dt="2023-03-24T19:12:41.997" v="5735" actId="478"/>
          <ac:spMkLst>
            <pc:docMk/>
            <pc:sldMk cId="2457822976" sldId="387"/>
            <ac:spMk id="192" creationId="{00000000-0000-0000-0000-000000000000}"/>
          </ac:spMkLst>
        </pc:spChg>
        <pc:spChg chg="mod">
          <ac:chgData name="Anica Clarice Antonella Pascual GALANO" userId="5999f95f-9d77-48ba-8a74-8d0e5c3e21f8" providerId="ADAL" clId="{CF1CD83B-830D-4C84-B03E-8D6C789FD396}" dt="2023-03-24T17:53:12.078" v="4692" actId="1076"/>
          <ac:spMkLst>
            <pc:docMk/>
            <pc:sldMk cId="2457822976" sldId="387"/>
            <ac:spMk id="193" creationId="{00000000-0000-0000-0000-000000000000}"/>
          </ac:spMkLst>
        </pc:spChg>
        <pc:spChg chg="del">
          <ac:chgData name="Anica Clarice Antonella Pascual GALANO" userId="5999f95f-9d77-48ba-8a74-8d0e5c3e21f8" providerId="ADAL" clId="{CF1CD83B-830D-4C84-B03E-8D6C789FD396}" dt="2023-03-23T18:13:36.750" v="895" actId="478"/>
          <ac:spMkLst>
            <pc:docMk/>
            <pc:sldMk cId="2457822976" sldId="387"/>
            <ac:spMk id="194" creationId="{00000000-0000-0000-0000-000000000000}"/>
          </ac:spMkLst>
        </pc:spChg>
        <pc:spChg chg="mod">
          <ac:chgData name="Anica Clarice Antonella Pascual GALANO" userId="5999f95f-9d77-48ba-8a74-8d0e5c3e21f8" providerId="ADAL" clId="{CF1CD83B-830D-4C84-B03E-8D6C789FD396}" dt="2023-03-24T17:55:00.439" v="4839" actId="20577"/>
          <ac:spMkLst>
            <pc:docMk/>
            <pc:sldMk cId="2457822976" sldId="387"/>
            <ac:spMk id="195" creationId="{00000000-0000-0000-0000-000000000000}"/>
          </ac:spMkLst>
        </pc:spChg>
        <pc:grpChg chg="add del mod">
          <ac:chgData name="Anica Clarice Antonella Pascual GALANO" userId="5999f95f-9d77-48ba-8a74-8d0e5c3e21f8" providerId="ADAL" clId="{CF1CD83B-830D-4C84-B03E-8D6C789FD396}" dt="2023-03-24T18:40:02.615" v="5102" actId="165"/>
          <ac:grpSpMkLst>
            <pc:docMk/>
            <pc:sldMk cId="2457822976" sldId="387"/>
            <ac:grpSpMk id="23" creationId="{740F810C-F7D3-AABE-E303-38DCF2BB1617}"/>
          </ac:grpSpMkLst>
        </pc:grpChg>
        <pc:grpChg chg="del mod topLvl">
          <ac:chgData name="Anica Clarice Antonella Pascual GALANO" userId="5999f95f-9d77-48ba-8a74-8d0e5c3e21f8" providerId="ADAL" clId="{CF1CD83B-830D-4C84-B03E-8D6C789FD396}" dt="2023-03-24T18:40:06.299" v="5103" actId="478"/>
          <ac:grpSpMkLst>
            <pc:docMk/>
            <pc:sldMk cId="2457822976" sldId="387"/>
            <ac:grpSpMk id="24" creationId="{6E920EED-BC22-E10B-5DC1-5B5181FB20FF}"/>
          </ac:grpSpMkLst>
        </pc:grpChg>
        <pc:grpChg chg="mod topLvl">
          <ac:chgData name="Anica Clarice Antonella Pascual GALANO" userId="5999f95f-9d77-48ba-8a74-8d0e5c3e21f8" providerId="ADAL" clId="{CF1CD83B-830D-4C84-B03E-8D6C789FD396}" dt="2023-03-24T19:22:02.143" v="5803" actId="167"/>
          <ac:grpSpMkLst>
            <pc:docMk/>
            <pc:sldMk cId="2457822976" sldId="387"/>
            <ac:grpSpMk id="25" creationId="{A73B3201-4EF9-050C-8C00-3EAFBD4E9733}"/>
          </ac:grpSpMkLst>
        </pc:grpChg>
        <pc:grpChg chg="mod topLvl">
          <ac:chgData name="Anica Clarice Antonella Pascual GALANO" userId="5999f95f-9d77-48ba-8a74-8d0e5c3e21f8" providerId="ADAL" clId="{CF1CD83B-830D-4C84-B03E-8D6C789FD396}" dt="2023-03-24T19:22:02.143" v="5803" actId="167"/>
          <ac:grpSpMkLst>
            <pc:docMk/>
            <pc:sldMk cId="2457822976" sldId="387"/>
            <ac:grpSpMk id="26" creationId="{7093151E-EB77-B72C-D8A3-D1DAE75E6E18}"/>
          </ac:grpSpMkLst>
        </pc:grpChg>
        <pc:grpChg chg="add mod topLvl">
          <ac:chgData name="Anica Clarice Antonella Pascual GALANO" userId="5999f95f-9d77-48ba-8a74-8d0e5c3e21f8" providerId="ADAL" clId="{CF1CD83B-830D-4C84-B03E-8D6C789FD396}" dt="2023-03-24T19:22:02.143" v="5803" actId="167"/>
          <ac:grpSpMkLst>
            <pc:docMk/>
            <pc:sldMk cId="2457822976" sldId="387"/>
            <ac:grpSpMk id="48" creationId="{74A4D68B-80C8-3C90-0B65-A71750619F0B}"/>
          </ac:grpSpMkLst>
        </pc:grpChg>
        <pc:grpChg chg="add mod topLvl">
          <ac:chgData name="Anica Clarice Antonella Pascual GALANO" userId="5999f95f-9d77-48ba-8a74-8d0e5c3e21f8" providerId="ADAL" clId="{CF1CD83B-830D-4C84-B03E-8D6C789FD396}" dt="2023-03-24T19:22:02.143" v="5803" actId="167"/>
          <ac:grpSpMkLst>
            <pc:docMk/>
            <pc:sldMk cId="2457822976" sldId="387"/>
            <ac:grpSpMk id="54" creationId="{FEB572CA-DBEE-FD3D-587D-1006B1846CAB}"/>
          </ac:grpSpMkLst>
        </pc:grpChg>
        <pc:grpChg chg="add mod topLvl">
          <ac:chgData name="Anica Clarice Antonella Pascual GALANO" userId="5999f95f-9d77-48ba-8a74-8d0e5c3e21f8" providerId="ADAL" clId="{CF1CD83B-830D-4C84-B03E-8D6C789FD396}" dt="2023-03-24T19:22:02.143" v="5803" actId="167"/>
          <ac:grpSpMkLst>
            <pc:docMk/>
            <pc:sldMk cId="2457822976" sldId="387"/>
            <ac:grpSpMk id="61" creationId="{F4BB2B40-8A8E-4D67-2B61-5DB498656D8F}"/>
          </ac:grpSpMkLst>
        </pc:grpChg>
        <pc:grpChg chg="add del mod">
          <ac:chgData name="Anica Clarice Antonella Pascual GALANO" userId="5999f95f-9d77-48ba-8a74-8d0e5c3e21f8" providerId="ADAL" clId="{CF1CD83B-830D-4C84-B03E-8D6C789FD396}" dt="2023-03-24T19:15:34.737" v="5746" actId="165"/>
          <ac:grpSpMkLst>
            <pc:docMk/>
            <pc:sldMk cId="2457822976" sldId="387"/>
            <ac:grpSpMk id="135" creationId="{382D85EC-1785-C405-1516-FC5552223199}"/>
          </ac:grpSpMkLst>
        </pc:grpChg>
        <pc:grpChg chg="add mod">
          <ac:chgData name="Anica Clarice Antonella Pascual GALANO" userId="5999f95f-9d77-48ba-8a74-8d0e5c3e21f8" providerId="ADAL" clId="{CF1CD83B-830D-4C84-B03E-8D6C789FD396}" dt="2023-03-24T19:16:24.573" v="5772" actId="164"/>
          <ac:grpSpMkLst>
            <pc:docMk/>
            <pc:sldMk cId="2457822976" sldId="387"/>
            <ac:grpSpMk id="153" creationId="{D1791531-3530-0181-E22B-A559CE092B92}"/>
          </ac:grpSpMkLst>
        </pc:grpChg>
        <pc:picChg chg="add del mod">
          <ac:chgData name="Anica Clarice Antonella Pascual GALANO" userId="5999f95f-9d77-48ba-8a74-8d0e5c3e21f8" providerId="ADAL" clId="{CF1CD83B-830D-4C84-B03E-8D6C789FD396}" dt="2023-03-24T19:12:50.875" v="5739" actId="478"/>
          <ac:picMkLst>
            <pc:docMk/>
            <pc:sldMk cId="2457822976" sldId="387"/>
            <ac:picMk id="7" creationId="{861D2D31-3D12-8063-8D26-2EFB1FFB3FBC}"/>
          </ac:picMkLst>
        </pc:picChg>
        <pc:picChg chg="add del mod">
          <ac:chgData name="Anica Clarice Antonella Pascual GALANO" userId="5999f95f-9d77-48ba-8a74-8d0e5c3e21f8" providerId="ADAL" clId="{CF1CD83B-830D-4C84-B03E-8D6C789FD396}" dt="2023-03-24T19:12:50.875" v="5739" actId="478"/>
          <ac:picMkLst>
            <pc:docMk/>
            <pc:sldMk cId="2457822976" sldId="387"/>
            <ac:picMk id="9" creationId="{9B971C8D-58A7-13D3-6955-7BFA27FC0E5C}"/>
          </ac:picMkLst>
        </pc:picChg>
        <pc:picChg chg="add del mod">
          <ac:chgData name="Anica Clarice Antonella Pascual GALANO" userId="5999f95f-9d77-48ba-8a74-8d0e5c3e21f8" providerId="ADAL" clId="{CF1CD83B-830D-4C84-B03E-8D6C789FD396}" dt="2023-03-24T19:12:50.875" v="5739" actId="478"/>
          <ac:picMkLst>
            <pc:docMk/>
            <pc:sldMk cId="2457822976" sldId="387"/>
            <ac:picMk id="11" creationId="{612AE722-F743-222C-89AF-6DE99A158E61}"/>
          </ac:picMkLst>
        </pc:picChg>
        <pc:picChg chg="add del mod">
          <ac:chgData name="Anica Clarice Antonella Pascual GALANO" userId="5999f95f-9d77-48ba-8a74-8d0e5c3e21f8" providerId="ADAL" clId="{CF1CD83B-830D-4C84-B03E-8D6C789FD396}" dt="2023-03-24T19:12:50.875" v="5739" actId="478"/>
          <ac:picMkLst>
            <pc:docMk/>
            <pc:sldMk cId="2457822976" sldId="387"/>
            <ac:picMk id="13" creationId="{D16E7E3C-E370-E3A2-FB00-C33C111D6C18}"/>
          </ac:picMkLst>
        </pc:picChg>
        <pc:picChg chg="add del mod">
          <ac:chgData name="Anica Clarice Antonella Pascual GALANO" userId="5999f95f-9d77-48ba-8a74-8d0e5c3e21f8" providerId="ADAL" clId="{CF1CD83B-830D-4C84-B03E-8D6C789FD396}" dt="2023-03-24T19:12:50.875" v="5739" actId="478"/>
          <ac:picMkLst>
            <pc:docMk/>
            <pc:sldMk cId="2457822976" sldId="387"/>
            <ac:picMk id="15" creationId="{2746DD86-D6F3-AB83-C0FD-E5F5B8A6D2AB}"/>
          </ac:picMkLst>
        </pc:picChg>
        <pc:picChg chg="add del mod">
          <ac:chgData name="Anica Clarice Antonella Pascual GALANO" userId="5999f95f-9d77-48ba-8a74-8d0e5c3e21f8" providerId="ADAL" clId="{CF1CD83B-830D-4C84-B03E-8D6C789FD396}" dt="2023-03-24T19:12:50.875" v="5739" actId="478"/>
          <ac:picMkLst>
            <pc:docMk/>
            <pc:sldMk cId="2457822976" sldId="387"/>
            <ac:picMk id="17" creationId="{6559EC5C-CC49-DCA1-D40E-407EC1EC67F2}"/>
          </ac:picMkLst>
        </pc:picChg>
        <pc:picChg chg="mod topLvl">
          <ac:chgData name="Anica Clarice Antonella Pascual GALANO" userId="5999f95f-9d77-48ba-8a74-8d0e5c3e21f8" providerId="ADAL" clId="{CF1CD83B-830D-4C84-B03E-8D6C789FD396}" dt="2023-03-24T19:22:02.143" v="5803" actId="167"/>
          <ac:picMkLst>
            <pc:docMk/>
            <pc:sldMk cId="2457822976" sldId="387"/>
            <ac:picMk id="28" creationId="{E2BFFF2B-6AA0-6BDA-B8F8-E2F4B458B736}"/>
          </ac:picMkLst>
        </pc:picChg>
        <pc:picChg chg="mod topLvl">
          <ac:chgData name="Anica Clarice Antonella Pascual GALANO" userId="5999f95f-9d77-48ba-8a74-8d0e5c3e21f8" providerId="ADAL" clId="{CF1CD83B-830D-4C84-B03E-8D6C789FD396}" dt="2023-03-24T19:22:02.143" v="5803" actId="167"/>
          <ac:picMkLst>
            <pc:docMk/>
            <pc:sldMk cId="2457822976" sldId="387"/>
            <ac:picMk id="29" creationId="{2FA74085-BFB2-090C-EC15-3BCF4070A6B0}"/>
          </ac:picMkLst>
        </pc:picChg>
        <pc:picChg chg="add del mod">
          <ac:chgData name="Anica Clarice Antonella Pascual GALANO" userId="5999f95f-9d77-48ba-8a74-8d0e5c3e21f8" providerId="ADAL" clId="{CF1CD83B-830D-4C84-B03E-8D6C789FD396}" dt="2023-03-24T19:12:37.125" v="5733" actId="478"/>
          <ac:picMkLst>
            <pc:docMk/>
            <pc:sldMk cId="2457822976" sldId="387"/>
            <ac:picMk id="137" creationId="{F2399695-D82D-B83C-ED69-E54B92AB0CD6}"/>
          </ac:picMkLst>
        </pc:picChg>
        <pc:picChg chg="add del mod">
          <ac:chgData name="Anica Clarice Antonella Pascual GALANO" userId="5999f95f-9d77-48ba-8a74-8d0e5c3e21f8" providerId="ADAL" clId="{CF1CD83B-830D-4C84-B03E-8D6C789FD396}" dt="2023-03-24T19:12:50.875" v="5739" actId="478"/>
          <ac:picMkLst>
            <pc:docMk/>
            <pc:sldMk cId="2457822976" sldId="387"/>
            <ac:picMk id="141" creationId="{3180426A-291D-D8EA-14A3-9E69957FE5EE}"/>
          </ac:picMkLst>
        </pc:picChg>
        <pc:picChg chg="add del mod">
          <ac:chgData name="Anica Clarice Antonella Pascual GALANO" userId="5999f95f-9d77-48ba-8a74-8d0e5c3e21f8" providerId="ADAL" clId="{CF1CD83B-830D-4C84-B03E-8D6C789FD396}" dt="2023-03-24T19:12:50.875" v="5739" actId="478"/>
          <ac:picMkLst>
            <pc:docMk/>
            <pc:sldMk cId="2457822976" sldId="387"/>
            <ac:picMk id="143" creationId="{A111FD2D-1DA5-BCA6-5741-7DF712A831B8}"/>
          </ac:picMkLst>
        </pc:picChg>
        <pc:picChg chg="add del mod">
          <ac:chgData name="Anica Clarice Antonella Pascual GALANO" userId="5999f95f-9d77-48ba-8a74-8d0e5c3e21f8" providerId="ADAL" clId="{CF1CD83B-830D-4C84-B03E-8D6C789FD396}" dt="2023-03-24T19:12:50.875" v="5739" actId="478"/>
          <ac:picMkLst>
            <pc:docMk/>
            <pc:sldMk cId="2457822976" sldId="387"/>
            <ac:picMk id="145" creationId="{9EEA974D-B9AE-F786-5042-6ABE3B709698}"/>
          </ac:picMkLst>
        </pc:picChg>
        <pc:picChg chg="add del mod">
          <ac:chgData name="Anica Clarice Antonella Pascual GALANO" userId="5999f95f-9d77-48ba-8a74-8d0e5c3e21f8" providerId="ADAL" clId="{CF1CD83B-830D-4C84-B03E-8D6C789FD396}" dt="2023-03-24T19:12:50.875" v="5739" actId="478"/>
          <ac:picMkLst>
            <pc:docMk/>
            <pc:sldMk cId="2457822976" sldId="387"/>
            <ac:picMk id="147" creationId="{9E388A16-68E7-A508-E226-64D422DD0A76}"/>
          </ac:picMkLst>
        </pc:picChg>
        <pc:picChg chg="add del mod">
          <ac:chgData name="Anica Clarice Antonella Pascual GALANO" userId="5999f95f-9d77-48ba-8a74-8d0e5c3e21f8" providerId="ADAL" clId="{CF1CD83B-830D-4C84-B03E-8D6C789FD396}" dt="2023-03-24T19:12:50.875" v="5739" actId="478"/>
          <ac:picMkLst>
            <pc:docMk/>
            <pc:sldMk cId="2457822976" sldId="387"/>
            <ac:picMk id="149" creationId="{A14B014D-288D-A3E1-C5B0-20CA959DF7E8}"/>
          </ac:picMkLst>
        </pc:picChg>
        <pc:picChg chg="add mod">
          <ac:chgData name="Anica Clarice Antonella Pascual GALANO" userId="5999f95f-9d77-48ba-8a74-8d0e5c3e21f8" providerId="ADAL" clId="{CF1CD83B-830D-4C84-B03E-8D6C789FD396}" dt="2023-03-24T19:24:07.932" v="5832" actId="1582"/>
          <ac:picMkLst>
            <pc:docMk/>
            <pc:sldMk cId="2457822976" sldId="387"/>
            <ac:picMk id="155" creationId="{819ADBFE-DF51-2AA3-A27C-A7BB782A8D53}"/>
          </ac:picMkLst>
        </pc:picChg>
        <pc:picChg chg="add del mod">
          <ac:chgData name="Anica Clarice Antonella Pascual GALANO" userId="5999f95f-9d77-48ba-8a74-8d0e5c3e21f8" providerId="ADAL" clId="{CF1CD83B-830D-4C84-B03E-8D6C789FD396}" dt="2023-03-24T18:18:00.909" v="4894" actId="478"/>
          <ac:picMkLst>
            <pc:docMk/>
            <pc:sldMk cId="2457822976" sldId="387"/>
            <ac:picMk id="3074" creationId="{F2794DAF-9E84-B4F0-BD38-47C90D9585EA}"/>
          </ac:picMkLst>
        </pc:picChg>
        <pc:picChg chg="add del">
          <ac:chgData name="Anica Clarice Antonella Pascual GALANO" userId="5999f95f-9d77-48ba-8a74-8d0e5c3e21f8" providerId="ADAL" clId="{CF1CD83B-830D-4C84-B03E-8D6C789FD396}" dt="2023-03-24T18:26:23.544" v="4904" actId="478"/>
          <ac:picMkLst>
            <pc:docMk/>
            <pc:sldMk cId="2457822976" sldId="387"/>
            <ac:picMk id="3076" creationId="{F5678FB0-469A-DE0F-6DC9-11B4E7CD8EF5}"/>
          </ac:picMkLst>
        </pc:picChg>
        <pc:picChg chg="add del mod">
          <ac:chgData name="Anica Clarice Antonella Pascual GALANO" userId="5999f95f-9d77-48ba-8a74-8d0e5c3e21f8" providerId="ADAL" clId="{CF1CD83B-830D-4C84-B03E-8D6C789FD396}" dt="2023-03-24T18:33:55.636" v="5028" actId="478"/>
          <ac:picMkLst>
            <pc:docMk/>
            <pc:sldMk cId="2457822976" sldId="387"/>
            <ac:picMk id="3078" creationId="{9D776A77-55FB-F550-9F9B-929341F67722}"/>
          </ac:picMkLst>
        </pc:picChg>
        <pc:picChg chg="add del mod">
          <ac:chgData name="Anica Clarice Antonella Pascual GALANO" userId="5999f95f-9d77-48ba-8a74-8d0e5c3e21f8" providerId="ADAL" clId="{CF1CD83B-830D-4C84-B03E-8D6C789FD396}" dt="2023-03-24T18:33:47.263" v="5023" actId="478"/>
          <ac:picMkLst>
            <pc:docMk/>
            <pc:sldMk cId="2457822976" sldId="387"/>
            <ac:picMk id="3080" creationId="{5E17D87F-4A2F-E41F-7530-7F684353661D}"/>
          </ac:picMkLst>
        </pc:picChg>
        <pc:picChg chg="add del mod">
          <ac:chgData name="Anica Clarice Antonella Pascual GALANO" userId="5999f95f-9d77-48ba-8a74-8d0e5c3e21f8" providerId="ADAL" clId="{CF1CD83B-830D-4C84-B03E-8D6C789FD396}" dt="2023-03-24T18:35:51.354" v="5036" actId="478"/>
          <ac:picMkLst>
            <pc:docMk/>
            <pc:sldMk cId="2457822976" sldId="387"/>
            <ac:picMk id="3082" creationId="{215EAE33-C1E6-9C1F-7D6D-B3E12F4ACEC3}"/>
          </ac:picMkLst>
        </pc:picChg>
        <pc:picChg chg="add del mod">
          <ac:chgData name="Anica Clarice Antonella Pascual GALANO" userId="5999f95f-9d77-48ba-8a74-8d0e5c3e21f8" providerId="ADAL" clId="{CF1CD83B-830D-4C84-B03E-8D6C789FD396}" dt="2023-03-24T18:54:29.624" v="5362" actId="478"/>
          <ac:picMkLst>
            <pc:docMk/>
            <pc:sldMk cId="2457822976" sldId="387"/>
            <ac:picMk id="3084" creationId="{ED94BCCD-B9D1-269A-9402-A8547F28EC05}"/>
          </ac:picMkLst>
        </pc:picChg>
        <pc:picChg chg="add mod topLvl">
          <ac:chgData name="Anica Clarice Antonella Pascual GALANO" userId="5999f95f-9d77-48ba-8a74-8d0e5c3e21f8" providerId="ADAL" clId="{CF1CD83B-830D-4C84-B03E-8D6C789FD396}" dt="2023-03-24T19:22:02.143" v="5803" actId="167"/>
          <ac:picMkLst>
            <pc:docMk/>
            <pc:sldMk cId="2457822976" sldId="387"/>
            <ac:picMk id="3086" creationId="{4491AE47-3E11-E59B-2691-C810D09555AF}"/>
          </ac:picMkLst>
        </pc:picChg>
        <pc:cxnChg chg="add mod">
          <ac:chgData name="Anica Clarice Antonella Pascual GALANO" userId="5999f95f-9d77-48ba-8a74-8d0e5c3e21f8" providerId="ADAL" clId="{CF1CD83B-830D-4C84-B03E-8D6C789FD396}" dt="2023-03-24T17:51:39.347" v="4592"/>
          <ac:cxnSpMkLst>
            <pc:docMk/>
            <pc:sldMk cId="2457822976" sldId="387"/>
            <ac:cxnSpMk id="5" creationId="{0D45073E-38AD-3122-A475-9722326A32E1}"/>
          </ac:cxnSpMkLst>
        </pc:cxnChg>
        <pc:cxnChg chg="mod">
          <ac:chgData name="Anica Clarice Antonella Pascual GALANO" userId="5999f95f-9d77-48ba-8a74-8d0e5c3e21f8" providerId="ADAL" clId="{CF1CD83B-830D-4C84-B03E-8D6C789FD396}" dt="2023-03-24T18:58:47.725" v="5485" actId="14100"/>
          <ac:cxnSpMkLst>
            <pc:docMk/>
            <pc:sldMk cId="2457822976" sldId="387"/>
            <ac:cxnSpMk id="186" creationId="{00000000-0000-0000-0000-000000000000}"/>
          </ac:cxnSpMkLst>
        </pc:cxnChg>
      </pc:sldChg>
      <pc:sldChg chg="addSp delSp modSp add mod modShow modNotesTx">
        <pc:chgData name="Anica Clarice Antonella Pascual GALANO" userId="5999f95f-9d77-48ba-8a74-8d0e5c3e21f8" providerId="ADAL" clId="{CF1CD83B-830D-4C84-B03E-8D6C789FD396}" dt="2023-03-24T19:10:36.704" v="5724" actId="34135"/>
        <pc:sldMkLst>
          <pc:docMk/>
          <pc:sldMk cId="1439133203" sldId="388"/>
        </pc:sldMkLst>
        <pc:spChg chg="add mod ord">
          <ac:chgData name="Anica Clarice Antonella Pascual GALANO" userId="5999f95f-9d77-48ba-8a74-8d0e5c3e21f8" providerId="ADAL" clId="{CF1CD83B-830D-4C84-B03E-8D6C789FD396}" dt="2023-03-24T19:10:36.704" v="5724" actId="34135"/>
          <ac:spMkLst>
            <pc:docMk/>
            <pc:sldMk cId="1439133203" sldId="388"/>
            <ac:spMk id="2" creationId="{F318F8A9-FD74-DB7B-E735-F2E58BE12DE1}"/>
          </ac:spMkLst>
        </pc:spChg>
        <pc:spChg chg="mod">
          <ac:chgData name="Anica Clarice Antonella Pascual GALANO" userId="5999f95f-9d77-48ba-8a74-8d0e5c3e21f8" providerId="ADAL" clId="{CF1CD83B-830D-4C84-B03E-8D6C789FD396}" dt="2023-03-23T17:58:06.311" v="697" actId="20577"/>
          <ac:spMkLst>
            <pc:docMk/>
            <pc:sldMk cId="1439133203" sldId="388"/>
            <ac:spMk id="3" creationId="{4613724D-B516-E8D4-4643-86B3B95A115C}"/>
          </ac:spMkLst>
        </pc:spChg>
        <pc:spChg chg="add mod ord">
          <ac:chgData name="Anica Clarice Antonella Pascual GALANO" userId="5999f95f-9d77-48ba-8a74-8d0e5c3e21f8" providerId="ADAL" clId="{CF1CD83B-830D-4C84-B03E-8D6C789FD396}" dt="2023-03-23T20:49:35.231" v="1211" actId="207"/>
          <ac:spMkLst>
            <pc:docMk/>
            <pc:sldMk cId="1439133203" sldId="388"/>
            <ac:spMk id="5" creationId="{F2820355-545D-BB7A-4A12-39AABA247651}"/>
          </ac:spMkLst>
        </pc:spChg>
        <pc:spChg chg="add del mod">
          <ac:chgData name="Anica Clarice Antonella Pascual GALANO" userId="5999f95f-9d77-48ba-8a74-8d0e5c3e21f8" providerId="ADAL" clId="{CF1CD83B-830D-4C84-B03E-8D6C789FD396}" dt="2023-03-23T20:47:25.936" v="1183" actId="478"/>
          <ac:spMkLst>
            <pc:docMk/>
            <pc:sldMk cId="1439133203" sldId="388"/>
            <ac:spMk id="8" creationId="{A5358A80-D0A7-6268-7AC9-DB133BC758D7}"/>
          </ac:spMkLst>
        </pc:spChg>
        <pc:spChg chg="add del mod">
          <ac:chgData name="Anica Clarice Antonella Pascual GALANO" userId="5999f95f-9d77-48ba-8a74-8d0e5c3e21f8" providerId="ADAL" clId="{CF1CD83B-830D-4C84-B03E-8D6C789FD396}" dt="2023-03-23T20:47:24.649" v="1182" actId="478"/>
          <ac:spMkLst>
            <pc:docMk/>
            <pc:sldMk cId="1439133203" sldId="388"/>
            <ac:spMk id="9" creationId="{C6568D82-5039-463E-ACBB-C66F1318F5DA}"/>
          </ac:spMkLst>
        </pc:spChg>
        <pc:spChg chg="add mod">
          <ac:chgData name="Anica Clarice Antonella Pascual GALANO" userId="5999f95f-9d77-48ba-8a74-8d0e5c3e21f8" providerId="ADAL" clId="{CF1CD83B-830D-4C84-B03E-8D6C789FD396}" dt="2023-03-24T19:10:36.704" v="5724" actId="34135"/>
          <ac:spMkLst>
            <pc:docMk/>
            <pc:sldMk cId="1439133203" sldId="388"/>
            <ac:spMk id="12" creationId="{169F788B-2BB8-EC6A-0C4D-4872E4B06217}"/>
          </ac:spMkLst>
        </pc:spChg>
        <pc:spChg chg="del">
          <ac:chgData name="Anica Clarice Antonella Pascual GALANO" userId="5999f95f-9d77-48ba-8a74-8d0e5c3e21f8" providerId="ADAL" clId="{CF1CD83B-830D-4C84-B03E-8D6C789FD396}" dt="2023-03-22T11:11:54.970" v="412" actId="478"/>
          <ac:spMkLst>
            <pc:docMk/>
            <pc:sldMk cId="1439133203" sldId="388"/>
            <ac:spMk id="571" creationId="{00000000-0000-0000-0000-000000000000}"/>
          </ac:spMkLst>
        </pc:spChg>
        <pc:spChg chg="mod">
          <ac:chgData name="Anica Clarice Antonella Pascual GALANO" userId="5999f95f-9d77-48ba-8a74-8d0e5c3e21f8" providerId="ADAL" clId="{CF1CD83B-830D-4C84-B03E-8D6C789FD396}" dt="2023-03-23T20:49:09.886" v="1209" actId="1076"/>
          <ac:spMkLst>
            <pc:docMk/>
            <pc:sldMk cId="1439133203" sldId="388"/>
            <ac:spMk id="573" creationId="{00000000-0000-0000-0000-000000000000}"/>
          </ac:spMkLst>
        </pc:spChg>
        <pc:spChg chg="del mod">
          <ac:chgData name="Anica Clarice Antonella Pascual GALANO" userId="5999f95f-9d77-48ba-8a74-8d0e5c3e21f8" providerId="ADAL" clId="{CF1CD83B-830D-4C84-B03E-8D6C789FD396}" dt="2023-03-23T20:49:31.664" v="1210" actId="207"/>
          <ac:spMkLst>
            <pc:docMk/>
            <pc:sldMk cId="1439133203" sldId="388"/>
            <ac:spMk id="574" creationId="{00000000-0000-0000-0000-000000000000}"/>
          </ac:spMkLst>
        </pc:spChg>
        <pc:spChg chg="mod ord">
          <ac:chgData name="Anica Clarice Antonella Pascual GALANO" userId="5999f95f-9d77-48ba-8a74-8d0e5c3e21f8" providerId="ADAL" clId="{CF1CD83B-830D-4C84-B03E-8D6C789FD396}" dt="2023-03-24T13:57:50.360" v="3499" actId="20577"/>
          <ac:spMkLst>
            <pc:docMk/>
            <pc:sldMk cId="1439133203" sldId="388"/>
            <ac:spMk id="575" creationId="{00000000-0000-0000-0000-000000000000}"/>
          </ac:spMkLst>
        </pc:spChg>
        <pc:spChg chg="del mod">
          <ac:chgData name="Anica Clarice Antonella Pascual GALANO" userId="5999f95f-9d77-48ba-8a74-8d0e5c3e21f8" providerId="ADAL" clId="{CF1CD83B-830D-4C84-B03E-8D6C789FD396}" dt="2023-03-23T18:01:19.815" v="720" actId="478"/>
          <ac:spMkLst>
            <pc:docMk/>
            <pc:sldMk cId="1439133203" sldId="388"/>
            <ac:spMk id="578" creationId="{00000000-0000-0000-0000-000000000000}"/>
          </ac:spMkLst>
        </pc:spChg>
        <pc:spChg chg="del mod">
          <ac:chgData name="Anica Clarice Antonella Pascual GALANO" userId="5999f95f-9d77-48ba-8a74-8d0e5c3e21f8" providerId="ADAL" clId="{CF1CD83B-830D-4C84-B03E-8D6C789FD396}" dt="2023-03-23T18:06:38.698" v="820" actId="478"/>
          <ac:spMkLst>
            <pc:docMk/>
            <pc:sldMk cId="1439133203" sldId="388"/>
            <ac:spMk id="579" creationId="{00000000-0000-0000-0000-000000000000}"/>
          </ac:spMkLst>
        </pc:spChg>
        <pc:spChg chg="del">
          <ac:chgData name="Anica Clarice Antonella Pascual GALANO" userId="5999f95f-9d77-48ba-8a74-8d0e5c3e21f8" providerId="ADAL" clId="{CF1CD83B-830D-4C84-B03E-8D6C789FD396}" dt="2023-03-22T11:11:57.731" v="414" actId="478"/>
          <ac:spMkLst>
            <pc:docMk/>
            <pc:sldMk cId="1439133203" sldId="388"/>
            <ac:spMk id="581" creationId="{00000000-0000-0000-0000-000000000000}"/>
          </ac:spMkLst>
        </pc:spChg>
        <pc:spChg chg="del">
          <ac:chgData name="Anica Clarice Antonella Pascual GALANO" userId="5999f95f-9d77-48ba-8a74-8d0e5c3e21f8" providerId="ADAL" clId="{CF1CD83B-830D-4C84-B03E-8D6C789FD396}" dt="2023-03-22T11:11:53.433" v="411" actId="478"/>
          <ac:spMkLst>
            <pc:docMk/>
            <pc:sldMk cId="1439133203" sldId="388"/>
            <ac:spMk id="582" creationId="{00000000-0000-0000-0000-000000000000}"/>
          </ac:spMkLst>
        </pc:spChg>
        <pc:spChg chg="del">
          <ac:chgData name="Anica Clarice Antonella Pascual GALANO" userId="5999f95f-9d77-48ba-8a74-8d0e5c3e21f8" providerId="ADAL" clId="{CF1CD83B-830D-4C84-B03E-8D6C789FD396}" dt="2023-03-22T11:11:56.402" v="413" actId="478"/>
          <ac:spMkLst>
            <pc:docMk/>
            <pc:sldMk cId="1439133203" sldId="388"/>
            <ac:spMk id="583" creationId="{00000000-0000-0000-0000-000000000000}"/>
          </ac:spMkLst>
        </pc:spChg>
        <pc:spChg chg="del">
          <ac:chgData name="Anica Clarice Antonella Pascual GALANO" userId="5999f95f-9d77-48ba-8a74-8d0e5c3e21f8" providerId="ADAL" clId="{CF1CD83B-830D-4C84-B03E-8D6C789FD396}" dt="2023-03-23T17:57:04.685" v="652" actId="478"/>
          <ac:spMkLst>
            <pc:docMk/>
            <pc:sldMk cId="1439133203" sldId="388"/>
            <ac:spMk id="584" creationId="{00000000-0000-0000-0000-000000000000}"/>
          </ac:spMkLst>
        </pc:spChg>
        <pc:spChg chg="del">
          <ac:chgData name="Anica Clarice Antonella Pascual GALANO" userId="5999f95f-9d77-48ba-8a74-8d0e5c3e21f8" providerId="ADAL" clId="{CF1CD83B-830D-4C84-B03E-8D6C789FD396}" dt="2023-03-23T18:06:41.364" v="821" actId="478"/>
          <ac:spMkLst>
            <pc:docMk/>
            <pc:sldMk cId="1439133203" sldId="388"/>
            <ac:spMk id="585" creationId="{00000000-0000-0000-0000-000000000000}"/>
          </ac:spMkLst>
        </pc:spChg>
        <pc:picChg chg="del">
          <ac:chgData name="Anica Clarice Antonella Pascual GALANO" userId="5999f95f-9d77-48ba-8a74-8d0e5c3e21f8" providerId="ADAL" clId="{CF1CD83B-830D-4C84-B03E-8D6C789FD396}" dt="2023-03-23T17:52:03.334" v="543" actId="478"/>
          <ac:picMkLst>
            <pc:docMk/>
            <pc:sldMk cId="1439133203" sldId="388"/>
            <ac:picMk id="572" creationId="{00000000-0000-0000-0000-000000000000}"/>
          </ac:picMkLst>
        </pc:picChg>
        <pc:picChg chg="del">
          <ac:chgData name="Anica Clarice Antonella Pascual GALANO" userId="5999f95f-9d77-48ba-8a74-8d0e5c3e21f8" providerId="ADAL" clId="{CF1CD83B-830D-4C84-B03E-8D6C789FD396}" dt="2023-03-23T17:52:02.852" v="542" actId="478"/>
          <ac:picMkLst>
            <pc:docMk/>
            <pc:sldMk cId="1439133203" sldId="388"/>
            <ac:picMk id="576" creationId="{00000000-0000-0000-0000-000000000000}"/>
          </ac:picMkLst>
        </pc:picChg>
        <pc:picChg chg="add mod">
          <ac:chgData name="Anica Clarice Antonella Pascual GALANO" userId="5999f95f-9d77-48ba-8a74-8d0e5c3e21f8" providerId="ADAL" clId="{CF1CD83B-830D-4C84-B03E-8D6C789FD396}" dt="2023-03-23T20:48:43.694" v="1207" actId="732"/>
          <ac:picMkLst>
            <pc:docMk/>
            <pc:sldMk cId="1439133203" sldId="388"/>
            <ac:picMk id="1026" creationId="{F40FCFE5-80DC-80C6-2AE1-FE1E3B5C91BF}"/>
          </ac:picMkLst>
        </pc:picChg>
        <pc:cxnChg chg="add mod">
          <ac:chgData name="Anica Clarice Antonella Pascual GALANO" userId="5999f95f-9d77-48ba-8a74-8d0e5c3e21f8" providerId="ADAL" clId="{CF1CD83B-830D-4C84-B03E-8D6C789FD396}" dt="2023-03-23T20:48:19.915" v="1204" actId="1036"/>
          <ac:cxnSpMkLst>
            <pc:docMk/>
            <pc:sldMk cId="1439133203" sldId="388"/>
            <ac:cxnSpMk id="11" creationId="{724B9CED-7275-DE59-111C-C103121C4899}"/>
          </ac:cxnSpMkLst>
        </pc:cxnChg>
        <pc:cxnChg chg="add mod">
          <ac:chgData name="Anica Clarice Antonella Pascual GALANO" userId="5999f95f-9d77-48ba-8a74-8d0e5c3e21f8" providerId="ADAL" clId="{CF1CD83B-830D-4C84-B03E-8D6C789FD396}" dt="2023-03-23T21:49:10.965" v="1923" actId="14100"/>
          <ac:cxnSpMkLst>
            <pc:docMk/>
            <pc:sldMk cId="1439133203" sldId="388"/>
            <ac:cxnSpMk id="13" creationId="{2584B87C-EDAB-090D-647C-C3B805872FE6}"/>
          </ac:cxnSpMkLst>
        </pc:cxnChg>
        <pc:cxnChg chg="mod">
          <ac:chgData name="Anica Clarice Antonella Pascual GALANO" userId="5999f95f-9d77-48ba-8a74-8d0e5c3e21f8" providerId="ADAL" clId="{CF1CD83B-830D-4C84-B03E-8D6C789FD396}" dt="2023-03-23T20:48:19.915" v="1204" actId="1036"/>
          <ac:cxnSpMkLst>
            <pc:docMk/>
            <pc:sldMk cId="1439133203" sldId="388"/>
            <ac:cxnSpMk id="577" creationId="{00000000-0000-0000-0000-000000000000}"/>
          </ac:cxnSpMkLst>
        </pc:cxnChg>
        <pc:cxnChg chg="del mod">
          <ac:chgData name="Anica Clarice Antonella Pascual GALANO" userId="5999f95f-9d77-48ba-8a74-8d0e5c3e21f8" providerId="ADAL" clId="{CF1CD83B-830D-4C84-B03E-8D6C789FD396}" dt="2023-03-23T20:47:57.156" v="1186" actId="478"/>
          <ac:cxnSpMkLst>
            <pc:docMk/>
            <pc:sldMk cId="1439133203" sldId="388"/>
            <ac:cxnSpMk id="580" creationId="{00000000-0000-0000-0000-000000000000}"/>
          </ac:cxnSpMkLst>
        </pc:cxnChg>
      </pc:sldChg>
      <pc:sldChg chg="addSp delSp modSp add mod modAnim modShow">
        <pc:chgData name="Anica Clarice Antonella Pascual GALANO" userId="5999f95f-9d77-48ba-8a74-8d0e5c3e21f8" providerId="ADAL" clId="{CF1CD83B-830D-4C84-B03E-8D6C789FD396}" dt="2023-03-24T23:15:02.415" v="8756"/>
        <pc:sldMkLst>
          <pc:docMk/>
          <pc:sldMk cId="2137628177" sldId="389"/>
        </pc:sldMkLst>
        <pc:spChg chg="add mod">
          <ac:chgData name="Anica Clarice Antonella Pascual GALANO" userId="5999f95f-9d77-48ba-8a74-8d0e5c3e21f8" providerId="ADAL" clId="{CF1CD83B-830D-4C84-B03E-8D6C789FD396}" dt="2023-03-24T23:08:56.459" v="8485" actId="13822"/>
          <ac:spMkLst>
            <pc:docMk/>
            <pc:sldMk cId="2137628177" sldId="389"/>
            <ac:spMk id="3" creationId="{38F012A1-993B-FFFA-F3FD-78AC7454758E}"/>
          </ac:spMkLst>
        </pc:spChg>
        <pc:spChg chg="add mod">
          <ac:chgData name="Anica Clarice Antonella Pascual GALANO" userId="5999f95f-9d77-48ba-8a74-8d0e5c3e21f8" providerId="ADAL" clId="{CF1CD83B-830D-4C84-B03E-8D6C789FD396}" dt="2023-03-24T23:10:32.107" v="8530" actId="1076"/>
          <ac:spMkLst>
            <pc:docMk/>
            <pc:sldMk cId="2137628177" sldId="389"/>
            <ac:spMk id="4" creationId="{F838328E-0D50-73CE-DD3C-9224933AB011}"/>
          </ac:spMkLst>
        </pc:spChg>
        <pc:spChg chg="add mod">
          <ac:chgData name="Anica Clarice Antonella Pascual GALANO" userId="5999f95f-9d77-48ba-8a74-8d0e5c3e21f8" providerId="ADAL" clId="{CF1CD83B-830D-4C84-B03E-8D6C789FD396}" dt="2023-03-24T23:09:53.975" v="8494" actId="14100"/>
          <ac:spMkLst>
            <pc:docMk/>
            <pc:sldMk cId="2137628177" sldId="389"/>
            <ac:spMk id="5" creationId="{5BB8C17A-9C14-C8BE-50BF-DEC215A69AFC}"/>
          </ac:spMkLst>
        </pc:spChg>
        <pc:spChg chg="add mod">
          <ac:chgData name="Anica Clarice Antonella Pascual GALANO" userId="5999f95f-9d77-48ba-8a74-8d0e5c3e21f8" providerId="ADAL" clId="{CF1CD83B-830D-4C84-B03E-8D6C789FD396}" dt="2023-03-24T23:12:41.953" v="8746" actId="113"/>
          <ac:spMkLst>
            <pc:docMk/>
            <pc:sldMk cId="2137628177" sldId="389"/>
            <ac:spMk id="13" creationId="{0C6364A2-9CC5-5D4D-6A46-708DF6D09DFB}"/>
          </ac:spMkLst>
        </pc:spChg>
        <pc:spChg chg="add mod">
          <ac:chgData name="Anica Clarice Antonella Pascual GALANO" userId="5999f95f-9d77-48ba-8a74-8d0e5c3e21f8" providerId="ADAL" clId="{CF1CD83B-830D-4C84-B03E-8D6C789FD396}" dt="2023-03-24T23:12:37.713" v="8745" actId="113"/>
          <ac:spMkLst>
            <pc:docMk/>
            <pc:sldMk cId="2137628177" sldId="389"/>
            <ac:spMk id="14" creationId="{D7E6556C-2225-8A05-73F5-2B5CE06BB14B}"/>
          </ac:spMkLst>
        </pc:spChg>
        <pc:spChg chg="add mod">
          <ac:chgData name="Anica Clarice Antonella Pascual GALANO" userId="5999f95f-9d77-48ba-8a74-8d0e5c3e21f8" providerId="ADAL" clId="{CF1CD83B-830D-4C84-B03E-8D6C789FD396}" dt="2023-03-24T23:12:35.572" v="8744" actId="113"/>
          <ac:spMkLst>
            <pc:docMk/>
            <pc:sldMk cId="2137628177" sldId="389"/>
            <ac:spMk id="16" creationId="{35FBC2F6-660C-9D8B-8F10-27313185CDC2}"/>
          </ac:spMkLst>
        </pc:spChg>
        <pc:spChg chg="mod">
          <ac:chgData name="Anica Clarice Antonella Pascual GALANO" userId="5999f95f-9d77-48ba-8a74-8d0e5c3e21f8" providerId="ADAL" clId="{CF1CD83B-830D-4C84-B03E-8D6C789FD396}" dt="2023-03-24T23:07:47.935" v="8466" actId="1076"/>
          <ac:spMkLst>
            <pc:docMk/>
            <pc:sldMk cId="2137628177" sldId="389"/>
            <ac:spMk id="160" creationId="{00000000-0000-0000-0000-000000000000}"/>
          </ac:spMkLst>
        </pc:spChg>
        <pc:spChg chg="mod">
          <ac:chgData name="Anica Clarice Antonella Pascual GALANO" userId="5999f95f-9d77-48ba-8a74-8d0e5c3e21f8" providerId="ADAL" clId="{CF1CD83B-830D-4C84-B03E-8D6C789FD396}" dt="2023-03-24T23:04:16.796" v="8416" actId="1076"/>
          <ac:spMkLst>
            <pc:docMk/>
            <pc:sldMk cId="2137628177" sldId="389"/>
            <ac:spMk id="161" creationId="{00000000-0000-0000-0000-000000000000}"/>
          </ac:spMkLst>
        </pc:spChg>
        <pc:picChg chg="add del mod">
          <ac:chgData name="Anica Clarice Antonella Pascual GALANO" userId="5999f95f-9d77-48ba-8a74-8d0e5c3e21f8" providerId="ADAL" clId="{CF1CD83B-830D-4C84-B03E-8D6C789FD396}" dt="2023-03-24T23:03:42.580" v="8382" actId="478"/>
          <ac:picMkLst>
            <pc:docMk/>
            <pc:sldMk cId="2137628177" sldId="389"/>
            <ac:picMk id="2" creationId="{36F2A119-7FD3-A411-3BEB-6759B8AEA5C3}"/>
          </ac:picMkLst>
        </pc:picChg>
        <pc:picChg chg="del">
          <ac:chgData name="Anica Clarice Antonella Pascual GALANO" userId="5999f95f-9d77-48ba-8a74-8d0e5c3e21f8" providerId="ADAL" clId="{CF1CD83B-830D-4C84-B03E-8D6C789FD396}" dt="2023-03-24T23:01:41.381" v="8379" actId="478"/>
          <ac:picMkLst>
            <pc:docMk/>
            <pc:sldMk cId="2137628177" sldId="389"/>
            <ac:picMk id="159" creationId="{00000000-0000-0000-0000-000000000000}"/>
          </ac:picMkLst>
        </pc:picChg>
        <pc:picChg chg="add mod">
          <ac:chgData name="Anica Clarice Antonella Pascual GALANO" userId="5999f95f-9d77-48ba-8a74-8d0e5c3e21f8" providerId="ADAL" clId="{CF1CD83B-830D-4C84-B03E-8D6C789FD396}" dt="2023-03-24T23:07:37.718" v="8463" actId="34135"/>
          <ac:picMkLst>
            <pc:docMk/>
            <pc:sldMk cId="2137628177" sldId="389"/>
            <ac:picMk id="2050" creationId="{9F49B193-4C82-9B8D-96AE-F4E9E28715A5}"/>
          </ac:picMkLst>
        </pc:picChg>
        <pc:cxnChg chg="add mod">
          <ac:chgData name="Anica Clarice Antonella Pascual GALANO" userId="5999f95f-9d77-48ba-8a74-8d0e5c3e21f8" providerId="ADAL" clId="{CF1CD83B-830D-4C84-B03E-8D6C789FD396}" dt="2023-03-24T23:10:32.107" v="8530" actId="1076"/>
          <ac:cxnSpMkLst>
            <pc:docMk/>
            <pc:sldMk cId="2137628177" sldId="389"/>
            <ac:cxnSpMk id="7" creationId="{6662C8E5-E30A-398D-DEA5-DBE8527089FC}"/>
          </ac:cxnSpMkLst>
        </pc:cxnChg>
        <pc:cxnChg chg="add mod">
          <ac:chgData name="Anica Clarice Antonella Pascual GALANO" userId="5999f95f-9d77-48ba-8a74-8d0e5c3e21f8" providerId="ADAL" clId="{CF1CD83B-830D-4C84-B03E-8D6C789FD396}" dt="2023-03-24T23:09:53.975" v="8494" actId="14100"/>
          <ac:cxnSpMkLst>
            <pc:docMk/>
            <pc:sldMk cId="2137628177" sldId="389"/>
            <ac:cxnSpMk id="8" creationId="{0A61469B-23F6-1D1A-6A99-8F1548D89940}"/>
          </ac:cxnSpMkLst>
        </pc:cxnChg>
        <pc:cxnChg chg="del mod">
          <ac:chgData name="Anica Clarice Antonella Pascual GALANO" userId="5999f95f-9d77-48ba-8a74-8d0e5c3e21f8" providerId="ADAL" clId="{CF1CD83B-830D-4C84-B03E-8D6C789FD396}" dt="2023-03-24T23:08:05.931" v="8469" actId="478"/>
          <ac:cxnSpMkLst>
            <pc:docMk/>
            <pc:sldMk cId="2137628177" sldId="389"/>
            <ac:cxnSpMk id="162" creationId="{00000000-0000-0000-0000-000000000000}"/>
          </ac:cxnSpMkLst>
        </pc:cxnChg>
      </pc:sldChg>
      <pc:sldChg chg="add del">
        <pc:chgData name="Anica Clarice Antonella Pascual GALANO" userId="5999f95f-9d77-48ba-8a74-8d0e5c3e21f8" providerId="ADAL" clId="{CF1CD83B-830D-4C84-B03E-8D6C789FD396}" dt="2023-03-23T21:34:02.981" v="1764" actId="47"/>
        <pc:sldMkLst>
          <pc:docMk/>
          <pc:sldMk cId="1143563549" sldId="390"/>
        </pc:sldMkLst>
      </pc:sldChg>
      <pc:sldChg chg="add del">
        <pc:chgData name="Anica Clarice Antonella Pascual GALANO" userId="5999f95f-9d77-48ba-8a74-8d0e5c3e21f8" providerId="ADAL" clId="{CF1CD83B-830D-4C84-B03E-8D6C789FD396}" dt="2023-03-23T21:34:02.981" v="1764" actId="47"/>
        <pc:sldMkLst>
          <pc:docMk/>
          <pc:sldMk cId="1891709354" sldId="391"/>
        </pc:sldMkLst>
      </pc:sldChg>
      <pc:sldChg chg="add ord">
        <pc:chgData name="Anica Clarice Antonella Pascual GALANO" userId="5999f95f-9d77-48ba-8a74-8d0e5c3e21f8" providerId="ADAL" clId="{CF1CD83B-830D-4C84-B03E-8D6C789FD396}" dt="2023-03-22T11:12:19.344" v="429"/>
        <pc:sldMkLst>
          <pc:docMk/>
          <pc:sldMk cId="1798757755" sldId="392"/>
        </pc:sldMkLst>
      </pc:sldChg>
      <pc:sldChg chg="del mod modShow">
        <pc:chgData name="Anica Clarice Antonella Pascual GALANO" userId="5999f95f-9d77-48ba-8a74-8d0e5c3e21f8" providerId="ADAL" clId="{CF1CD83B-830D-4C84-B03E-8D6C789FD396}" dt="2023-03-24T21:16:13.668" v="7065" actId="47"/>
        <pc:sldMkLst>
          <pc:docMk/>
          <pc:sldMk cId="1430569280" sldId="396"/>
        </pc:sldMkLst>
      </pc:sldChg>
      <pc:sldChg chg="del">
        <pc:chgData name="Anica Clarice Antonella Pascual GALANO" userId="5999f95f-9d77-48ba-8a74-8d0e5c3e21f8" providerId="ADAL" clId="{CF1CD83B-830D-4C84-B03E-8D6C789FD396}" dt="2023-03-24T20:11:01.455" v="6203" actId="47"/>
        <pc:sldMkLst>
          <pc:docMk/>
          <pc:sldMk cId="2378391451" sldId="397"/>
        </pc:sldMkLst>
      </pc:sldChg>
      <pc:sldChg chg="addSp delSp modSp mod modShow">
        <pc:chgData name="Anica Clarice Antonella Pascual GALANO" userId="5999f95f-9d77-48ba-8a74-8d0e5c3e21f8" providerId="ADAL" clId="{CF1CD83B-830D-4C84-B03E-8D6C789FD396}" dt="2023-03-24T23:00:30.290" v="8378"/>
        <pc:sldMkLst>
          <pc:docMk/>
          <pc:sldMk cId="1859672261" sldId="399"/>
        </pc:sldMkLst>
        <pc:spChg chg="del">
          <ac:chgData name="Anica Clarice Antonella Pascual GALANO" userId="5999f95f-9d77-48ba-8a74-8d0e5c3e21f8" providerId="ADAL" clId="{CF1CD83B-830D-4C84-B03E-8D6C789FD396}" dt="2023-03-24T22:58:45.322" v="8372" actId="478"/>
          <ac:spMkLst>
            <pc:docMk/>
            <pc:sldMk cId="1859672261" sldId="399"/>
            <ac:spMk id="822" creationId="{00000000-0000-0000-0000-000000000000}"/>
          </ac:spMkLst>
        </pc:spChg>
        <pc:spChg chg="mod">
          <ac:chgData name="Anica Clarice Antonella Pascual GALANO" userId="5999f95f-9d77-48ba-8a74-8d0e5c3e21f8" providerId="ADAL" clId="{CF1CD83B-830D-4C84-B03E-8D6C789FD396}" dt="2023-03-24T21:16:28.345" v="7111" actId="20577"/>
          <ac:spMkLst>
            <pc:docMk/>
            <pc:sldMk cId="1859672261" sldId="399"/>
            <ac:spMk id="823" creationId="{00000000-0000-0000-0000-000000000000}"/>
          </ac:spMkLst>
        </pc:spChg>
        <pc:picChg chg="del">
          <ac:chgData name="Anica Clarice Antonella Pascual GALANO" userId="5999f95f-9d77-48ba-8a74-8d0e5c3e21f8" providerId="ADAL" clId="{CF1CD83B-830D-4C84-B03E-8D6C789FD396}" dt="2023-03-24T22:58:48.460" v="8373" actId="478"/>
          <ac:picMkLst>
            <pc:docMk/>
            <pc:sldMk cId="1859672261" sldId="399"/>
            <ac:picMk id="821" creationId="{00000000-0000-0000-0000-000000000000}"/>
          </ac:picMkLst>
        </pc:picChg>
        <pc:picChg chg="add mod">
          <ac:chgData name="Anica Clarice Antonella Pascual GALANO" userId="5999f95f-9d77-48ba-8a74-8d0e5c3e21f8" providerId="ADAL" clId="{CF1CD83B-830D-4C84-B03E-8D6C789FD396}" dt="2023-03-24T23:00:30.290" v="8378"/>
          <ac:picMkLst>
            <pc:docMk/>
            <pc:sldMk cId="1859672261" sldId="399"/>
            <ac:picMk id="1026" creationId="{7CEED77C-4663-483C-5874-BF8D24A4CCF9}"/>
          </ac:picMkLst>
        </pc:picChg>
      </pc:sldChg>
      <pc:sldChg chg="delSp modSp add del mod">
        <pc:chgData name="Anica Clarice Antonella Pascual GALANO" userId="5999f95f-9d77-48ba-8a74-8d0e5c3e21f8" providerId="ADAL" clId="{CF1CD83B-830D-4C84-B03E-8D6C789FD396}" dt="2023-03-24T19:45:53.317" v="6059" actId="47"/>
        <pc:sldMkLst>
          <pc:docMk/>
          <pc:sldMk cId="250170159" sldId="401"/>
        </pc:sldMkLst>
        <pc:spChg chg="del">
          <ac:chgData name="Anica Clarice Antonella Pascual GALANO" userId="5999f95f-9d77-48ba-8a74-8d0e5c3e21f8" providerId="ADAL" clId="{CF1CD83B-830D-4C84-B03E-8D6C789FD396}" dt="2023-03-22T13:00:40.569" v="432" actId="478"/>
          <ac:spMkLst>
            <pc:docMk/>
            <pc:sldMk cId="250170159" sldId="401"/>
            <ac:spMk id="741" creationId="{00000000-0000-0000-0000-000000000000}"/>
          </ac:spMkLst>
        </pc:spChg>
        <pc:spChg chg="mod">
          <ac:chgData name="Anica Clarice Antonella Pascual GALANO" userId="5999f95f-9d77-48ba-8a74-8d0e5c3e21f8" providerId="ADAL" clId="{CF1CD83B-830D-4C84-B03E-8D6C789FD396}" dt="2023-03-22T13:01:09.384" v="529" actId="20577"/>
          <ac:spMkLst>
            <pc:docMk/>
            <pc:sldMk cId="250170159" sldId="401"/>
            <ac:spMk id="744" creationId="{00000000-0000-0000-0000-000000000000}"/>
          </ac:spMkLst>
        </pc:spChg>
        <pc:spChg chg="mod">
          <ac:chgData name="Anica Clarice Antonella Pascual GALANO" userId="5999f95f-9d77-48ba-8a74-8d0e5c3e21f8" providerId="ADAL" clId="{CF1CD83B-830D-4C84-B03E-8D6C789FD396}" dt="2023-03-22T13:00:57.552" v="450" actId="20577"/>
          <ac:spMkLst>
            <pc:docMk/>
            <pc:sldMk cId="250170159" sldId="401"/>
            <ac:spMk id="745" creationId="{00000000-0000-0000-0000-000000000000}"/>
          </ac:spMkLst>
        </pc:spChg>
        <pc:spChg chg="mod">
          <ac:chgData name="Anica Clarice Antonella Pascual GALANO" userId="5999f95f-9d77-48ba-8a74-8d0e5c3e21f8" providerId="ADAL" clId="{CF1CD83B-830D-4C84-B03E-8D6C789FD396}" dt="2023-03-22T13:00:48.838" v="434" actId="1076"/>
          <ac:spMkLst>
            <pc:docMk/>
            <pc:sldMk cId="250170159" sldId="401"/>
            <ac:spMk id="746" creationId="{00000000-0000-0000-0000-000000000000}"/>
          </ac:spMkLst>
        </pc:spChg>
        <pc:spChg chg="mod">
          <ac:chgData name="Anica Clarice Antonella Pascual GALANO" userId="5999f95f-9d77-48ba-8a74-8d0e5c3e21f8" providerId="ADAL" clId="{CF1CD83B-830D-4C84-B03E-8D6C789FD396}" dt="2023-03-22T13:00:48.838" v="434" actId="1076"/>
          <ac:spMkLst>
            <pc:docMk/>
            <pc:sldMk cId="250170159" sldId="401"/>
            <ac:spMk id="747" creationId="{00000000-0000-0000-0000-000000000000}"/>
          </ac:spMkLst>
        </pc:spChg>
        <pc:spChg chg="mod">
          <ac:chgData name="Anica Clarice Antonella Pascual GALANO" userId="5999f95f-9d77-48ba-8a74-8d0e5c3e21f8" providerId="ADAL" clId="{CF1CD83B-830D-4C84-B03E-8D6C789FD396}" dt="2023-03-22T13:00:48.838" v="434" actId="1076"/>
          <ac:spMkLst>
            <pc:docMk/>
            <pc:sldMk cId="250170159" sldId="401"/>
            <ac:spMk id="748" creationId="{00000000-0000-0000-0000-000000000000}"/>
          </ac:spMkLst>
        </pc:spChg>
        <pc:spChg chg="mod">
          <ac:chgData name="Anica Clarice Antonella Pascual GALANO" userId="5999f95f-9d77-48ba-8a74-8d0e5c3e21f8" providerId="ADAL" clId="{CF1CD83B-830D-4C84-B03E-8D6C789FD396}" dt="2023-03-22T13:00:48.838" v="434" actId="1076"/>
          <ac:spMkLst>
            <pc:docMk/>
            <pc:sldMk cId="250170159" sldId="401"/>
            <ac:spMk id="750" creationId="{00000000-0000-0000-0000-000000000000}"/>
          </ac:spMkLst>
        </pc:spChg>
        <pc:spChg chg="mod">
          <ac:chgData name="Anica Clarice Antonella Pascual GALANO" userId="5999f95f-9d77-48ba-8a74-8d0e5c3e21f8" providerId="ADAL" clId="{CF1CD83B-830D-4C84-B03E-8D6C789FD396}" dt="2023-03-22T13:00:48.838" v="434" actId="1076"/>
          <ac:spMkLst>
            <pc:docMk/>
            <pc:sldMk cId="250170159" sldId="401"/>
            <ac:spMk id="751" creationId="{00000000-0000-0000-0000-000000000000}"/>
          </ac:spMkLst>
        </pc:spChg>
        <pc:spChg chg="mod">
          <ac:chgData name="Anica Clarice Antonella Pascual GALANO" userId="5999f95f-9d77-48ba-8a74-8d0e5c3e21f8" providerId="ADAL" clId="{CF1CD83B-830D-4C84-B03E-8D6C789FD396}" dt="2023-03-22T13:00:48.838" v="434" actId="1076"/>
          <ac:spMkLst>
            <pc:docMk/>
            <pc:sldMk cId="250170159" sldId="401"/>
            <ac:spMk id="752" creationId="{00000000-0000-0000-0000-000000000000}"/>
          </ac:spMkLst>
        </pc:spChg>
        <pc:spChg chg="mod">
          <ac:chgData name="Anica Clarice Antonella Pascual GALANO" userId="5999f95f-9d77-48ba-8a74-8d0e5c3e21f8" providerId="ADAL" clId="{CF1CD83B-830D-4C84-B03E-8D6C789FD396}" dt="2023-03-22T13:00:48.838" v="434" actId="1076"/>
          <ac:spMkLst>
            <pc:docMk/>
            <pc:sldMk cId="250170159" sldId="401"/>
            <ac:spMk id="753" creationId="{00000000-0000-0000-0000-000000000000}"/>
          </ac:spMkLst>
        </pc:spChg>
        <pc:spChg chg="mod">
          <ac:chgData name="Anica Clarice Antonella Pascual GALANO" userId="5999f95f-9d77-48ba-8a74-8d0e5c3e21f8" providerId="ADAL" clId="{CF1CD83B-830D-4C84-B03E-8D6C789FD396}" dt="2023-03-22T13:00:48.838" v="434" actId="1076"/>
          <ac:spMkLst>
            <pc:docMk/>
            <pc:sldMk cId="250170159" sldId="401"/>
            <ac:spMk id="754" creationId="{00000000-0000-0000-0000-000000000000}"/>
          </ac:spMkLst>
        </pc:spChg>
        <pc:picChg chg="del">
          <ac:chgData name="Anica Clarice Antonella Pascual GALANO" userId="5999f95f-9d77-48ba-8a74-8d0e5c3e21f8" providerId="ADAL" clId="{CF1CD83B-830D-4C84-B03E-8D6C789FD396}" dt="2023-03-22T13:00:42.142" v="433" actId="478"/>
          <ac:picMkLst>
            <pc:docMk/>
            <pc:sldMk cId="250170159" sldId="401"/>
            <ac:picMk id="740" creationId="{00000000-0000-0000-0000-000000000000}"/>
          </ac:picMkLst>
        </pc:picChg>
        <pc:cxnChg chg="mod">
          <ac:chgData name="Anica Clarice Antonella Pascual GALANO" userId="5999f95f-9d77-48ba-8a74-8d0e5c3e21f8" providerId="ADAL" clId="{CF1CD83B-830D-4C84-B03E-8D6C789FD396}" dt="2023-03-22T13:00:48.838" v="434" actId="1076"/>
          <ac:cxnSpMkLst>
            <pc:docMk/>
            <pc:sldMk cId="250170159" sldId="401"/>
            <ac:cxnSpMk id="755" creationId="{00000000-0000-0000-0000-000000000000}"/>
          </ac:cxnSpMkLst>
        </pc:cxnChg>
        <pc:cxnChg chg="mod">
          <ac:chgData name="Anica Clarice Antonella Pascual GALANO" userId="5999f95f-9d77-48ba-8a74-8d0e5c3e21f8" providerId="ADAL" clId="{CF1CD83B-830D-4C84-B03E-8D6C789FD396}" dt="2023-03-22T13:00:48.838" v="434" actId="1076"/>
          <ac:cxnSpMkLst>
            <pc:docMk/>
            <pc:sldMk cId="250170159" sldId="401"/>
            <ac:cxnSpMk id="756" creationId="{00000000-0000-0000-0000-000000000000}"/>
          </ac:cxnSpMkLst>
        </pc:cxnChg>
        <pc:cxnChg chg="mod">
          <ac:chgData name="Anica Clarice Antonella Pascual GALANO" userId="5999f95f-9d77-48ba-8a74-8d0e5c3e21f8" providerId="ADAL" clId="{CF1CD83B-830D-4C84-B03E-8D6C789FD396}" dt="2023-03-22T13:00:48.838" v="434" actId="1076"/>
          <ac:cxnSpMkLst>
            <pc:docMk/>
            <pc:sldMk cId="250170159" sldId="401"/>
            <ac:cxnSpMk id="757" creationId="{00000000-0000-0000-0000-000000000000}"/>
          </ac:cxnSpMkLst>
        </pc:cxnChg>
        <pc:cxnChg chg="mod">
          <ac:chgData name="Anica Clarice Antonella Pascual GALANO" userId="5999f95f-9d77-48ba-8a74-8d0e5c3e21f8" providerId="ADAL" clId="{CF1CD83B-830D-4C84-B03E-8D6C789FD396}" dt="2023-03-22T13:00:48.838" v="434" actId="1076"/>
          <ac:cxnSpMkLst>
            <pc:docMk/>
            <pc:sldMk cId="250170159" sldId="401"/>
            <ac:cxnSpMk id="758" creationId="{00000000-0000-0000-0000-000000000000}"/>
          </ac:cxnSpMkLst>
        </pc:cxnChg>
      </pc:sldChg>
      <pc:sldChg chg="addSp modSp add mod ord">
        <pc:chgData name="Anica Clarice Antonella Pascual GALANO" userId="5999f95f-9d77-48ba-8a74-8d0e5c3e21f8" providerId="ADAL" clId="{CF1CD83B-830D-4C84-B03E-8D6C789FD396}" dt="2023-03-23T18:05:16.039" v="815" actId="20577"/>
        <pc:sldMkLst>
          <pc:docMk/>
          <pc:sldMk cId="1399858825" sldId="402"/>
        </pc:sldMkLst>
        <pc:spChg chg="add mod">
          <ac:chgData name="Anica Clarice Antonella Pascual GALANO" userId="5999f95f-9d77-48ba-8a74-8d0e5c3e21f8" providerId="ADAL" clId="{CF1CD83B-830D-4C84-B03E-8D6C789FD396}" dt="2023-03-23T18:05:16.039" v="815" actId="20577"/>
          <ac:spMkLst>
            <pc:docMk/>
            <pc:sldMk cId="1399858825" sldId="402"/>
            <ac:spMk id="2" creationId="{B3A0A761-8A45-7953-D364-76CD4E52F4E9}"/>
          </ac:spMkLst>
        </pc:spChg>
      </pc:sldChg>
      <pc:sldChg chg="addSp delSp modSp add del mod setBg modNotesTx">
        <pc:chgData name="Anica Clarice Antonella Pascual GALANO" userId="5999f95f-9d77-48ba-8a74-8d0e5c3e21f8" providerId="ADAL" clId="{CF1CD83B-830D-4C84-B03E-8D6C789FD396}" dt="2023-03-24T21:26:58.293" v="7253" actId="20577"/>
        <pc:sldMkLst>
          <pc:docMk/>
          <pc:sldMk cId="1400972625" sldId="404"/>
        </pc:sldMkLst>
        <pc:spChg chg="add del mod">
          <ac:chgData name="Anica Clarice Antonella Pascual GALANO" userId="5999f95f-9d77-48ba-8a74-8d0e5c3e21f8" providerId="ADAL" clId="{CF1CD83B-830D-4C84-B03E-8D6C789FD396}" dt="2023-03-24T21:22:01.298" v="7205" actId="478"/>
          <ac:spMkLst>
            <pc:docMk/>
            <pc:sldMk cId="1400972625" sldId="404"/>
            <ac:spMk id="2" creationId="{6F7DF6B8-B5CA-B44E-776C-8E9D2CDE0D52}"/>
          </ac:spMkLst>
        </pc:spChg>
        <pc:picChg chg="add del">
          <ac:chgData name="Anica Clarice Antonella Pascual GALANO" userId="5999f95f-9d77-48ba-8a74-8d0e5c3e21f8" providerId="ADAL" clId="{CF1CD83B-830D-4C84-B03E-8D6C789FD396}" dt="2023-03-23T20:22:29.538" v="974" actId="478"/>
          <ac:picMkLst>
            <pc:docMk/>
            <pc:sldMk cId="1400972625" sldId="404"/>
            <ac:picMk id="3" creationId="{E3A2FE4D-CEFB-A0D4-599E-314FD8A8474D}"/>
          </ac:picMkLst>
        </pc:picChg>
        <pc:picChg chg="add del">
          <ac:chgData name="Anica Clarice Antonella Pascual GALANO" userId="5999f95f-9d77-48ba-8a74-8d0e5c3e21f8" providerId="ADAL" clId="{CF1CD83B-830D-4C84-B03E-8D6C789FD396}" dt="2023-03-23T20:25:44.512" v="981" actId="478"/>
          <ac:picMkLst>
            <pc:docMk/>
            <pc:sldMk cId="1400972625" sldId="404"/>
            <ac:picMk id="5" creationId="{5E759A04-922B-EA8C-F24E-6BCD09629DDA}"/>
          </ac:picMkLst>
        </pc:picChg>
        <pc:picChg chg="del">
          <ac:chgData name="Anica Clarice Antonella Pascual GALANO" userId="5999f95f-9d77-48ba-8a74-8d0e5c3e21f8" providerId="ADAL" clId="{CF1CD83B-830D-4C84-B03E-8D6C789FD396}" dt="2023-03-23T20:14:40.269" v="962" actId="478"/>
          <ac:picMkLst>
            <pc:docMk/>
            <pc:sldMk cId="1400972625" sldId="404"/>
            <ac:picMk id="7" creationId="{CECE782B-79CC-0CE9-B042-6C8339406DA3}"/>
          </ac:picMkLst>
        </pc:picChg>
        <pc:picChg chg="add mod modCrop">
          <ac:chgData name="Anica Clarice Antonella Pascual GALANO" userId="5999f95f-9d77-48ba-8a74-8d0e5c3e21f8" providerId="ADAL" clId="{CF1CD83B-830D-4C84-B03E-8D6C789FD396}" dt="2023-03-24T21:25:09.147" v="7222" actId="1035"/>
          <ac:picMkLst>
            <pc:docMk/>
            <pc:sldMk cId="1400972625" sldId="404"/>
            <ac:picMk id="10" creationId="{92E72D1C-7587-4185-DD2B-A6BE1A0AA010}"/>
          </ac:picMkLst>
        </pc:picChg>
      </pc:sldChg>
      <pc:sldChg chg="addSp delSp modSp add mod modNotesTx">
        <pc:chgData name="Anica Clarice Antonella Pascual GALANO" userId="5999f95f-9d77-48ba-8a74-8d0e5c3e21f8" providerId="ADAL" clId="{CF1CD83B-830D-4C84-B03E-8D6C789FD396}" dt="2023-03-24T21:27:05.104" v="7290" actId="20577"/>
        <pc:sldMkLst>
          <pc:docMk/>
          <pc:sldMk cId="536819248" sldId="405"/>
        </pc:sldMkLst>
        <pc:picChg chg="del">
          <ac:chgData name="Anica Clarice Antonella Pascual GALANO" userId="5999f95f-9d77-48ba-8a74-8d0e5c3e21f8" providerId="ADAL" clId="{CF1CD83B-830D-4C84-B03E-8D6C789FD396}" dt="2023-03-23T20:14:46.931" v="965" actId="478"/>
          <ac:picMkLst>
            <pc:docMk/>
            <pc:sldMk cId="536819248" sldId="405"/>
            <ac:picMk id="3" creationId="{E3A2FE4D-CEFB-A0D4-599E-314FD8A8474D}"/>
          </ac:picMkLst>
        </pc:picChg>
        <pc:picChg chg="add del">
          <ac:chgData name="Anica Clarice Antonella Pascual GALANO" userId="5999f95f-9d77-48ba-8a74-8d0e5c3e21f8" providerId="ADAL" clId="{CF1CD83B-830D-4C84-B03E-8D6C789FD396}" dt="2023-03-23T20:21:52.428" v="968" actId="478"/>
          <ac:picMkLst>
            <pc:docMk/>
            <pc:sldMk cId="536819248" sldId="405"/>
            <ac:picMk id="4" creationId="{91672C5E-3204-0D40-0340-78312E48C8DE}"/>
          </ac:picMkLst>
        </pc:picChg>
        <pc:picChg chg="add del">
          <ac:chgData name="Anica Clarice Antonella Pascual GALANO" userId="5999f95f-9d77-48ba-8a74-8d0e5c3e21f8" providerId="ADAL" clId="{CF1CD83B-830D-4C84-B03E-8D6C789FD396}" dt="2023-03-23T20:22:24.932" v="971" actId="478"/>
          <ac:picMkLst>
            <pc:docMk/>
            <pc:sldMk cId="536819248" sldId="405"/>
            <ac:picMk id="6" creationId="{AF6358FA-8799-EEBC-E5F6-E74FF9D81788}"/>
          </ac:picMkLst>
        </pc:picChg>
        <pc:picChg chg="add del">
          <ac:chgData name="Anica Clarice Antonella Pascual GALANO" userId="5999f95f-9d77-48ba-8a74-8d0e5c3e21f8" providerId="ADAL" clId="{CF1CD83B-830D-4C84-B03E-8D6C789FD396}" dt="2023-03-23T20:25:45.469" v="982" actId="478"/>
          <ac:picMkLst>
            <pc:docMk/>
            <pc:sldMk cId="536819248" sldId="405"/>
            <ac:picMk id="10" creationId="{89873EB6-EB16-5AF6-CD94-72FFE568A296}"/>
          </ac:picMkLst>
        </pc:picChg>
        <pc:picChg chg="add mod modCrop">
          <ac:chgData name="Anica Clarice Antonella Pascual GALANO" userId="5999f95f-9d77-48ba-8a74-8d0e5c3e21f8" providerId="ADAL" clId="{CF1CD83B-830D-4C84-B03E-8D6C789FD396}" dt="2023-03-23T20:35:35.878" v="1081" actId="1076"/>
          <ac:picMkLst>
            <pc:docMk/>
            <pc:sldMk cId="536819248" sldId="405"/>
            <ac:picMk id="12" creationId="{8C58B8E3-E26C-E64D-B72E-86769DCFD0B3}"/>
          </ac:picMkLst>
        </pc:picChg>
      </pc:sldChg>
      <pc:sldChg chg="addSp delSp modSp add mod modNotesTx">
        <pc:chgData name="Anica Clarice Antonella Pascual GALANO" userId="5999f95f-9d77-48ba-8a74-8d0e5c3e21f8" providerId="ADAL" clId="{CF1CD83B-830D-4C84-B03E-8D6C789FD396}" dt="2023-03-24T21:27:22.717" v="7357" actId="20577"/>
        <pc:sldMkLst>
          <pc:docMk/>
          <pc:sldMk cId="419331702" sldId="406"/>
        </pc:sldMkLst>
        <pc:picChg chg="add mod modCrop">
          <ac:chgData name="Anica Clarice Antonella Pascual GALANO" userId="5999f95f-9d77-48ba-8a74-8d0e5c3e21f8" providerId="ADAL" clId="{CF1CD83B-830D-4C84-B03E-8D6C789FD396}" dt="2023-03-23T20:35:31.622" v="1080" actId="1076"/>
          <ac:picMkLst>
            <pc:docMk/>
            <pc:sldMk cId="419331702" sldId="406"/>
            <ac:picMk id="3" creationId="{E3CC0246-0E27-7E3C-8671-E9CF7B668FA7}"/>
          </ac:picMkLst>
        </pc:picChg>
        <pc:picChg chg="del">
          <ac:chgData name="Anica Clarice Antonella Pascual GALANO" userId="5999f95f-9d77-48ba-8a74-8d0e5c3e21f8" providerId="ADAL" clId="{CF1CD83B-830D-4C84-B03E-8D6C789FD396}" dt="2023-03-23T20:22:23.941" v="970" actId="478"/>
          <ac:picMkLst>
            <pc:docMk/>
            <pc:sldMk cId="419331702" sldId="406"/>
            <ac:picMk id="4" creationId="{91672C5E-3204-0D40-0340-78312E48C8DE}"/>
          </ac:picMkLst>
        </pc:picChg>
      </pc:sldChg>
      <pc:sldChg chg="addSp delSp modSp add del mod setBg">
        <pc:chgData name="Anica Clarice Antonella Pascual GALANO" userId="5999f95f-9d77-48ba-8a74-8d0e5c3e21f8" providerId="ADAL" clId="{CF1CD83B-830D-4C84-B03E-8D6C789FD396}" dt="2023-03-23T20:33:53.483" v="1055" actId="47"/>
        <pc:sldMkLst>
          <pc:docMk/>
          <pc:sldMk cId="408459568" sldId="407"/>
        </pc:sldMkLst>
        <pc:spChg chg="add mod">
          <ac:chgData name="Anica Clarice Antonella Pascual GALANO" userId="5999f95f-9d77-48ba-8a74-8d0e5c3e21f8" providerId="ADAL" clId="{CF1CD83B-830D-4C84-B03E-8D6C789FD396}" dt="2023-03-23T20:30:33.011" v="1014" actId="14100"/>
          <ac:spMkLst>
            <pc:docMk/>
            <pc:sldMk cId="408459568" sldId="407"/>
            <ac:spMk id="2" creationId="{558B4F53-2139-3ACE-F6B5-391C802F28EC}"/>
          </ac:spMkLst>
        </pc:spChg>
        <pc:spChg chg="add del mod">
          <ac:chgData name="Anica Clarice Antonella Pascual GALANO" userId="5999f95f-9d77-48ba-8a74-8d0e5c3e21f8" providerId="ADAL" clId="{CF1CD83B-830D-4C84-B03E-8D6C789FD396}" dt="2023-03-23T20:30:31.770" v="1011"/>
          <ac:spMkLst>
            <pc:docMk/>
            <pc:sldMk cId="408459568" sldId="407"/>
            <ac:spMk id="3" creationId="{C3FA78B9-9B4D-1AA9-4518-B6F281136FEB}"/>
          </ac:spMkLst>
        </pc:spChg>
      </pc:sldChg>
      <pc:sldChg chg="add mod ord modShow">
        <pc:chgData name="Anica Clarice Antonella Pascual GALANO" userId="5999f95f-9d77-48ba-8a74-8d0e5c3e21f8" providerId="ADAL" clId="{CF1CD83B-830D-4C84-B03E-8D6C789FD396}" dt="2023-03-24T20:18:40.870" v="6218" actId="729"/>
        <pc:sldMkLst>
          <pc:docMk/>
          <pc:sldMk cId="469896216" sldId="408"/>
        </pc:sldMkLst>
      </pc:sldChg>
      <pc:sldChg chg="addSp modSp add mod modAnim">
        <pc:chgData name="Anica Clarice Antonella Pascual GALANO" userId="5999f95f-9d77-48ba-8a74-8d0e5c3e21f8" providerId="ADAL" clId="{CF1CD83B-830D-4C84-B03E-8D6C789FD396}" dt="2023-03-24T21:24:28.510" v="7210"/>
        <pc:sldMkLst>
          <pc:docMk/>
          <pc:sldMk cId="1107870627" sldId="409"/>
        </pc:sldMkLst>
        <pc:spChg chg="add mod">
          <ac:chgData name="Anica Clarice Antonella Pascual GALANO" userId="5999f95f-9d77-48ba-8a74-8d0e5c3e21f8" providerId="ADAL" clId="{CF1CD83B-830D-4C84-B03E-8D6C789FD396}" dt="2023-03-23T20:33:34.968" v="1053" actId="164"/>
          <ac:spMkLst>
            <pc:docMk/>
            <pc:sldMk cId="1107870627" sldId="409"/>
            <ac:spMk id="2" creationId="{910B12BB-9C1E-ABA3-169B-8FC42BC1817E}"/>
          </ac:spMkLst>
        </pc:spChg>
        <pc:spChg chg="add mod">
          <ac:chgData name="Anica Clarice Antonella Pascual GALANO" userId="5999f95f-9d77-48ba-8a74-8d0e5c3e21f8" providerId="ADAL" clId="{CF1CD83B-830D-4C84-B03E-8D6C789FD396}" dt="2023-03-23T20:33:34.968" v="1053" actId="164"/>
          <ac:spMkLst>
            <pc:docMk/>
            <pc:sldMk cId="1107870627" sldId="409"/>
            <ac:spMk id="3" creationId="{23B3CBAD-87E4-2BDE-583B-BB6B23314406}"/>
          </ac:spMkLst>
        </pc:spChg>
        <pc:spChg chg="add mod">
          <ac:chgData name="Anica Clarice Antonella Pascual GALANO" userId="5999f95f-9d77-48ba-8a74-8d0e5c3e21f8" providerId="ADAL" clId="{CF1CD83B-830D-4C84-B03E-8D6C789FD396}" dt="2023-03-23T20:33:34.968" v="1053" actId="164"/>
          <ac:spMkLst>
            <pc:docMk/>
            <pc:sldMk cId="1107870627" sldId="409"/>
            <ac:spMk id="4" creationId="{9E59689E-A2F5-1C87-A91A-C1381FE062E3}"/>
          </ac:spMkLst>
        </pc:spChg>
        <pc:spChg chg="add mod">
          <ac:chgData name="Anica Clarice Antonella Pascual GALANO" userId="5999f95f-9d77-48ba-8a74-8d0e5c3e21f8" providerId="ADAL" clId="{CF1CD83B-830D-4C84-B03E-8D6C789FD396}" dt="2023-03-24T21:20:47.726" v="7184" actId="13822"/>
          <ac:spMkLst>
            <pc:docMk/>
            <pc:sldMk cId="1107870627" sldId="409"/>
            <ac:spMk id="6" creationId="{5072BC91-EB2B-DB3F-2BBB-E41E33C2DE8A}"/>
          </ac:spMkLst>
        </pc:spChg>
        <pc:spChg chg="add mod">
          <ac:chgData name="Anica Clarice Antonella Pascual GALANO" userId="5999f95f-9d77-48ba-8a74-8d0e5c3e21f8" providerId="ADAL" clId="{CF1CD83B-830D-4C84-B03E-8D6C789FD396}" dt="2023-03-24T21:20:47.202" v="7183" actId="13822"/>
          <ac:spMkLst>
            <pc:docMk/>
            <pc:sldMk cId="1107870627" sldId="409"/>
            <ac:spMk id="7" creationId="{B5811925-5A30-2302-81BD-15F94F094A43}"/>
          </ac:spMkLst>
        </pc:spChg>
        <pc:grpChg chg="add mod">
          <ac:chgData name="Anica Clarice Antonella Pascual GALANO" userId="5999f95f-9d77-48ba-8a74-8d0e5c3e21f8" providerId="ADAL" clId="{CF1CD83B-830D-4C84-B03E-8D6C789FD396}" dt="2023-03-23T20:33:34.968" v="1053" actId="164"/>
          <ac:grpSpMkLst>
            <pc:docMk/>
            <pc:sldMk cId="1107870627" sldId="409"/>
            <ac:grpSpMk id="5" creationId="{E45845D5-6AD0-FCA0-025F-52785C76C9BE}"/>
          </ac:grpSpMkLst>
        </pc:grpChg>
        <pc:picChg chg="mod">
          <ac:chgData name="Anica Clarice Antonella Pascual GALANO" userId="5999f95f-9d77-48ba-8a74-8d0e5c3e21f8" providerId="ADAL" clId="{CF1CD83B-830D-4C84-B03E-8D6C789FD396}" dt="2023-03-23T20:33:34.968" v="1053" actId="164"/>
          <ac:picMkLst>
            <pc:docMk/>
            <pc:sldMk cId="1107870627" sldId="409"/>
            <ac:picMk id="13" creationId="{5EAF03F3-7902-A9C8-B116-7B30269FE59B}"/>
          </ac:picMkLst>
        </pc:picChg>
      </pc:sldChg>
      <pc:sldChg chg="addSp modSp add mod ord modAnim">
        <pc:chgData name="Anica Clarice Antonella Pascual GALANO" userId="5999f95f-9d77-48ba-8a74-8d0e5c3e21f8" providerId="ADAL" clId="{CF1CD83B-830D-4C84-B03E-8D6C789FD396}" dt="2023-03-24T22:06:05.882" v="8342" actId="207"/>
        <pc:sldMkLst>
          <pc:docMk/>
          <pc:sldMk cId="3655432128" sldId="410"/>
        </pc:sldMkLst>
        <pc:spChg chg="mod">
          <ac:chgData name="Anica Clarice Antonella Pascual GALANO" userId="5999f95f-9d77-48ba-8a74-8d0e5c3e21f8" providerId="ADAL" clId="{CF1CD83B-830D-4C84-B03E-8D6C789FD396}" dt="2023-03-23T20:33:12.632" v="1051" actId="164"/>
          <ac:spMkLst>
            <pc:docMk/>
            <pc:sldMk cId="3655432128" sldId="410"/>
            <ac:spMk id="2" creationId="{910B12BB-9C1E-ABA3-169B-8FC42BC1817E}"/>
          </ac:spMkLst>
        </pc:spChg>
        <pc:spChg chg="mod">
          <ac:chgData name="Anica Clarice Antonella Pascual GALANO" userId="5999f95f-9d77-48ba-8a74-8d0e5c3e21f8" providerId="ADAL" clId="{CF1CD83B-830D-4C84-B03E-8D6C789FD396}" dt="2023-03-23T20:33:12.632" v="1051" actId="164"/>
          <ac:spMkLst>
            <pc:docMk/>
            <pc:sldMk cId="3655432128" sldId="410"/>
            <ac:spMk id="3" creationId="{23B3CBAD-87E4-2BDE-583B-BB6B23314406}"/>
          </ac:spMkLst>
        </pc:spChg>
        <pc:spChg chg="add mod">
          <ac:chgData name="Anica Clarice Antonella Pascual GALANO" userId="5999f95f-9d77-48ba-8a74-8d0e5c3e21f8" providerId="ADAL" clId="{CF1CD83B-830D-4C84-B03E-8D6C789FD396}" dt="2023-03-24T21:18:54.836" v="7155" actId="1076"/>
          <ac:spMkLst>
            <pc:docMk/>
            <pc:sldMk cId="3655432128" sldId="410"/>
            <ac:spMk id="5" creationId="{4E67FA7B-9004-7392-0459-E4AC04970262}"/>
          </ac:spMkLst>
        </pc:spChg>
        <pc:spChg chg="add mod">
          <ac:chgData name="Anica Clarice Antonella Pascual GALANO" userId="5999f95f-9d77-48ba-8a74-8d0e5c3e21f8" providerId="ADAL" clId="{CF1CD83B-830D-4C84-B03E-8D6C789FD396}" dt="2023-03-24T21:19:19.971" v="7161" actId="13822"/>
          <ac:spMkLst>
            <pc:docMk/>
            <pc:sldMk cId="3655432128" sldId="410"/>
            <ac:spMk id="6" creationId="{AD1AC225-223E-603C-21CC-EEADD61F5CDC}"/>
          </ac:spMkLst>
        </pc:spChg>
        <pc:spChg chg="add mod">
          <ac:chgData name="Anica Clarice Antonella Pascual GALANO" userId="5999f95f-9d77-48ba-8a74-8d0e5c3e21f8" providerId="ADAL" clId="{CF1CD83B-830D-4C84-B03E-8D6C789FD396}" dt="2023-03-24T22:06:05.882" v="8342" actId="207"/>
          <ac:spMkLst>
            <pc:docMk/>
            <pc:sldMk cId="3655432128" sldId="410"/>
            <ac:spMk id="7" creationId="{2B2F0003-B485-0158-DD42-43082BCE6A92}"/>
          </ac:spMkLst>
        </pc:spChg>
        <pc:grpChg chg="add mod">
          <ac:chgData name="Anica Clarice Antonella Pascual GALANO" userId="5999f95f-9d77-48ba-8a74-8d0e5c3e21f8" providerId="ADAL" clId="{CF1CD83B-830D-4C84-B03E-8D6C789FD396}" dt="2023-03-23T20:33:12.632" v="1051" actId="164"/>
          <ac:grpSpMkLst>
            <pc:docMk/>
            <pc:sldMk cId="3655432128" sldId="410"/>
            <ac:grpSpMk id="4" creationId="{840C580D-06B3-12B8-9C88-C292F2467898}"/>
          </ac:grpSpMkLst>
        </pc:grpChg>
        <pc:picChg chg="mod">
          <ac:chgData name="Anica Clarice Antonella Pascual GALANO" userId="5999f95f-9d77-48ba-8a74-8d0e5c3e21f8" providerId="ADAL" clId="{CF1CD83B-830D-4C84-B03E-8D6C789FD396}" dt="2023-03-23T20:33:12.632" v="1051" actId="164"/>
          <ac:picMkLst>
            <pc:docMk/>
            <pc:sldMk cId="3655432128" sldId="410"/>
            <ac:picMk id="13" creationId="{5EAF03F3-7902-A9C8-B116-7B30269FE59B}"/>
          </ac:picMkLst>
        </pc:picChg>
      </pc:sldChg>
      <pc:sldChg chg="addSp delSp modSp add mod setBg modAnim">
        <pc:chgData name="Anica Clarice Antonella Pascual GALANO" userId="5999f95f-9d77-48ba-8a74-8d0e5c3e21f8" providerId="ADAL" clId="{CF1CD83B-830D-4C84-B03E-8D6C789FD396}" dt="2023-03-24T21:24:33.741" v="7212"/>
        <pc:sldMkLst>
          <pc:docMk/>
          <pc:sldMk cId="1705448480" sldId="411"/>
        </pc:sldMkLst>
        <pc:spChg chg="mod">
          <ac:chgData name="Anica Clarice Antonella Pascual GALANO" userId="5999f95f-9d77-48ba-8a74-8d0e5c3e21f8" providerId="ADAL" clId="{CF1CD83B-830D-4C84-B03E-8D6C789FD396}" dt="2023-03-23T20:33:27.135" v="1052" actId="164"/>
          <ac:spMkLst>
            <pc:docMk/>
            <pc:sldMk cId="1705448480" sldId="411"/>
            <ac:spMk id="2" creationId="{910B12BB-9C1E-ABA3-169B-8FC42BC1817E}"/>
          </ac:spMkLst>
        </pc:spChg>
        <pc:spChg chg="mod">
          <ac:chgData name="Anica Clarice Antonella Pascual GALANO" userId="5999f95f-9d77-48ba-8a74-8d0e5c3e21f8" providerId="ADAL" clId="{CF1CD83B-830D-4C84-B03E-8D6C789FD396}" dt="2023-03-23T20:33:27.135" v="1052" actId="164"/>
          <ac:spMkLst>
            <pc:docMk/>
            <pc:sldMk cId="1705448480" sldId="411"/>
            <ac:spMk id="3" creationId="{23B3CBAD-87E4-2BDE-583B-BB6B23314406}"/>
          </ac:spMkLst>
        </pc:spChg>
        <pc:spChg chg="mod">
          <ac:chgData name="Anica Clarice Antonella Pascual GALANO" userId="5999f95f-9d77-48ba-8a74-8d0e5c3e21f8" providerId="ADAL" clId="{CF1CD83B-830D-4C84-B03E-8D6C789FD396}" dt="2023-03-23T20:33:27.135" v="1052" actId="164"/>
          <ac:spMkLst>
            <pc:docMk/>
            <pc:sldMk cId="1705448480" sldId="411"/>
            <ac:spMk id="4" creationId="{9E59689E-A2F5-1C87-A91A-C1381FE062E3}"/>
          </ac:spMkLst>
        </pc:spChg>
        <pc:spChg chg="add mod">
          <ac:chgData name="Anica Clarice Antonella Pascual GALANO" userId="5999f95f-9d77-48ba-8a74-8d0e5c3e21f8" providerId="ADAL" clId="{CF1CD83B-830D-4C84-B03E-8D6C789FD396}" dt="2023-03-23T20:33:27.135" v="1052" actId="164"/>
          <ac:spMkLst>
            <pc:docMk/>
            <pc:sldMk cId="1705448480" sldId="411"/>
            <ac:spMk id="5" creationId="{E499C422-C1D1-B0B4-D223-8D55E9AB2D64}"/>
          </ac:spMkLst>
        </pc:spChg>
        <pc:spChg chg="add mod">
          <ac:chgData name="Anica Clarice Antonella Pascual GALANO" userId="5999f95f-9d77-48ba-8a74-8d0e5c3e21f8" providerId="ADAL" clId="{CF1CD83B-830D-4C84-B03E-8D6C789FD396}" dt="2023-03-24T21:20:07.607" v="7177" actId="14100"/>
          <ac:spMkLst>
            <pc:docMk/>
            <pc:sldMk cId="1705448480" sldId="411"/>
            <ac:spMk id="6" creationId="{50F54F5F-628B-FBF2-3050-92D368A81B66}"/>
          </ac:spMkLst>
        </pc:spChg>
        <pc:spChg chg="add del mod">
          <ac:chgData name="Anica Clarice Antonella Pascual GALANO" userId="5999f95f-9d77-48ba-8a74-8d0e5c3e21f8" providerId="ADAL" clId="{CF1CD83B-830D-4C84-B03E-8D6C789FD396}" dt="2023-03-23T20:32:54.508" v="1047"/>
          <ac:spMkLst>
            <pc:docMk/>
            <pc:sldMk cId="1705448480" sldId="411"/>
            <ac:spMk id="6" creationId="{5F147C08-5036-9132-7076-00DC94399683}"/>
          </ac:spMkLst>
        </pc:spChg>
        <pc:spChg chg="add mod">
          <ac:chgData name="Anica Clarice Antonella Pascual GALANO" userId="5999f95f-9d77-48ba-8a74-8d0e5c3e21f8" providerId="ADAL" clId="{CF1CD83B-830D-4C84-B03E-8D6C789FD396}" dt="2023-03-24T21:20:14.507" v="7180" actId="1076"/>
          <ac:spMkLst>
            <pc:docMk/>
            <pc:sldMk cId="1705448480" sldId="411"/>
            <ac:spMk id="10" creationId="{7550B364-6F71-E79D-7A64-26A531F78C6F}"/>
          </ac:spMkLst>
        </pc:spChg>
        <pc:grpChg chg="add mod">
          <ac:chgData name="Anica Clarice Antonella Pascual GALANO" userId="5999f95f-9d77-48ba-8a74-8d0e5c3e21f8" providerId="ADAL" clId="{CF1CD83B-830D-4C84-B03E-8D6C789FD396}" dt="2023-03-23T20:33:27.135" v="1052" actId="164"/>
          <ac:grpSpMkLst>
            <pc:docMk/>
            <pc:sldMk cId="1705448480" sldId="411"/>
            <ac:grpSpMk id="7" creationId="{C4B31799-330B-C982-8472-34C8E370FCA0}"/>
          </ac:grpSpMkLst>
        </pc:grpChg>
        <pc:picChg chg="mod">
          <ac:chgData name="Anica Clarice Antonella Pascual GALANO" userId="5999f95f-9d77-48ba-8a74-8d0e5c3e21f8" providerId="ADAL" clId="{CF1CD83B-830D-4C84-B03E-8D6C789FD396}" dt="2023-03-23T20:33:27.135" v="1052" actId="164"/>
          <ac:picMkLst>
            <pc:docMk/>
            <pc:sldMk cId="1705448480" sldId="411"/>
            <ac:picMk id="13" creationId="{5EAF03F3-7902-A9C8-B116-7B30269FE59B}"/>
          </ac:picMkLst>
        </pc:picChg>
      </pc:sldChg>
      <pc:sldChg chg="addSp delSp modSp add mod modAnim">
        <pc:chgData name="Anica Clarice Antonella Pascual GALANO" userId="5999f95f-9d77-48ba-8a74-8d0e5c3e21f8" providerId="ADAL" clId="{CF1CD83B-830D-4C84-B03E-8D6C789FD396}" dt="2023-03-24T21:24:40.274" v="7214"/>
        <pc:sldMkLst>
          <pc:docMk/>
          <pc:sldMk cId="1294050558" sldId="412"/>
        </pc:sldMkLst>
        <pc:spChg chg="mod">
          <ac:chgData name="Anica Clarice Antonella Pascual GALANO" userId="5999f95f-9d77-48ba-8a74-8d0e5c3e21f8" providerId="ADAL" clId="{CF1CD83B-830D-4C84-B03E-8D6C789FD396}" dt="2023-03-23T20:33:44.445" v="1054" actId="164"/>
          <ac:spMkLst>
            <pc:docMk/>
            <pc:sldMk cId="1294050558" sldId="412"/>
            <ac:spMk id="2" creationId="{910B12BB-9C1E-ABA3-169B-8FC42BC1817E}"/>
          </ac:spMkLst>
        </pc:spChg>
        <pc:spChg chg="mod">
          <ac:chgData name="Anica Clarice Antonella Pascual GALANO" userId="5999f95f-9d77-48ba-8a74-8d0e5c3e21f8" providerId="ADAL" clId="{CF1CD83B-830D-4C84-B03E-8D6C789FD396}" dt="2023-03-23T20:33:44.445" v="1054" actId="164"/>
          <ac:spMkLst>
            <pc:docMk/>
            <pc:sldMk cId="1294050558" sldId="412"/>
            <ac:spMk id="3" creationId="{23B3CBAD-87E4-2BDE-583B-BB6B23314406}"/>
          </ac:spMkLst>
        </pc:spChg>
        <pc:spChg chg="mod">
          <ac:chgData name="Anica Clarice Antonella Pascual GALANO" userId="5999f95f-9d77-48ba-8a74-8d0e5c3e21f8" providerId="ADAL" clId="{CF1CD83B-830D-4C84-B03E-8D6C789FD396}" dt="2023-03-23T20:33:44.445" v="1054" actId="164"/>
          <ac:spMkLst>
            <pc:docMk/>
            <pc:sldMk cId="1294050558" sldId="412"/>
            <ac:spMk id="4" creationId="{9E59689E-A2F5-1C87-A91A-C1381FE062E3}"/>
          </ac:spMkLst>
        </pc:spChg>
        <pc:spChg chg="add mod">
          <ac:chgData name="Anica Clarice Antonella Pascual GALANO" userId="5999f95f-9d77-48ba-8a74-8d0e5c3e21f8" providerId="ADAL" clId="{CF1CD83B-830D-4C84-B03E-8D6C789FD396}" dt="2023-03-24T21:21:14.391" v="7192" actId="1076"/>
          <ac:spMkLst>
            <pc:docMk/>
            <pc:sldMk cId="1294050558" sldId="412"/>
            <ac:spMk id="5" creationId="{341DDD5D-471F-3FFB-CD78-751BA143EBA2}"/>
          </ac:spMkLst>
        </pc:spChg>
        <pc:spChg chg="del">
          <ac:chgData name="Anica Clarice Antonella Pascual GALANO" userId="5999f95f-9d77-48ba-8a74-8d0e5c3e21f8" providerId="ADAL" clId="{CF1CD83B-830D-4C84-B03E-8D6C789FD396}" dt="2023-03-23T20:32:59.700" v="1049" actId="478"/>
          <ac:spMkLst>
            <pc:docMk/>
            <pc:sldMk cId="1294050558" sldId="412"/>
            <ac:spMk id="5" creationId="{E499C422-C1D1-B0B4-D223-8D55E9AB2D64}"/>
          </ac:spMkLst>
        </pc:spChg>
        <pc:spChg chg="add mod">
          <ac:chgData name="Anica Clarice Antonella Pascual GALANO" userId="5999f95f-9d77-48ba-8a74-8d0e5c3e21f8" providerId="ADAL" clId="{CF1CD83B-830D-4C84-B03E-8D6C789FD396}" dt="2023-03-24T21:21:12.856" v="7191" actId="1076"/>
          <ac:spMkLst>
            <pc:docMk/>
            <pc:sldMk cId="1294050558" sldId="412"/>
            <ac:spMk id="7" creationId="{86ABAAAE-ADE6-D7BB-3680-5CA0C343AA4D}"/>
          </ac:spMkLst>
        </pc:spChg>
        <pc:grpChg chg="add mod">
          <ac:chgData name="Anica Clarice Antonella Pascual GALANO" userId="5999f95f-9d77-48ba-8a74-8d0e5c3e21f8" providerId="ADAL" clId="{CF1CD83B-830D-4C84-B03E-8D6C789FD396}" dt="2023-03-23T20:33:44.445" v="1054" actId="164"/>
          <ac:grpSpMkLst>
            <pc:docMk/>
            <pc:sldMk cId="1294050558" sldId="412"/>
            <ac:grpSpMk id="6" creationId="{C1523AB3-BECE-B023-4F3C-FAF315C0D918}"/>
          </ac:grpSpMkLst>
        </pc:grpChg>
        <pc:picChg chg="mod">
          <ac:chgData name="Anica Clarice Antonella Pascual GALANO" userId="5999f95f-9d77-48ba-8a74-8d0e5c3e21f8" providerId="ADAL" clId="{CF1CD83B-830D-4C84-B03E-8D6C789FD396}" dt="2023-03-23T20:33:44.445" v="1054" actId="164"/>
          <ac:picMkLst>
            <pc:docMk/>
            <pc:sldMk cId="1294050558" sldId="412"/>
            <ac:picMk id="13" creationId="{5EAF03F3-7902-A9C8-B116-7B30269FE59B}"/>
          </ac:picMkLst>
        </pc:picChg>
      </pc:sldChg>
      <pc:sldChg chg="addSp delSp modSp add mod modAnim">
        <pc:chgData name="Anica Clarice Antonella Pascual GALANO" userId="5999f95f-9d77-48ba-8a74-8d0e5c3e21f8" providerId="ADAL" clId="{CF1CD83B-830D-4C84-B03E-8D6C789FD396}" dt="2023-03-24T21:24:44.761" v="7216"/>
        <pc:sldMkLst>
          <pc:docMk/>
          <pc:sldMk cId="1998620356" sldId="413"/>
        </pc:sldMkLst>
        <pc:spChg chg="del mod topLvl">
          <ac:chgData name="Anica Clarice Antonella Pascual GALANO" userId="5999f95f-9d77-48ba-8a74-8d0e5c3e21f8" providerId="ADAL" clId="{CF1CD83B-830D-4C84-B03E-8D6C789FD396}" dt="2023-03-23T20:34:03.417" v="1059" actId="478"/>
          <ac:spMkLst>
            <pc:docMk/>
            <pc:sldMk cId="1998620356" sldId="413"/>
            <ac:spMk id="2" creationId="{910B12BB-9C1E-ABA3-169B-8FC42BC1817E}"/>
          </ac:spMkLst>
        </pc:spChg>
        <pc:spChg chg="add del mod">
          <ac:chgData name="Anica Clarice Antonella Pascual GALANO" userId="5999f95f-9d77-48ba-8a74-8d0e5c3e21f8" providerId="ADAL" clId="{CF1CD83B-830D-4C84-B03E-8D6C789FD396}" dt="2023-03-24T21:21:43.409" v="7200" actId="1076"/>
          <ac:spMkLst>
            <pc:docMk/>
            <pc:sldMk cId="1998620356" sldId="413"/>
            <ac:spMk id="2" creationId="{FCDF524F-5D85-B159-C039-A571D6BB652D}"/>
          </ac:spMkLst>
        </pc:spChg>
        <pc:spChg chg="mod topLvl">
          <ac:chgData name="Anica Clarice Antonella Pascual GALANO" userId="5999f95f-9d77-48ba-8a74-8d0e5c3e21f8" providerId="ADAL" clId="{CF1CD83B-830D-4C84-B03E-8D6C789FD396}" dt="2023-03-23T20:34:20.983" v="1063" actId="164"/>
          <ac:spMkLst>
            <pc:docMk/>
            <pc:sldMk cId="1998620356" sldId="413"/>
            <ac:spMk id="3" creationId="{23B3CBAD-87E4-2BDE-583B-BB6B23314406}"/>
          </ac:spMkLst>
        </pc:spChg>
        <pc:spChg chg="add del mod">
          <ac:chgData name="Anica Clarice Antonella Pascual GALANO" userId="5999f95f-9d77-48ba-8a74-8d0e5c3e21f8" providerId="ADAL" clId="{CF1CD83B-830D-4C84-B03E-8D6C789FD396}" dt="2023-03-24T21:21:34.534" v="7197" actId="478"/>
          <ac:spMkLst>
            <pc:docMk/>
            <pc:sldMk cId="1998620356" sldId="413"/>
            <ac:spMk id="4" creationId="{1FB8AC7A-7030-E64C-0E41-CE3465FB0268}"/>
          </ac:spMkLst>
        </pc:spChg>
        <pc:spChg chg="del mod topLvl">
          <ac:chgData name="Anica Clarice Antonella Pascual GALANO" userId="5999f95f-9d77-48ba-8a74-8d0e5c3e21f8" providerId="ADAL" clId="{CF1CD83B-830D-4C84-B03E-8D6C789FD396}" dt="2023-03-23T20:34:02.786" v="1058" actId="478"/>
          <ac:spMkLst>
            <pc:docMk/>
            <pc:sldMk cId="1998620356" sldId="413"/>
            <ac:spMk id="4" creationId="{9E59689E-A2F5-1C87-A91A-C1381FE062E3}"/>
          </ac:spMkLst>
        </pc:spChg>
        <pc:grpChg chg="add mod">
          <ac:chgData name="Anica Clarice Antonella Pascual GALANO" userId="5999f95f-9d77-48ba-8a74-8d0e5c3e21f8" providerId="ADAL" clId="{CF1CD83B-830D-4C84-B03E-8D6C789FD396}" dt="2023-03-23T20:34:20.983" v="1063" actId="164"/>
          <ac:grpSpMkLst>
            <pc:docMk/>
            <pc:sldMk cId="1998620356" sldId="413"/>
            <ac:grpSpMk id="5" creationId="{5FEFAC06-4561-1680-3EAC-2E37B1EF3244}"/>
          </ac:grpSpMkLst>
        </pc:grpChg>
        <pc:grpChg chg="del">
          <ac:chgData name="Anica Clarice Antonella Pascual GALANO" userId="5999f95f-9d77-48ba-8a74-8d0e5c3e21f8" providerId="ADAL" clId="{CF1CD83B-830D-4C84-B03E-8D6C789FD396}" dt="2023-03-23T20:33:59.529" v="1057" actId="165"/>
          <ac:grpSpMkLst>
            <pc:docMk/>
            <pc:sldMk cId="1998620356" sldId="413"/>
            <ac:grpSpMk id="6" creationId="{C1523AB3-BECE-B023-4F3C-FAF315C0D918}"/>
          </ac:grpSpMkLst>
        </pc:grpChg>
        <pc:picChg chg="mod topLvl">
          <ac:chgData name="Anica Clarice Antonella Pascual GALANO" userId="5999f95f-9d77-48ba-8a74-8d0e5c3e21f8" providerId="ADAL" clId="{CF1CD83B-830D-4C84-B03E-8D6C789FD396}" dt="2023-03-23T20:34:20.983" v="1063" actId="164"/>
          <ac:picMkLst>
            <pc:docMk/>
            <pc:sldMk cId="1998620356" sldId="413"/>
            <ac:picMk id="13" creationId="{5EAF03F3-7902-A9C8-B116-7B30269FE59B}"/>
          </ac:picMkLst>
        </pc:picChg>
      </pc:sldChg>
      <pc:sldChg chg="addSp delSp modSp add del mod">
        <pc:chgData name="Anica Clarice Antonella Pascual GALANO" userId="5999f95f-9d77-48ba-8a74-8d0e5c3e21f8" providerId="ADAL" clId="{CF1CD83B-830D-4C84-B03E-8D6C789FD396}" dt="2023-03-23T20:46:55.470" v="1178" actId="47"/>
        <pc:sldMkLst>
          <pc:docMk/>
          <pc:sldMk cId="3256540802" sldId="414"/>
        </pc:sldMkLst>
        <pc:spChg chg="mod">
          <ac:chgData name="Anica Clarice Antonella Pascual GALANO" userId="5999f95f-9d77-48ba-8a74-8d0e5c3e21f8" providerId="ADAL" clId="{CF1CD83B-830D-4C84-B03E-8D6C789FD396}" dt="2023-03-23T20:45:54.095" v="1163"/>
          <ac:spMkLst>
            <pc:docMk/>
            <pc:sldMk cId="3256540802" sldId="414"/>
            <ac:spMk id="4" creationId="{7D4490D0-E89B-4A57-B7F2-32DF83698BE4}"/>
          </ac:spMkLst>
        </pc:spChg>
        <pc:spChg chg="del">
          <ac:chgData name="Anica Clarice Antonella Pascual GALANO" userId="5999f95f-9d77-48ba-8a74-8d0e5c3e21f8" providerId="ADAL" clId="{CF1CD83B-830D-4C84-B03E-8D6C789FD396}" dt="2023-03-23T20:44:29.855" v="1158" actId="478"/>
          <ac:spMkLst>
            <pc:docMk/>
            <pc:sldMk cId="3256540802" sldId="414"/>
            <ac:spMk id="5" creationId="{F2820355-545D-BB7A-4A12-39AABA247651}"/>
          </ac:spMkLst>
        </pc:spChg>
        <pc:spChg chg="mod">
          <ac:chgData name="Anica Clarice Antonella Pascual GALANO" userId="5999f95f-9d77-48ba-8a74-8d0e5c3e21f8" providerId="ADAL" clId="{CF1CD83B-830D-4C84-B03E-8D6C789FD396}" dt="2023-03-23T20:45:54.095" v="1163"/>
          <ac:spMkLst>
            <pc:docMk/>
            <pc:sldMk cId="3256540802" sldId="414"/>
            <ac:spMk id="6" creationId="{8924CA9A-1404-51CE-E40C-F8AD92D7DE67}"/>
          </ac:spMkLst>
        </pc:spChg>
        <pc:spChg chg="mod">
          <ac:chgData name="Anica Clarice Antonella Pascual GALANO" userId="5999f95f-9d77-48ba-8a74-8d0e5c3e21f8" providerId="ADAL" clId="{CF1CD83B-830D-4C84-B03E-8D6C789FD396}" dt="2023-03-23T20:45:54.095" v="1163"/>
          <ac:spMkLst>
            <pc:docMk/>
            <pc:sldMk cId="3256540802" sldId="414"/>
            <ac:spMk id="7" creationId="{919E05E3-F122-57D9-6F28-B8DC383A977B}"/>
          </ac:spMkLst>
        </pc:spChg>
        <pc:spChg chg="mod">
          <ac:chgData name="Anica Clarice Antonella Pascual GALANO" userId="5999f95f-9d77-48ba-8a74-8d0e5c3e21f8" providerId="ADAL" clId="{CF1CD83B-830D-4C84-B03E-8D6C789FD396}" dt="2023-03-23T20:45:58.463" v="1165" actId="1076"/>
          <ac:spMkLst>
            <pc:docMk/>
            <pc:sldMk cId="3256540802" sldId="414"/>
            <ac:spMk id="8" creationId="{A5358A80-D0A7-6268-7AC9-DB133BC758D7}"/>
          </ac:spMkLst>
        </pc:spChg>
        <pc:spChg chg="del">
          <ac:chgData name="Anica Clarice Antonella Pascual GALANO" userId="5999f95f-9d77-48ba-8a74-8d0e5c3e21f8" providerId="ADAL" clId="{CF1CD83B-830D-4C84-B03E-8D6C789FD396}" dt="2023-03-23T20:44:28.303" v="1157" actId="478"/>
          <ac:spMkLst>
            <pc:docMk/>
            <pc:sldMk cId="3256540802" sldId="414"/>
            <ac:spMk id="9" creationId="{C6568D82-5039-463E-ACBB-C66F1318F5DA}"/>
          </ac:spMkLst>
        </pc:spChg>
        <pc:spChg chg="mod">
          <ac:chgData name="Anica Clarice Antonella Pascual GALANO" userId="5999f95f-9d77-48ba-8a74-8d0e5c3e21f8" providerId="ADAL" clId="{CF1CD83B-830D-4C84-B03E-8D6C789FD396}" dt="2023-03-23T20:45:54.095" v="1163"/>
          <ac:spMkLst>
            <pc:docMk/>
            <pc:sldMk cId="3256540802" sldId="414"/>
            <ac:spMk id="10" creationId="{487371CE-33DE-03D7-F009-1AB5A4D9F40B}"/>
          </ac:spMkLst>
        </pc:spChg>
        <pc:spChg chg="mod">
          <ac:chgData name="Anica Clarice Antonella Pascual GALANO" userId="5999f95f-9d77-48ba-8a74-8d0e5c3e21f8" providerId="ADAL" clId="{CF1CD83B-830D-4C84-B03E-8D6C789FD396}" dt="2023-03-23T20:45:54.095" v="1163"/>
          <ac:spMkLst>
            <pc:docMk/>
            <pc:sldMk cId="3256540802" sldId="414"/>
            <ac:spMk id="12" creationId="{68B46EC4-34FF-6ED4-0D00-13BC2533AA16}"/>
          </ac:spMkLst>
        </pc:spChg>
        <pc:spChg chg="mod">
          <ac:chgData name="Anica Clarice Antonella Pascual GALANO" userId="5999f95f-9d77-48ba-8a74-8d0e5c3e21f8" providerId="ADAL" clId="{CF1CD83B-830D-4C84-B03E-8D6C789FD396}" dt="2023-03-23T20:45:54.095" v="1163"/>
          <ac:spMkLst>
            <pc:docMk/>
            <pc:sldMk cId="3256540802" sldId="414"/>
            <ac:spMk id="13" creationId="{243D2D12-5C34-35C9-335D-4026C35393CF}"/>
          </ac:spMkLst>
        </pc:spChg>
        <pc:spChg chg="mod">
          <ac:chgData name="Anica Clarice Antonella Pascual GALANO" userId="5999f95f-9d77-48ba-8a74-8d0e5c3e21f8" providerId="ADAL" clId="{CF1CD83B-830D-4C84-B03E-8D6C789FD396}" dt="2023-03-23T20:45:54.095" v="1163"/>
          <ac:spMkLst>
            <pc:docMk/>
            <pc:sldMk cId="3256540802" sldId="414"/>
            <ac:spMk id="14" creationId="{9F00AEDF-F696-09AB-F8D7-24498055A7BA}"/>
          </ac:spMkLst>
        </pc:spChg>
        <pc:spChg chg="mod">
          <ac:chgData name="Anica Clarice Antonella Pascual GALANO" userId="5999f95f-9d77-48ba-8a74-8d0e5c3e21f8" providerId="ADAL" clId="{CF1CD83B-830D-4C84-B03E-8D6C789FD396}" dt="2023-03-23T20:45:54.095" v="1163"/>
          <ac:spMkLst>
            <pc:docMk/>
            <pc:sldMk cId="3256540802" sldId="414"/>
            <ac:spMk id="15" creationId="{E4264C7E-7CE9-8411-B656-AFEC5B0A0F87}"/>
          </ac:spMkLst>
        </pc:spChg>
        <pc:spChg chg="mod">
          <ac:chgData name="Anica Clarice Antonella Pascual GALANO" userId="5999f95f-9d77-48ba-8a74-8d0e5c3e21f8" providerId="ADAL" clId="{CF1CD83B-830D-4C84-B03E-8D6C789FD396}" dt="2023-03-23T20:45:54.095" v="1163"/>
          <ac:spMkLst>
            <pc:docMk/>
            <pc:sldMk cId="3256540802" sldId="414"/>
            <ac:spMk id="17" creationId="{666DC3B5-97F9-5616-62BC-626E2B8BE1EE}"/>
          </ac:spMkLst>
        </pc:spChg>
        <pc:spChg chg="mod">
          <ac:chgData name="Anica Clarice Antonella Pascual GALANO" userId="5999f95f-9d77-48ba-8a74-8d0e5c3e21f8" providerId="ADAL" clId="{CF1CD83B-830D-4C84-B03E-8D6C789FD396}" dt="2023-03-23T20:45:54.095" v="1163"/>
          <ac:spMkLst>
            <pc:docMk/>
            <pc:sldMk cId="3256540802" sldId="414"/>
            <ac:spMk id="18" creationId="{0A46C053-A495-F32F-AD35-7DE47E7C05D1}"/>
          </ac:spMkLst>
        </pc:spChg>
        <pc:spChg chg="mod">
          <ac:chgData name="Anica Clarice Antonella Pascual GALANO" userId="5999f95f-9d77-48ba-8a74-8d0e5c3e21f8" providerId="ADAL" clId="{CF1CD83B-830D-4C84-B03E-8D6C789FD396}" dt="2023-03-23T20:45:54.095" v="1163"/>
          <ac:spMkLst>
            <pc:docMk/>
            <pc:sldMk cId="3256540802" sldId="414"/>
            <ac:spMk id="19" creationId="{513B523C-5496-4A84-0D45-021AAFD632FE}"/>
          </ac:spMkLst>
        </pc:spChg>
        <pc:spChg chg="mod">
          <ac:chgData name="Anica Clarice Antonella Pascual GALANO" userId="5999f95f-9d77-48ba-8a74-8d0e5c3e21f8" providerId="ADAL" clId="{CF1CD83B-830D-4C84-B03E-8D6C789FD396}" dt="2023-03-23T20:45:54.095" v="1163"/>
          <ac:spMkLst>
            <pc:docMk/>
            <pc:sldMk cId="3256540802" sldId="414"/>
            <ac:spMk id="20" creationId="{19AA1B86-86DB-BADE-2F59-3062CCABAEF2}"/>
          </ac:spMkLst>
        </pc:spChg>
        <pc:spChg chg="mod">
          <ac:chgData name="Anica Clarice Antonella Pascual GALANO" userId="5999f95f-9d77-48ba-8a74-8d0e5c3e21f8" providerId="ADAL" clId="{CF1CD83B-830D-4C84-B03E-8D6C789FD396}" dt="2023-03-23T20:45:54.095" v="1163"/>
          <ac:spMkLst>
            <pc:docMk/>
            <pc:sldMk cId="3256540802" sldId="414"/>
            <ac:spMk id="21" creationId="{68012EF7-BAF1-0E4F-71E3-9A5F24973CD4}"/>
          </ac:spMkLst>
        </pc:spChg>
        <pc:grpChg chg="add mod">
          <ac:chgData name="Anica Clarice Antonella Pascual GALANO" userId="5999f95f-9d77-48ba-8a74-8d0e5c3e21f8" providerId="ADAL" clId="{CF1CD83B-830D-4C84-B03E-8D6C789FD396}" dt="2023-03-23T20:45:54.095" v="1163"/>
          <ac:grpSpMkLst>
            <pc:docMk/>
            <pc:sldMk cId="3256540802" sldId="414"/>
            <ac:grpSpMk id="3" creationId="{C99C7A56-7545-663E-EB2A-086474C4F53A}"/>
          </ac:grpSpMkLst>
        </pc:grpChg>
        <pc:grpChg chg="add mod">
          <ac:chgData name="Anica Clarice Antonella Pascual GALANO" userId="5999f95f-9d77-48ba-8a74-8d0e5c3e21f8" providerId="ADAL" clId="{CF1CD83B-830D-4C84-B03E-8D6C789FD396}" dt="2023-03-23T20:45:54.095" v="1163"/>
          <ac:grpSpMkLst>
            <pc:docMk/>
            <pc:sldMk cId="3256540802" sldId="414"/>
            <ac:grpSpMk id="11" creationId="{12E214C0-23FE-5A43-4EF5-8C8A2CF46304}"/>
          </ac:grpSpMkLst>
        </pc:grpChg>
        <pc:grpChg chg="add mod">
          <ac:chgData name="Anica Clarice Antonella Pascual GALANO" userId="5999f95f-9d77-48ba-8a74-8d0e5c3e21f8" providerId="ADAL" clId="{CF1CD83B-830D-4C84-B03E-8D6C789FD396}" dt="2023-03-23T20:45:54.095" v="1163"/>
          <ac:grpSpMkLst>
            <pc:docMk/>
            <pc:sldMk cId="3256540802" sldId="414"/>
            <ac:grpSpMk id="16" creationId="{DE96006F-DDA5-C58B-CC84-1699CD4EEAE2}"/>
          </ac:grpSpMkLst>
        </pc:grpChg>
        <pc:cxnChg chg="del">
          <ac:chgData name="Anica Clarice Antonella Pascual GALANO" userId="5999f95f-9d77-48ba-8a74-8d0e5c3e21f8" providerId="ADAL" clId="{CF1CD83B-830D-4C84-B03E-8D6C789FD396}" dt="2023-03-23T20:44:30.579" v="1159" actId="478"/>
          <ac:cxnSpMkLst>
            <pc:docMk/>
            <pc:sldMk cId="3256540802" sldId="414"/>
            <ac:cxnSpMk id="580" creationId="{00000000-0000-0000-0000-000000000000}"/>
          </ac:cxnSpMkLst>
        </pc:cxnChg>
      </pc:sldChg>
      <pc:sldChg chg="addSp delSp modSp add del mod">
        <pc:chgData name="Anica Clarice Antonella Pascual GALANO" userId="5999f95f-9d77-48ba-8a74-8d0e5c3e21f8" providerId="ADAL" clId="{CF1CD83B-830D-4C84-B03E-8D6C789FD396}" dt="2023-03-23T21:30:22.711" v="1712" actId="2696"/>
        <pc:sldMkLst>
          <pc:docMk/>
          <pc:sldMk cId="2867609600" sldId="415"/>
        </pc:sldMkLst>
        <pc:spChg chg="mod">
          <ac:chgData name="Anica Clarice Antonella Pascual GALANO" userId="5999f95f-9d77-48ba-8a74-8d0e5c3e21f8" providerId="ADAL" clId="{CF1CD83B-830D-4C84-B03E-8D6C789FD396}" dt="2023-03-23T20:46:30.135" v="1168"/>
          <ac:spMkLst>
            <pc:docMk/>
            <pc:sldMk cId="2867609600" sldId="415"/>
            <ac:spMk id="4" creationId="{8F7CCF32-87EE-CFED-7B35-D81203FD863F}"/>
          </ac:spMkLst>
        </pc:spChg>
        <pc:spChg chg="mod">
          <ac:chgData name="Anica Clarice Antonella Pascual GALANO" userId="5999f95f-9d77-48ba-8a74-8d0e5c3e21f8" providerId="ADAL" clId="{CF1CD83B-830D-4C84-B03E-8D6C789FD396}" dt="2023-03-23T20:46:30.135" v="1168"/>
          <ac:spMkLst>
            <pc:docMk/>
            <pc:sldMk cId="2867609600" sldId="415"/>
            <ac:spMk id="6" creationId="{4E300C09-554F-4767-24AA-4DEFC5B5D265}"/>
          </ac:spMkLst>
        </pc:spChg>
        <pc:spChg chg="mod">
          <ac:chgData name="Anica Clarice Antonella Pascual GALANO" userId="5999f95f-9d77-48ba-8a74-8d0e5c3e21f8" providerId="ADAL" clId="{CF1CD83B-830D-4C84-B03E-8D6C789FD396}" dt="2023-03-23T20:46:30.135" v="1168"/>
          <ac:spMkLst>
            <pc:docMk/>
            <pc:sldMk cId="2867609600" sldId="415"/>
            <ac:spMk id="7" creationId="{661C490A-3C38-06AF-0A0A-88C2777E6F37}"/>
          </ac:spMkLst>
        </pc:spChg>
        <pc:spChg chg="mod">
          <ac:chgData name="Anica Clarice Antonella Pascual GALANO" userId="5999f95f-9d77-48ba-8a74-8d0e5c3e21f8" providerId="ADAL" clId="{CF1CD83B-830D-4C84-B03E-8D6C789FD396}" dt="2023-03-23T20:46:30.135" v="1168"/>
          <ac:spMkLst>
            <pc:docMk/>
            <pc:sldMk cId="2867609600" sldId="415"/>
            <ac:spMk id="10" creationId="{AD06045C-A518-636E-C178-B9483FB8C07C}"/>
          </ac:spMkLst>
        </pc:spChg>
        <pc:spChg chg="mod">
          <ac:chgData name="Anica Clarice Antonella Pascual GALANO" userId="5999f95f-9d77-48ba-8a74-8d0e5c3e21f8" providerId="ADAL" clId="{CF1CD83B-830D-4C84-B03E-8D6C789FD396}" dt="2023-03-23T20:46:30.135" v="1168"/>
          <ac:spMkLst>
            <pc:docMk/>
            <pc:sldMk cId="2867609600" sldId="415"/>
            <ac:spMk id="12" creationId="{96736A4D-1D12-734F-9953-BE1E020FFED1}"/>
          </ac:spMkLst>
        </pc:spChg>
        <pc:spChg chg="mod">
          <ac:chgData name="Anica Clarice Antonella Pascual GALANO" userId="5999f95f-9d77-48ba-8a74-8d0e5c3e21f8" providerId="ADAL" clId="{CF1CD83B-830D-4C84-B03E-8D6C789FD396}" dt="2023-03-23T20:46:30.135" v="1168"/>
          <ac:spMkLst>
            <pc:docMk/>
            <pc:sldMk cId="2867609600" sldId="415"/>
            <ac:spMk id="13" creationId="{9E55FD0B-F150-B2E2-3712-80E06AC3D3B9}"/>
          </ac:spMkLst>
        </pc:spChg>
        <pc:spChg chg="mod">
          <ac:chgData name="Anica Clarice Antonella Pascual GALANO" userId="5999f95f-9d77-48ba-8a74-8d0e5c3e21f8" providerId="ADAL" clId="{CF1CD83B-830D-4C84-B03E-8D6C789FD396}" dt="2023-03-23T20:46:30.135" v="1168"/>
          <ac:spMkLst>
            <pc:docMk/>
            <pc:sldMk cId="2867609600" sldId="415"/>
            <ac:spMk id="14" creationId="{11E58920-2836-2E3B-7B19-AEEC97472335}"/>
          </ac:spMkLst>
        </pc:spChg>
        <pc:spChg chg="mod">
          <ac:chgData name="Anica Clarice Antonella Pascual GALANO" userId="5999f95f-9d77-48ba-8a74-8d0e5c3e21f8" providerId="ADAL" clId="{CF1CD83B-830D-4C84-B03E-8D6C789FD396}" dt="2023-03-23T20:46:30.135" v="1168"/>
          <ac:spMkLst>
            <pc:docMk/>
            <pc:sldMk cId="2867609600" sldId="415"/>
            <ac:spMk id="15" creationId="{A726FC0B-9CB0-5A78-1064-E9596534432D}"/>
          </ac:spMkLst>
        </pc:spChg>
        <pc:spChg chg="mod">
          <ac:chgData name="Anica Clarice Antonella Pascual GALANO" userId="5999f95f-9d77-48ba-8a74-8d0e5c3e21f8" providerId="ADAL" clId="{CF1CD83B-830D-4C84-B03E-8D6C789FD396}" dt="2023-03-23T20:46:30.135" v="1168"/>
          <ac:spMkLst>
            <pc:docMk/>
            <pc:sldMk cId="2867609600" sldId="415"/>
            <ac:spMk id="17" creationId="{8CD85D9D-FE52-6480-C3FE-786806469670}"/>
          </ac:spMkLst>
        </pc:spChg>
        <pc:spChg chg="mod">
          <ac:chgData name="Anica Clarice Antonella Pascual GALANO" userId="5999f95f-9d77-48ba-8a74-8d0e5c3e21f8" providerId="ADAL" clId="{CF1CD83B-830D-4C84-B03E-8D6C789FD396}" dt="2023-03-23T20:46:30.135" v="1168"/>
          <ac:spMkLst>
            <pc:docMk/>
            <pc:sldMk cId="2867609600" sldId="415"/>
            <ac:spMk id="18" creationId="{47B4DD2D-EE8C-88AF-6A18-E9E5ECE87119}"/>
          </ac:spMkLst>
        </pc:spChg>
        <pc:spChg chg="mod">
          <ac:chgData name="Anica Clarice Antonella Pascual GALANO" userId="5999f95f-9d77-48ba-8a74-8d0e5c3e21f8" providerId="ADAL" clId="{CF1CD83B-830D-4C84-B03E-8D6C789FD396}" dt="2023-03-23T20:46:30.135" v="1168"/>
          <ac:spMkLst>
            <pc:docMk/>
            <pc:sldMk cId="2867609600" sldId="415"/>
            <ac:spMk id="19" creationId="{4C97A9AC-A4E7-58D1-E7BA-817A54C01D2F}"/>
          </ac:spMkLst>
        </pc:spChg>
        <pc:spChg chg="mod">
          <ac:chgData name="Anica Clarice Antonella Pascual GALANO" userId="5999f95f-9d77-48ba-8a74-8d0e5c3e21f8" providerId="ADAL" clId="{CF1CD83B-830D-4C84-B03E-8D6C789FD396}" dt="2023-03-23T20:46:30.135" v="1168"/>
          <ac:spMkLst>
            <pc:docMk/>
            <pc:sldMk cId="2867609600" sldId="415"/>
            <ac:spMk id="20" creationId="{4AE2E68A-6A86-FF7A-AFFB-39CE666B7AFB}"/>
          </ac:spMkLst>
        </pc:spChg>
        <pc:spChg chg="mod">
          <ac:chgData name="Anica Clarice Antonella Pascual GALANO" userId="5999f95f-9d77-48ba-8a74-8d0e5c3e21f8" providerId="ADAL" clId="{CF1CD83B-830D-4C84-B03E-8D6C789FD396}" dt="2023-03-23T20:46:30.135" v="1168"/>
          <ac:spMkLst>
            <pc:docMk/>
            <pc:sldMk cId="2867609600" sldId="415"/>
            <ac:spMk id="21" creationId="{FF8AACCC-CF55-BBD0-EAD6-AF557760029A}"/>
          </ac:spMkLst>
        </pc:spChg>
        <pc:spChg chg="del">
          <ac:chgData name="Anica Clarice Antonella Pascual GALANO" userId="5999f95f-9d77-48ba-8a74-8d0e5c3e21f8" providerId="ADAL" clId="{CF1CD83B-830D-4C84-B03E-8D6C789FD396}" dt="2023-03-23T20:46:28.234" v="1167" actId="478"/>
          <ac:spMkLst>
            <pc:docMk/>
            <pc:sldMk cId="2867609600" sldId="415"/>
            <ac:spMk id="575" creationId="{00000000-0000-0000-0000-000000000000}"/>
          </ac:spMkLst>
        </pc:spChg>
        <pc:grpChg chg="add mod">
          <ac:chgData name="Anica Clarice Antonella Pascual GALANO" userId="5999f95f-9d77-48ba-8a74-8d0e5c3e21f8" providerId="ADAL" clId="{CF1CD83B-830D-4C84-B03E-8D6C789FD396}" dt="2023-03-23T20:46:52.246" v="1177" actId="1076"/>
          <ac:grpSpMkLst>
            <pc:docMk/>
            <pc:sldMk cId="2867609600" sldId="415"/>
            <ac:grpSpMk id="3" creationId="{3B34E617-4BD8-4405-579A-D4CFF5B7740F}"/>
          </ac:grpSpMkLst>
        </pc:grpChg>
        <pc:grpChg chg="add mod">
          <ac:chgData name="Anica Clarice Antonella Pascual GALANO" userId="5999f95f-9d77-48ba-8a74-8d0e5c3e21f8" providerId="ADAL" clId="{CF1CD83B-830D-4C84-B03E-8D6C789FD396}" dt="2023-03-23T20:46:51.526" v="1176" actId="1076"/>
          <ac:grpSpMkLst>
            <pc:docMk/>
            <pc:sldMk cId="2867609600" sldId="415"/>
            <ac:grpSpMk id="11" creationId="{0DB08B97-A3E0-5778-3F07-8C9D4344ADCF}"/>
          </ac:grpSpMkLst>
        </pc:grpChg>
        <pc:grpChg chg="add mod">
          <ac:chgData name="Anica Clarice Antonella Pascual GALANO" userId="5999f95f-9d77-48ba-8a74-8d0e5c3e21f8" providerId="ADAL" clId="{CF1CD83B-830D-4C84-B03E-8D6C789FD396}" dt="2023-03-23T20:46:50.798" v="1175" actId="1076"/>
          <ac:grpSpMkLst>
            <pc:docMk/>
            <pc:sldMk cId="2867609600" sldId="415"/>
            <ac:grpSpMk id="16" creationId="{17E7F947-5D21-1460-AC04-21644D710AAE}"/>
          </ac:grpSpMkLst>
        </pc:grpChg>
      </pc:sldChg>
      <pc:sldChg chg="addSp delSp modSp add mod modAnim">
        <pc:chgData name="Anica Clarice Antonella Pascual GALANO" userId="5999f95f-9d77-48ba-8a74-8d0e5c3e21f8" providerId="ADAL" clId="{CF1CD83B-830D-4C84-B03E-8D6C789FD396}" dt="2023-03-24T19:11:16.928" v="5728"/>
        <pc:sldMkLst>
          <pc:docMk/>
          <pc:sldMk cId="2290474043" sldId="416"/>
        </pc:sldMkLst>
        <pc:spChg chg="mod">
          <ac:chgData name="Anica Clarice Antonella Pascual GALANO" userId="5999f95f-9d77-48ba-8a74-8d0e5c3e21f8" providerId="ADAL" clId="{CF1CD83B-830D-4C84-B03E-8D6C789FD396}" dt="2023-03-24T19:10:25.937" v="5723" actId="34135"/>
          <ac:spMkLst>
            <pc:docMk/>
            <pc:sldMk cId="2290474043" sldId="416"/>
            <ac:spMk id="2" creationId="{F318F8A9-FD74-DB7B-E735-F2E58BE12DE1}"/>
          </ac:spMkLst>
        </pc:spChg>
        <pc:spChg chg="mod">
          <ac:chgData name="Anica Clarice Antonella Pascual GALANO" userId="5999f95f-9d77-48ba-8a74-8d0e5c3e21f8" providerId="ADAL" clId="{CF1CD83B-830D-4C84-B03E-8D6C789FD396}" dt="2023-03-23T21:28:40.954" v="1697" actId="164"/>
          <ac:spMkLst>
            <pc:docMk/>
            <pc:sldMk cId="2290474043" sldId="416"/>
            <ac:spMk id="4" creationId="{EC5ECF8C-770F-34F4-0C30-70B6EC9EC9AD}"/>
          </ac:spMkLst>
        </pc:spChg>
        <pc:spChg chg="mod">
          <ac:chgData name="Anica Clarice Antonella Pascual GALANO" userId="5999f95f-9d77-48ba-8a74-8d0e5c3e21f8" providerId="ADAL" clId="{CF1CD83B-830D-4C84-B03E-8D6C789FD396}" dt="2023-03-23T21:28:40.954" v="1697" actId="164"/>
          <ac:spMkLst>
            <pc:docMk/>
            <pc:sldMk cId="2290474043" sldId="416"/>
            <ac:spMk id="6" creationId="{9CCA20F3-4ADD-8B7D-DB22-19C827D8FEF4}"/>
          </ac:spMkLst>
        </pc:spChg>
        <pc:spChg chg="mod">
          <ac:chgData name="Anica Clarice Antonella Pascual GALANO" userId="5999f95f-9d77-48ba-8a74-8d0e5c3e21f8" providerId="ADAL" clId="{CF1CD83B-830D-4C84-B03E-8D6C789FD396}" dt="2023-03-23T21:28:40.954" v="1697" actId="164"/>
          <ac:spMkLst>
            <pc:docMk/>
            <pc:sldMk cId="2290474043" sldId="416"/>
            <ac:spMk id="7" creationId="{98EDA6AE-B9A3-6336-95D0-9F4395568CF2}"/>
          </ac:spMkLst>
        </pc:spChg>
        <pc:spChg chg="mod">
          <ac:chgData name="Anica Clarice Antonella Pascual GALANO" userId="5999f95f-9d77-48ba-8a74-8d0e5c3e21f8" providerId="ADAL" clId="{CF1CD83B-830D-4C84-B03E-8D6C789FD396}" dt="2023-03-23T21:28:40.954" v="1697" actId="164"/>
          <ac:spMkLst>
            <pc:docMk/>
            <pc:sldMk cId="2290474043" sldId="416"/>
            <ac:spMk id="8" creationId="{87955D35-DF1B-C91F-9E14-5DC923D834D7}"/>
          </ac:spMkLst>
        </pc:spChg>
        <pc:spChg chg="mod">
          <ac:chgData name="Anica Clarice Antonella Pascual GALANO" userId="5999f95f-9d77-48ba-8a74-8d0e5c3e21f8" providerId="ADAL" clId="{CF1CD83B-830D-4C84-B03E-8D6C789FD396}" dt="2023-03-23T21:28:40.954" v="1697" actId="164"/>
          <ac:spMkLst>
            <pc:docMk/>
            <pc:sldMk cId="2290474043" sldId="416"/>
            <ac:spMk id="10" creationId="{E30C323C-9F3D-2538-5367-C6AEAC992D5F}"/>
          </ac:spMkLst>
        </pc:spChg>
        <pc:spChg chg="del mod">
          <ac:chgData name="Anica Clarice Antonella Pascual GALANO" userId="5999f95f-9d77-48ba-8a74-8d0e5c3e21f8" providerId="ADAL" clId="{CF1CD83B-830D-4C84-B03E-8D6C789FD396}" dt="2023-03-24T19:09:47.893" v="5715" actId="478"/>
          <ac:spMkLst>
            <pc:docMk/>
            <pc:sldMk cId="2290474043" sldId="416"/>
            <ac:spMk id="12" creationId="{169F788B-2BB8-EC6A-0C4D-4872E4B06217}"/>
          </ac:spMkLst>
        </pc:spChg>
        <pc:spChg chg="mod">
          <ac:chgData name="Anica Clarice Antonella Pascual GALANO" userId="5999f95f-9d77-48ba-8a74-8d0e5c3e21f8" providerId="ADAL" clId="{CF1CD83B-830D-4C84-B03E-8D6C789FD396}" dt="2023-03-23T21:28:40.954" v="1697" actId="164"/>
          <ac:spMkLst>
            <pc:docMk/>
            <pc:sldMk cId="2290474043" sldId="416"/>
            <ac:spMk id="13" creationId="{05C205AF-E665-E3FB-DF2F-17E8974EFE79}"/>
          </ac:spMkLst>
        </pc:spChg>
        <pc:spChg chg="mod">
          <ac:chgData name="Anica Clarice Antonella Pascual GALANO" userId="5999f95f-9d77-48ba-8a74-8d0e5c3e21f8" providerId="ADAL" clId="{CF1CD83B-830D-4C84-B03E-8D6C789FD396}" dt="2023-03-23T21:28:40.954" v="1697" actId="164"/>
          <ac:spMkLst>
            <pc:docMk/>
            <pc:sldMk cId="2290474043" sldId="416"/>
            <ac:spMk id="14" creationId="{185BD7F3-3464-4645-DED2-A29A46A58476}"/>
          </ac:spMkLst>
        </pc:spChg>
        <pc:spChg chg="mod">
          <ac:chgData name="Anica Clarice Antonella Pascual GALANO" userId="5999f95f-9d77-48ba-8a74-8d0e5c3e21f8" providerId="ADAL" clId="{CF1CD83B-830D-4C84-B03E-8D6C789FD396}" dt="2023-03-23T21:28:40.954" v="1697" actId="164"/>
          <ac:spMkLst>
            <pc:docMk/>
            <pc:sldMk cId="2290474043" sldId="416"/>
            <ac:spMk id="15" creationId="{92D4FCFD-4C66-CE9B-C3C6-3F7AE86CA157}"/>
          </ac:spMkLst>
        </pc:spChg>
        <pc:spChg chg="mod">
          <ac:chgData name="Anica Clarice Antonella Pascual GALANO" userId="5999f95f-9d77-48ba-8a74-8d0e5c3e21f8" providerId="ADAL" clId="{CF1CD83B-830D-4C84-B03E-8D6C789FD396}" dt="2023-03-23T21:28:40.954" v="1697" actId="164"/>
          <ac:spMkLst>
            <pc:docMk/>
            <pc:sldMk cId="2290474043" sldId="416"/>
            <ac:spMk id="17" creationId="{A72C5E99-2452-5C98-8BD5-FA5EC657EE7A}"/>
          </ac:spMkLst>
        </pc:spChg>
        <pc:spChg chg="mod">
          <ac:chgData name="Anica Clarice Antonella Pascual GALANO" userId="5999f95f-9d77-48ba-8a74-8d0e5c3e21f8" providerId="ADAL" clId="{CF1CD83B-830D-4C84-B03E-8D6C789FD396}" dt="2023-03-23T21:28:40.954" v="1697" actId="164"/>
          <ac:spMkLst>
            <pc:docMk/>
            <pc:sldMk cId="2290474043" sldId="416"/>
            <ac:spMk id="18" creationId="{CF5C016F-EF84-D8B1-6CC9-FB6F890CF6E0}"/>
          </ac:spMkLst>
        </pc:spChg>
        <pc:spChg chg="mod">
          <ac:chgData name="Anica Clarice Antonella Pascual GALANO" userId="5999f95f-9d77-48ba-8a74-8d0e5c3e21f8" providerId="ADAL" clId="{CF1CD83B-830D-4C84-B03E-8D6C789FD396}" dt="2023-03-23T21:28:40.954" v="1697" actId="164"/>
          <ac:spMkLst>
            <pc:docMk/>
            <pc:sldMk cId="2290474043" sldId="416"/>
            <ac:spMk id="19" creationId="{40D78A2E-8FD6-7DA2-738E-2F5A7E5E6DDD}"/>
          </ac:spMkLst>
        </pc:spChg>
        <pc:spChg chg="mod">
          <ac:chgData name="Anica Clarice Antonella Pascual GALANO" userId="5999f95f-9d77-48ba-8a74-8d0e5c3e21f8" providerId="ADAL" clId="{CF1CD83B-830D-4C84-B03E-8D6C789FD396}" dt="2023-03-23T21:28:40.954" v="1697" actId="164"/>
          <ac:spMkLst>
            <pc:docMk/>
            <pc:sldMk cId="2290474043" sldId="416"/>
            <ac:spMk id="20" creationId="{A1B7F232-8AEB-E5DD-6F6D-432F03501561}"/>
          </ac:spMkLst>
        </pc:spChg>
        <pc:spChg chg="mod">
          <ac:chgData name="Anica Clarice Antonella Pascual GALANO" userId="5999f95f-9d77-48ba-8a74-8d0e5c3e21f8" providerId="ADAL" clId="{CF1CD83B-830D-4C84-B03E-8D6C789FD396}" dt="2023-03-23T21:28:40.954" v="1697" actId="164"/>
          <ac:spMkLst>
            <pc:docMk/>
            <pc:sldMk cId="2290474043" sldId="416"/>
            <ac:spMk id="21" creationId="{7C4C3887-7C9F-518D-CEEE-564B4EEC1110}"/>
          </ac:spMkLst>
        </pc:spChg>
        <pc:spChg chg="add mod ord">
          <ac:chgData name="Anica Clarice Antonella Pascual GALANO" userId="5999f95f-9d77-48ba-8a74-8d0e5c3e21f8" providerId="ADAL" clId="{CF1CD83B-830D-4C84-B03E-8D6C789FD396}" dt="2023-03-24T19:10:25.937" v="5723" actId="34135"/>
          <ac:spMkLst>
            <pc:docMk/>
            <pc:sldMk cId="2290474043" sldId="416"/>
            <ac:spMk id="22" creationId="{79B73164-0270-09D2-9E1B-DDD51DC8129E}"/>
          </ac:spMkLst>
        </pc:spChg>
        <pc:spChg chg="add del mod">
          <ac:chgData name="Anica Clarice Antonella Pascual GALANO" userId="5999f95f-9d77-48ba-8a74-8d0e5c3e21f8" providerId="ADAL" clId="{CF1CD83B-830D-4C84-B03E-8D6C789FD396}" dt="2023-03-23T20:54:53.906" v="1257" actId="478"/>
          <ac:spMkLst>
            <pc:docMk/>
            <pc:sldMk cId="2290474043" sldId="416"/>
            <ac:spMk id="22" creationId="{A9CDDF91-F7B0-A70C-12C5-F4078490F5C4}"/>
          </ac:spMkLst>
        </pc:spChg>
        <pc:spChg chg="add del mod">
          <ac:chgData name="Anica Clarice Antonella Pascual GALANO" userId="5999f95f-9d77-48ba-8a74-8d0e5c3e21f8" providerId="ADAL" clId="{CF1CD83B-830D-4C84-B03E-8D6C789FD396}" dt="2023-03-23T21:03:57.221" v="1325" actId="478"/>
          <ac:spMkLst>
            <pc:docMk/>
            <pc:sldMk cId="2290474043" sldId="416"/>
            <ac:spMk id="23" creationId="{57EA3143-973B-4F56-84B7-664226B2CFB2}"/>
          </ac:spMkLst>
        </pc:spChg>
        <pc:spChg chg="add del mod">
          <ac:chgData name="Anica Clarice Antonella Pascual GALANO" userId="5999f95f-9d77-48ba-8a74-8d0e5c3e21f8" providerId="ADAL" clId="{CF1CD83B-830D-4C84-B03E-8D6C789FD396}" dt="2023-03-23T21:28:49.655" v="1698" actId="164"/>
          <ac:spMkLst>
            <pc:docMk/>
            <pc:sldMk cId="2290474043" sldId="416"/>
            <ac:spMk id="24" creationId="{38EA4741-7210-1837-CABF-4C35B6FBA167}"/>
          </ac:spMkLst>
        </pc:spChg>
        <pc:spChg chg="add mod">
          <ac:chgData name="Anica Clarice Antonella Pascual GALANO" userId="5999f95f-9d77-48ba-8a74-8d0e5c3e21f8" providerId="ADAL" clId="{CF1CD83B-830D-4C84-B03E-8D6C789FD396}" dt="2023-03-23T21:28:49.655" v="1698" actId="164"/>
          <ac:spMkLst>
            <pc:docMk/>
            <pc:sldMk cId="2290474043" sldId="416"/>
            <ac:spMk id="29" creationId="{1E4DA9A0-1AF2-57AF-EB1A-0D5013C1D913}"/>
          </ac:spMkLst>
        </pc:spChg>
        <pc:spChg chg="add del">
          <ac:chgData name="Anica Clarice Antonella Pascual GALANO" userId="5999f95f-9d77-48ba-8a74-8d0e5c3e21f8" providerId="ADAL" clId="{CF1CD83B-830D-4C84-B03E-8D6C789FD396}" dt="2023-03-23T21:05:24.729" v="1344" actId="478"/>
          <ac:spMkLst>
            <pc:docMk/>
            <pc:sldMk cId="2290474043" sldId="416"/>
            <ac:spMk id="30" creationId="{620C6BDD-B4D8-37D0-ECA0-28E4488BEBED}"/>
          </ac:spMkLst>
        </pc:spChg>
        <pc:spChg chg="add mod">
          <ac:chgData name="Anica Clarice Antonella Pascual GALANO" userId="5999f95f-9d77-48ba-8a74-8d0e5c3e21f8" providerId="ADAL" clId="{CF1CD83B-830D-4C84-B03E-8D6C789FD396}" dt="2023-03-23T21:28:49.655" v="1698" actId="164"/>
          <ac:spMkLst>
            <pc:docMk/>
            <pc:sldMk cId="2290474043" sldId="416"/>
            <ac:spMk id="31" creationId="{672184AE-AC1E-1901-8F8C-22FE022CAEE1}"/>
          </ac:spMkLst>
        </pc:spChg>
        <pc:spChg chg="add mod">
          <ac:chgData name="Anica Clarice Antonella Pascual GALANO" userId="5999f95f-9d77-48ba-8a74-8d0e5c3e21f8" providerId="ADAL" clId="{CF1CD83B-830D-4C84-B03E-8D6C789FD396}" dt="2023-03-23T21:28:49.655" v="1698" actId="164"/>
          <ac:spMkLst>
            <pc:docMk/>
            <pc:sldMk cId="2290474043" sldId="416"/>
            <ac:spMk id="32" creationId="{A27C339B-0878-5610-FEF8-757D7F5AA1C7}"/>
          </ac:spMkLst>
        </pc:spChg>
        <pc:spChg chg="add mod">
          <ac:chgData name="Anica Clarice Antonella Pascual GALANO" userId="5999f95f-9d77-48ba-8a74-8d0e5c3e21f8" providerId="ADAL" clId="{CF1CD83B-830D-4C84-B03E-8D6C789FD396}" dt="2023-03-23T21:28:49.655" v="1698" actId="164"/>
          <ac:spMkLst>
            <pc:docMk/>
            <pc:sldMk cId="2290474043" sldId="416"/>
            <ac:spMk id="33" creationId="{CD002ED4-BEB6-E1C3-2634-C3466602EE09}"/>
          </ac:spMkLst>
        </pc:spChg>
        <pc:spChg chg="add del mod">
          <ac:chgData name="Anica Clarice Antonella Pascual GALANO" userId="5999f95f-9d77-48ba-8a74-8d0e5c3e21f8" providerId="ADAL" clId="{CF1CD83B-830D-4C84-B03E-8D6C789FD396}" dt="2023-03-23T21:14:45.815" v="1423" actId="478"/>
          <ac:spMkLst>
            <pc:docMk/>
            <pc:sldMk cId="2290474043" sldId="416"/>
            <ac:spMk id="34" creationId="{17D8A4FC-734F-C1A2-770E-EDC9FED9C600}"/>
          </ac:spMkLst>
        </pc:spChg>
        <pc:spChg chg="add mod">
          <ac:chgData name="Anica Clarice Antonella Pascual GALANO" userId="5999f95f-9d77-48ba-8a74-8d0e5c3e21f8" providerId="ADAL" clId="{CF1CD83B-830D-4C84-B03E-8D6C789FD396}" dt="2023-03-23T21:28:49.655" v="1698" actId="164"/>
          <ac:spMkLst>
            <pc:docMk/>
            <pc:sldMk cId="2290474043" sldId="416"/>
            <ac:spMk id="35" creationId="{D15D44A7-5F2D-E8B4-3D86-E846BFC2AFBC}"/>
          </ac:spMkLst>
        </pc:spChg>
        <pc:spChg chg="mod">
          <ac:chgData name="Anica Clarice Antonella Pascual GALANO" userId="5999f95f-9d77-48ba-8a74-8d0e5c3e21f8" providerId="ADAL" clId="{CF1CD83B-830D-4C84-B03E-8D6C789FD396}" dt="2023-03-23T21:18:53.598" v="1459" actId="207"/>
          <ac:spMkLst>
            <pc:docMk/>
            <pc:sldMk cId="2290474043" sldId="416"/>
            <ac:spMk id="37" creationId="{73164F5A-F18A-98FD-77E3-9B361F20BA51}"/>
          </ac:spMkLst>
        </pc:spChg>
        <pc:spChg chg="mod">
          <ac:chgData name="Anica Clarice Antonella Pascual GALANO" userId="5999f95f-9d77-48ba-8a74-8d0e5c3e21f8" providerId="ADAL" clId="{CF1CD83B-830D-4C84-B03E-8D6C789FD396}" dt="2023-03-23T21:20:07.194" v="1480" actId="1076"/>
          <ac:spMkLst>
            <pc:docMk/>
            <pc:sldMk cId="2290474043" sldId="416"/>
            <ac:spMk id="38" creationId="{D584823E-F53A-0187-F9DA-993BCBC132C5}"/>
          </ac:spMkLst>
        </pc:spChg>
        <pc:spChg chg="mod">
          <ac:chgData name="Anica Clarice Antonella Pascual GALANO" userId="5999f95f-9d77-48ba-8a74-8d0e5c3e21f8" providerId="ADAL" clId="{CF1CD83B-830D-4C84-B03E-8D6C789FD396}" dt="2023-03-23T21:18:49.328" v="1456" actId="208"/>
          <ac:spMkLst>
            <pc:docMk/>
            <pc:sldMk cId="2290474043" sldId="416"/>
            <ac:spMk id="40" creationId="{CDCFEE04-5D40-DFF1-B899-482BBEA51909}"/>
          </ac:spMkLst>
        </pc:spChg>
        <pc:spChg chg="mod">
          <ac:chgData name="Anica Clarice Antonella Pascual GALANO" userId="5999f95f-9d77-48ba-8a74-8d0e5c3e21f8" providerId="ADAL" clId="{CF1CD83B-830D-4C84-B03E-8D6C789FD396}" dt="2023-03-23T21:18:49.328" v="1456" actId="208"/>
          <ac:spMkLst>
            <pc:docMk/>
            <pc:sldMk cId="2290474043" sldId="416"/>
            <ac:spMk id="41" creationId="{E050F4E9-F4F5-7920-387E-D7489C09870B}"/>
          </ac:spMkLst>
        </pc:spChg>
        <pc:spChg chg="mod">
          <ac:chgData name="Anica Clarice Antonella Pascual GALANO" userId="5999f95f-9d77-48ba-8a74-8d0e5c3e21f8" providerId="ADAL" clId="{CF1CD83B-830D-4C84-B03E-8D6C789FD396}" dt="2023-03-23T21:18:49.328" v="1456" actId="208"/>
          <ac:spMkLst>
            <pc:docMk/>
            <pc:sldMk cId="2290474043" sldId="416"/>
            <ac:spMk id="42" creationId="{36CF097E-7754-6245-095D-F44498D7421C}"/>
          </ac:spMkLst>
        </pc:spChg>
        <pc:spChg chg="mod">
          <ac:chgData name="Anica Clarice Antonella Pascual GALANO" userId="5999f95f-9d77-48ba-8a74-8d0e5c3e21f8" providerId="ADAL" clId="{CF1CD83B-830D-4C84-B03E-8D6C789FD396}" dt="2023-03-23T21:18:49.328" v="1456" actId="208"/>
          <ac:spMkLst>
            <pc:docMk/>
            <pc:sldMk cId="2290474043" sldId="416"/>
            <ac:spMk id="43" creationId="{4777A334-AF55-BD12-16B7-2E76EB02E560}"/>
          </ac:spMkLst>
        </pc:spChg>
        <pc:spChg chg="mod">
          <ac:chgData name="Anica Clarice Antonella Pascual GALANO" userId="5999f95f-9d77-48ba-8a74-8d0e5c3e21f8" providerId="ADAL" clId="{CF1CD83B-830D-4C84-B03E-8D6C789FD396}" dt="2023-03-23T21:18:49.328" v="1456" actId="208"/>
          <ac:spMkLst>
            <pc:docMk/>
            <pc:sldMk cId="2290474043" sldId="416"/>
            <ac:spMk id="44" creationId="{B7147609-8156-74E4-D0CC-66A9F80A629C}"/>
          </ac:spMkLst>
        </pc:spChg>
        <pc:spChg chg="mod">
          <ac:chgData name="Anica Clarice Antonella Pascual GALANO" userId="5999f95f-9d77-48ba-8a74-8d0e5c3e21f8" providerId="ADAL" clId="{CF1CD83B-830D-4C84-B03E-8D6C789FD396}" dt="2023-03-23T21:18:49.328" v="1456" actId="208"/>
          <ac:spMkLst>
            <pc:docMk/>
            <pc:sldMk cId="2290474043" sldId="416"/>
            <ac:spMk id="45" creationId="{8DB2F498-4762-AE0E-DAEB-131C8D3DB606}"/>
          </ac:spMkLst>
        </pc:spChg>
        <pc:spChg chg="mod">
          <ac:chgData name="Anica Clarice Antonella Pascual GALANO" userId="5999f95f-9d77-48ba-8a74-8d0e5c3e21f8" providerId="ADAL" clId="{CF1CD83B-830D-4C84-B03E-8D6C789FD396}" dt="2023-03-23T21:18:49.328" v="1456" actId="208"/>
          <ac:spMkLst>
            <pc:docMk/>
            <pc:sldMk cId="2290474043" sldId="416"/>
            <ac:spMk id="46" creationId="{A628EC4B-72BD-727F-BDAE-FA5D9CA55AC2}"/>
          </ac:spMkLst>
        </pc:spChg>
        <pc:spChg chg="mod">
          <ac:chgData name="Anica Clarice Antonella Pascual GALANO" userId="5999f95f-9d77-48ba-8a74-8d0e5c3e21f8" providerId="ADAL" clId="{CF1CD83B-830D-4C84-B03E-8D6C789FD396}" dt="2023-03-23T21:18:49.328" v="1456" actId="208"/>
          <ac:spMkLst>
            <pc:docMk/>
            <pc:sldMk cId="2290474043" sldId="416"/>
            <ac:spMk id="47" creationId="{2E9E2F29-2265-3923-DC22-1B93161DD0B2}"/>
          </ac:spMkLst>
        </pc:spChg>
        <pc:spChg chg="mod">
          <ac:chgData name="Anica Clarice Antonella Pascual GALANO" userId="5999f95f-9d77-48ba-8a74-8d0e5c3e21f8" providerId="ADAL" clId="{CF1CD83B-830D-4C84-B03E-8D6C789FD396}" dt="2023-03-23T21:18:49.328" v="1456" actId="208"/>
          <ac:spMkLst>
            <pc:docMk/>
            <pc:sldMk cId="2290474043" sldId="416"/>
            <ac:spMk id="48" creationId="{B9496824-E50E-56DA-236F-D29111EB5221}"/>
          </ac:spMkLst>
        </pc:spChg>
        <pc:spChg chg="mod">
          <ac:chgData name="Anica Clarice Antonella Pascual GALANO" userId="5999f95f-9d77-48ba-8a74-8d0e5c3e21f8" providerId="ADAL" clId="{CF1CD83B-830D-4C84-B03E-8D6C789FD396}" dt="2023-03-23T21:18:49.328" v="1456" actId="208"/>
          <ac:spMkLst>
            <pc:docMk/>
            <pc:sldMk cId="2290474043" sldId="416"/>
            <ac:spMk id="49" creationId="{14B875B3-0C9E-ED8E-0816-A6D45E13F9C5}"/>
          </ac:spMkLst>
        </pc:spChg>
        <pc:spChg chg="mod">
          <ac:chgData name="Anica Clarice Antonella Pascual GALANO" userId="5999f95f-9d77-48ba-8a74-8d0e5c3e21f8" providerId="ADAL" clId="{CF1CD83B-830D-4C84-B03E-8D6C789FD396}" dt="2023-03-23T21:18:49.328" v="1456" actId="208"/>
          <ac:spMkLst>
            <pc:docMk/>
            <pc:sldMk cId="2290474043" sldId="416"/>
            <ac:spMk id="50" creationId="{78519187-C2CD-D8EA-A86C-63D37EE64ABB}"/>
          </ac:spMkLst>
        </pc:spChg>
        <pc:spChg chg="mod">
          <ac:chgData name="Anica Clarice Antonella Pascual GALANO" userId="5999f95f-9d77-48ba-8a74-8d0e5c3e21f8" providerId="ADAL" clId="{CF1CD83B-830D-4C84-B03E-8D6C789FD396}" dt="2023-03-23T21:18:49.328" v="1456" actId="208"/>
          <ac:spMkLst>
            <pc:docMk/>
            <pc:sldMk cId="2290474043" sldId="416"/>
            <ac:spMk id="51" creationId="{76523A2F-F9FF-F105-1242-98DF61D2891C}"/>
          </ac:spMkLst>
        </pc:spChg>
        <pc:spChg chg="mod">
          <ac:chgData name="Anica Clarice Antonella Pascual GALANO" userId="5999f95f-9d77-48ba-8a74-8d0e5c3e21f8" providerId="ADAL" clId="{CF1CD83B-830D-4C84-B03E-8D6C789FD396}" dt="2023-03-23T21:18:49.328" v="1456" actId="208"/>
          <ac:spMkLst>
            <pc:docMk/>
            <pc:sldMk cId="2290474043" sldId="416"/>
            <ac:spMk id="52" creationId="{F0B7240E-41F6-BC0D-D9A9-F2FDF8EA3CD5}"/>
          </ac:spMkLst>
        </pc:spChg>
        <pc:spChg chg="add mod">
          <ac:chgData name="Anica Clarice Antonella Pascual GALANO" userId="5999f95f-9d77-48ba-8a74-8d0e5c3e21f8" providerId="ADAL" clId="{CF1CD83B-830D-4C84-B03E-8D6C789FD396}" dt="2023-03-23T21:29:05.781" v="1703" actId="164"/>
          <ac:spMkLst>
            <pc:docMk/>
            <pc:sldMk cId="2290474043" sldId="416"/>
            <ac:spMk id="53" creationId="{0D8336B3-3A65-0568-5023-3A3B262783DE}"/>
          </ac:spMkLst>
        </pc:spChg>
        <pc:spChg chg="add del mod">
          <ac:chgData name="Anica Clarice Antonella Pascual GALANO" userId="5999f95f-9d77-48ba-8a74-8d0e5c3e21f8" providerId="ADAL" clId="{CF1CD83B-830D-4C84-B03E-8D6C789FD396}" dt="2023-03-23T21:24:59.036" v="1614" actId="478"/>
          <ac:spMkLst>
            <pc:docMk/>
            <pc:sldMk cId="2290474043" sldId="416"/>
            <ac:spMk id="54" creationId="{8B72241B-8024-DFE6-36DB-C258B987D094}"/>
          </ac:spMkLst>
        </pc:spChg>
        <pc:spChg chg="add mod">
          <ac:chgData name="Anica Clarice Antonella Pascual GALANO" userId="5999f95f-9d77-48ba-8a74-8d0e5c3e21f8" providerId="ADAL" clId="{CF1CD83B-830D-4C84-B03E-8D6C789FD396}" dt="2023-03-23T21:29:05.781" v="1703" actId="164"/>
          <ac:spMkLst>
            <pc:docMk/>
            <pc:sldMk cId="2290474043" sldId="416"/>
            <ac:spMk id="55" creationId="{14F5BCDB-F03C-AB40-2BE9-7630F225B337}"/>
          </ac:spMkLst>
        </pc:spChg>
        <pc:spChg chg="add mod">
          <ac:chgData name="Anica Clarice Antonella Pascual GALANO" userId="5999f95f-9d77-48ba-8a74-8d0e5c3e21f8" providerId="ADAL" clId="{CF1CD83B-830D-4C84-B03E-8D6C789FD396}" dt="2023-03-23T21:29:05.781" v="1703" actId="164"/>
          <ac:spMkLst>
            <pc:docMk/>
            <pc:sldMk cId="2290474043" sldId="416"/>
            <ac:spMk id="59" creationId="{C33D1EBA-6533-8ADD-5B36-3FAD36DE44FA}"/>
          </ac:spMkLst>
        </pc:spChg>
        <pc:spChg chg="add mod ord">
          <ac:chgData name="Anica Clarice Antonella Pascual GALANO" userId="5999f95f-9d77-48ba-8a74-8d0e5c3e21f8" providerId="ADAL" clId="{CF1CD83B-830D-4C84-B03E-8D6C789FD396}" dt="2023-03-23T21:29:05.781" v="1703" actId="164"/>
          <ac:spMkLst>
            <pc:docMk/>
            <pc:sldMk cId="2290474043" sldId="416"/>
            <ac:spMk id="60" creationId="{0C0025E1-85FC-F125-0A7B-2215953CA291}"/>
          </ac:spMkLst>
        </pc:spChg>
        <pc:spChg chg="add mod">
          <ac:chgData name="Anica Clarice Antonella Pascual GALANO" userId="5999f95f-9d77-48ba-8a74-8d0e5c3e21f8" providerId="ADAL" clId="{CF1CD83B-830D-4C84-B03E-8D6C789FD396}" dt="2023-03-23T21:29:05.781" v="1703" actId="164"/>
          <ac:spMkLst>
            <pc:docMk/>
            <pc:sldMk cId="2290474043" sldId="416"/>
            <ac:spMk id="61" creationId="{E326BDDF-61AA-7556-1B6F-87D57EA040CE}"/>
          </ac:spMkLst>
        </pc:spChg>
        <pc:spChg chg="del">
          <ac:chgData name="Anica Clarice Antonella Pascual GALANO" userId="5999f95f-9d77-48ba-8a74-8d0e5c3e21f8" providerId="ADAL" clId="{CF1CD83B-830D-4C84-B03E-8D6C789FD396}" dt="2023-03-23T20:49:59.838" v="1213" actId="478"/>
          <ac:spMkLst>
            <pc:docMk/>
            <pc:sldMk cId="2290474043" sldId="416"/>
            <ac:spMk id="575" creationId="{00000000-0000-0000-0000-000000000000}"/>
          </ac:spMkLst>
        </pc:spChg>
        <pc:grpChg chg="add mod">
          <ac:chgData name="Anica Clarice Antonella Pascual GALANO" userId="5999f95f-9d77-48ba-8a74-8d0e5c3e21f8" providerId="ADAL" clId="{CF1CD83B-830D-4C84-B03E-8D6C789FD396}" dt="2023-03-23T21:28:49.655" v="1698" actId="164"/>
          <ac:grpSpMkLst>
            <pc:docMk/>
            <pc:sldMk cId="2290474043" sldId="416"/>
            <ac:grpSpMk id="3" creationId="{7644F924-1F1A-670B-D369-A1B331CB0DD2}"/>
          </ac:grpSpMkLst>
        </pc:grpChg>
        <pc:grpChg chg="add mod">
          <ac:chgData name="Anica Clarice Antonella Pascual GALANO" userId="5999f95f-9d77-48ba-8a74-8d0e5c3e21f8" providerId="ADAL" clId="{CF1CD83B-830D-4C84-B03E-8D6C789FD396}" dt="2023-03-23T21:28:49.655" v="1698" actId="164"/>
          <ac:grpSpMkLst>
            <pc:docMk/>
            <pc:sldMk cId="2290474043" sldId="416"/>
            <ac:grpSpMk id="9" creationId="{671DEA1B-CAC8-16A9-EAC6-B415D4943754}"/>
          </ac:grpSpMkLst>
        </pc:grpChg>
        <pc:grpChg chg="add mod">
          <ac:chgData name="Anica Clarice Antonella Pascual GALANO" userId="5999f95f-9d77-48ba-8a74-8d0e5c3e21f8" providerId="ADAL" clId="{CF1CD83B-830D-4C84-B03E-8D6C789FD396}" dt="2023-03-23T21:28:49.655" v="1698" actId="164"/>
          <ac:grpSpMkLst>
            <pc:docMk/>
            <pc:sldMk cId="2290474043" sldId="416"/>
            <ac:grpSpMk id="16" creationId="{7613C720-8E46-3048-5A2F-4582F9553D38}"/>
          </ac:grpSpMkLst>
        </pc:grpChg>
        <pc:grpChg chg="add mod">
          <ac:chgData name="Anica Clarice Antonella Pascual GALANO" userId="5999f95f-9d77-48ba-8a74-8d0e5c3e21f8" providerId="ADAL" clId="{CF1CD83B-830D-4C84-B03E-8D6C789FD396}" dt="2023-03-23T21:29:05.781" v="1703" actId="164"/>
          <ac:grpSpMkLst>
            <pc:docMk/>
            <pc:sldMk cId="2290474043" sldId="416"/>
            <ac:grpSpMk id="36" creationId="{43E48199-0CD4-5C15-8E05-E82D6E6B2C47}"/>
          </ac:grpSpMkLst>
        </pc:grpChg>
        <pc:grpChg chg="add mod">
          <ac:chgData name="Anica Clarice Antonella Pascual GALANO" userId="5999f95f-9d77-48ba-8a74-8d0e5c3e21f8" providerId="ADAL" clId="{CF1CD83B-830D-4C84-B03E-8D6C789FD396}" dt="2023-03-23T21:29:05.781" v="1703" actId="164"/>
          <ac:grpSpMkLst>
            <pc:docMk/>
            <pc:sldMk cId="2290474043" sldId="416"/>
            <ac:grpSpMk id="39" creationId="{554A6A92-5B1E-8FEA-ABC0-C26257621869}"/>
          </ac:grpSpMkLst>
        </pc:grpChg>
        <pc:grpChg chg="add mod">
          <ac:chgData name="Anica Clarice Antonella Pascual GALANO" userId="5999f95f-9d77-48ba-8a74-8d0e5c3e21f8" providerId="ADAL" clId="{CF1CD83B-830D-4C84-B03E-8D6C789FD396}" dt="2023-03-23T21:28:40.954" v="1697" actId="164"/>
          <ac:grpSpMkLst>
            <pc:docMk/>
            <pc:sldMk cId="2290474043" sldId="416"/>
            <ac:grpSpMk id="62" creationId="{6379398F-8BE7-DBDC-EE11-DB1577CC293C}"/>
          </ac:grpSpMkLst>
        </pc:grpChg>
        <pc:grpChg chg="add del mod">
          <ac:chgData name="Anica Clarice Antonella Pascual GALANO" userId="5999f95f-9d77-48ba-8a74-8d0e5c3e21f8" providerId="ADAL" clId="{CF1CD83B-830D-4C84-B03E-8D6C789FD396}" dt="2023-03-24T18:37:44.266" v="5087" actId="21"/>
          <ac:grpSpMkLst>
            <pc:docMk/>
            <pc:sldMk cId="2290474043" sldId="416"/>
            <ac:grpSpMk id="63" creationId="{35FC5B3C-563F-D675-2BB3-CC090127C6B5}"/>
          </ac:grpSpMkLst>
        </pc:grpChg>
        <pc:grpChg chg="add mod">
          <ac:chgData name="Anica Clarice Antonella Pascual GALANO" userId="5999f95f-9d77-48ba-8a74-8d0e5c3e21f8" providerId="ADAL" clId="{CF1CD83B-830D-4C84-B03E-8D6C789FD396}" dt="2023-03-24T19:10:12.877" v="5722" actId="1076"/>
          <ac:grpSpMkLst>
            <pc:docMk/>
            <pc:sldMk cId="2290474043" sldId="416"/>
            <ac:grpSpMk id="512" creationId="{1FFAE5B9-7B67-9993-644A-17F3E1D05022}"/>
          </ac:grpSpMkLst>
        </pc:grpChg>
        <pc:picChg chg="add mod">
          <ac:chgData name="Anica Clarice Antonella Pascual GALANO" userId="5999f95f-9d77-48ba-8a74-8d0e5c3e21f8" providerId="ADAL" clId="{CF1CD83B-830D-4C84-B03E-8D6C789FD396}" dt="2023-03-23T21:28:49.655" v="1698" actId="164"/>
          <ac:picMkLst>
            <pc:docMk/>
            <pc:sldMk cId="2290474043" sldId="416"/>
            <ac:picMk id="26" creationId="{D6B26575-D571-A89D-F63D-C26AE3140437}"/>
          </ac:picMkLst>
        </pc:picChg>
        <pc:picChg chg="add mod">
          <ac:chgData name="Anica Clarice Antonella Pascual GALANO" userId="5999f95f-9d77-48ba-8a74-8d0e5c3e21f8" providerId="ADAL" clId="{CF1CD83B-830D-4C84-B03E-8D6C789FD396}" dt="2023-03-23T21:28:49.655" v="1698" actId="164"/>
          <ac:picMkLst>
            <pc:docMk/>
            <pc:sldMk cId="2290474043" sldId="416"/>
            <ac:picMk id="28" creationId="{F540C5B3-FD76-5515-0B34-794800CB461C}"/>
          </ac:picMkLst>
        </pc:picChg>
        <pc:picChg chg="add mod">
          <ac:chgData name="Anica Clarice Antonella Pascual GALANO" userId="5999f95f-9d77-48ba-8a74-8d0e5c3e21f8" providerId="ADAL" clId="{CF1CD83B-830D-4C84-B03E-8D6C789FD396}" dt="2023-03-23T21:29:05.781" v="1703" actId="164"/>
          <ac:picMkLst>
            <pc:docMk/>
            <pc:sldMk cId="2290474043" sldId="416"/>
            <ac:picMk id="56" creationId="{7F70B488-5F19-C83E-D6A4-981BA47174A7}"/>
          </ac:picMkLst>
        </pc:picChg>
        <pc:picChg chg="add del mod">
          <ac:chgData name="Anica Clarice Antonella Pascual GALANO" userId="5999f95f-9d77-48ba-8a74-8d0e5c3e21f8" providerId="ADAL" clId="{CF1CD83B-830D-4C84-B03E-8D6C789FD396}" dt="2023-03-23T21:21:55.637" v="1499" actId="478"/>
          <ac:picMkLst>
            <pc:docMk/>
            <pc:sldMk cId="2290474043" sldId="416"/>
            <ac:picMk id="57" creationId="{3BB9CE38-2A01-5702-9210-9A746CE8FAAD}"/>
          </ac:picMkLst>
        </pc:picChg>
        <pc:picChg chg="add mod">
          <ac:chgData name="Anica Clarice Antonella Pascual GALANO" userId="5999f95f-9d77-48ba-8a74-8d0e5c3e21f8" providerId="ADAL" clId="{CF1CD83B-830D-4C84-B03E-8D6C789FD396}" dt="2023-03-23T21:29:05.781" v="1703" actId="164"/>
          <ac:picMkLst>
            <pc:docMk/>
            <pc:sldMk cId="2290474043" sldId="416"/>
            <ac:picMk id="58" creationId="{57E8B4F6-188F-93BE-AEFF-B1952C458957}"/>
          </ac:picMkLst>
        </pc:picChg>
        <pc:picChg chg="mod">
          <ac:chgData name="Anica Clarice Antonella Pascual GALANO" userId="5999f95f-9d77-48ba-8a74-8d0e5c3e21f8" providerId="ADAL" clId="{CF1CD83B-830D-4C84-B03E-8D6C789FD396}" dt="2023-03-23T21:17:55.398" v="1434" actId="1076"/>
          <ac:picMkLst>
            <pc:docMk/>
            <pc:sldMk cId="2290474043" sldId="416"/>
            <ac:picMk id="1026" creationId="{F40FCFE5-80DC-80C6-2AE1-FE1E3B5C91BF}"/>
          </ac:picMkLst>
        </pc:picChg>
        <pc:cxnChg chg="add del mod">
          <ac:chgData name="Anica Clarice Antonella Pascual GALANO" userId="5999f95f-9d77-48ba-8a74-8d0e5c3e21f8" providerId="ADAL" clId="{CF1CD83B-830D-4C84-B03E-8D6C789FD396}" dt="2023-03-23T21:48:59.385" v="1919"/>
          <ac:cxnSpMkLst>
            <pc:docMk/>
            <pc:sldMk cId="2290474043" sldId="416"/>
            <ac:cxnSpMk id="513" creationId="{E1E3DF4C-18DE-1DC5-2878-B96086132AE5}"/>
          </ac:cxnSpMkLst>
        </pc:cxnChg>
        <pc:cxnChg chg="add mod">
          <ac:chgData name="Anica Clarice Antonella Pascual GALANO" userId="5999f95f-9d77-48ba-8a74-8d0e5c3e21f8" providerId="ADAL" clId="{CF1CD83B-830D-4C84-B03E-8D6C789FD396}" dt="2023-03-23T21:49:55.169" v="1926"/>
          <ac:cxnSpMkLst>
            <pc:docMk/>
            <pc:sldMk cId="2290474043" sldId="416"/>
            <ac:cxnSpMk id="514" creationId="{F5CEAA7D-BA96-9032-791C-1836574C916F}"/>
          </ac:cxnSpMkLst>
        </pc:cxnChg>
      </pc:sldChg>
      <pc:sldChg chg="addSp delSp modSp add del mod">
        <pc:chgData name="Anica Clarice Antonella Pascual GALANO" userId="5999f95f-9d77-48ba-8a74-8d0e5c3e21f8" providerId="ADAL" clId="{CF1CD83B-830D-4C84-B03E-8D6C789FD396}" dt="2023-03-24T14:58:44.880" v="4069" actId="47"/>
        <pc:sldMkLst>
          <pc:docMk/>
          <pc:sldMk cId="652380961" sldId="417"/>
        </pc:sldMkLst>
        <pc:spChg chg="del">
          <ac:chgData name="Anica Clarice Antonella Pascual GALANO" userId="5999f95f-9d77-48ba-8a74-8d0e5c3e21f8" providerId="ADAL" clId="{CF1CD83B-830D-4C84-B03E-8D6C789FD396}" dt="2023-03-23T20:50:55.318" v="1219" actId="478"/>
          <ac:spMkLst>
            <pc:docMk/>
            <pc:sldMk cId="652380961" sldId="417"/>
            <ac:spMk id="5" creationId="{F2820355-545D-BB7A-4A12-39AABA247651}"/>
          </ac:spMkLst>
        </pc:spChg>
        <pc:spChg chg="mod">
          <ac:chgData name="Anica Clarice Antonella Pascual GALANO" userId="5999f95f-9d77-48ba-8a74-8d0e5c3e21f8" providerId="ADAL" clId="{CF1CD83B-830D-4C84-B03E-8D6C789FD396}" dt="2023-03-23T21:29:14.294" v="1706"/>
          <ac:spMkLst>
            <pc:docMk/>
            <pc:sldMk cId="652380961" sldId="417"/>
            <ac:spMk id="8" creationId="{3789DBAF-EA18-F345-AFCD-CF3DC53C6311}"/>
          </ac:spMkLst>
        </pc:spChg>
        <pc:spChg chg="mod">
          <ac:chgData name="Anica Clarice Antonella Pascual GALANO" userId="5999f95f-9d77-48ba-8a74-8d0e5c3e21f8" providerId="ADAL" clId="{CF1CD83B-830D-4C84-B03E-8D6C789FD396}" dt="2023-03-23T20:51:55.559" v="1228" actId="13822"/>
          <ac:spMkLst>
            <pc:docMk/>
            <pc:sldMk cId="652380961" sldId="417"/>
            <ac:spMk id="12" creationId="{169F788B-2BB8-EC6A-0C4D-4872E4B06217}"/>
          </ac:spMkLst>
        </pc:spChg>
        <pc:spChg chg="mod">
          <ac:chgData name="Anica Clarice Antonella Pascual GALANO" userId="5999f95f-9d77-48ba-8a74-8d0e5c3e21f8" providerId="ADAL" clId="{CF1CD83B-830D-4C84-B03E-8D6C789FD396}" dt="2023-03-23T21:29:14.294" v="1706"/>
          <ac:spMkLst>
            <pc:docMk/>
            <pc:sldMk cId="652380961" sldId="417"/>
            <ac:spMk id="13" creationId="{98B2F763-E853-0171-8229-564C2C9CBB4F}"/>
          </ac:spMkLst>
        </pc:spChg>
        <pc:spChg chg="mod">
          <ac:chgData name="Anica Clarice Antonella Pascual GALANO" userId="5999f95f-9d77-48ba-8a74-8d0e5c3e21f8" providerId="ADAL" clId="{CF1CD83B-830D-4C84-B03E-8D6C789FD396}" dt="2023-03-23T21:29:14.294" v="1706"/>
          <ac:spMkLst>
            <pc:docMk/>
            <pc:sldMk cId="652380961" sldId="417"/>
            <ac:spMk id="14" creationId="{E514D2CC-E2BA-F9D6-8066-3931C2F059CE}"/>
          </ac:spMkLst>
        </pc:spChg>
        <pc:spChg chg="mod">
          <ac:chgData name="Anica Clarice Antonella Pascual GALANO" userId="5999f95f-9d77-48ba-8a74-8d0e5c3e21f8" providerId="ADAL" clId="{CF1CD83B-830D-4C84-B03E-8D6C789FD396}" dt="2023-03-23T21:29:14.294" v="1706"/>
          <ac:spMkLst>
            <pc:docMk/>
            <pc:sldMk cId="652380961" sldId="417"/>
            <ac:spMk id="15" creationId="{F7522EF2-F9EF-DBAF-5EC3-FA4DFCD0A7F6}"/>
          </ac:spMkLst>
        </pc:spChg>
        <pc:spChg chg="mod">
          <ac:chgData name="Anica Clarice Antonella Pascual GALANO" userId="5999f95f-9d77-48ba-8a74-8d0e5c3e21f8" providerId="ADAL" clId="{CF1CD83B-830D-4C84-B03E-8D6C789FD396}" dt="2023-03-23T21:29:14.294" v="1706"/>
          <ac:spMkLst>
            <pc:docMk/>
            <pc:sldMk cId="652380961" sldId="417"/>
            <ac:spMk id="16" creationId="{1AA02DB5-46D5-2E17-72AD-875A9777A50C}"/>
          </ac:spMkLst>
        </pc:spChg>
        <pc:spChg chg="mod">
          <ac:chgData name="Anica Clarice Antonella Pascual GALANO" userId="5999f95f-9d77-48ba-8a74-8d0e5c3e21f8" providerId="ADAL" clId="{CF1CD83B-830D-4C84-B03E-8D6C789FD396}" dt="2023-03-23T21:29:14.294" v="1706"/>
          <ac:spMkLst>
            <pc:docMk/>
            <pc:sldMk cId="652380961" sldId="417"/>
            <ac:spMk id="17" creationId="{F23A69F7-80AC-358D-698D-913DFD336511}"/>
          </ac:spMkLst>
        </pc:spChg>
        <pc:spChg chg="mod">
          <ac:chgData name="Anica Clarice Antonella Pascual GALANO" userId="5999f95f-9d77-48ba-8a74-8d0e5c3e21f8" providerId="ADAL" clId="{CF1CD83B-830D-4C84-B03E-8D6C789FD396}" dt="2023-03-23T21:29:14.294" v="1706"/>
          <ac:spMkLst>
            <pc:docMk/>
            <pc:sldMk cId="652380961" sldId="417"/>
            <ac:spMk id="18" creationId="{04FC8175-D795-721E-5045-0BCE00007156}"/>
          </ac:spMkLst>
        </pc:spChg>
        <pc:spChg chg="mod">
          <ac:chgData name="Anica Clarice Antonella Pascual GALANO" userId="5999f95f-9d77-48ba-8a74-8d0e5c3e21f8" providerId="ADAL" clId="{CF1CD83B-830D-4C84-B03E-8D6C789FD396}" dt="2023-03-23T21:29:14.294" v="1706"/>
          <ac:spMkLst>
            <pc:docMk/>
            <pc:sldMk cId="652380961" sldId="417"/>
            <ac:spMk id="19" creationId="{380EADBA-B94A-BA2E-8261-115F16A06FE2}"/>
          </ac:spMkLst>
        </pc:spChg>
        <pc:spChg chg="mod">
          <ac:chgData name="Anica Clarice Antonella Pascual GALANO" userId="5999f95f-9d77-48ba-8a74-8d0e5c3e21f8" providerId="ADAL" clId="{CF1CD83B-830D-4C84-B03E-8D6C789FD396}" dt="2023-03-23T21:29:14.294" v="1706"/>
          <ac:spMkLst>
            <pc:docMk/>
            <pc:sldMk cId="652380961" sldId="417"/>
            <ac:spMk id="20" creationId="{54C3F8AB-2A30-8C51-595B-74EFF98B3597}"/>
          </ac:spMkLst>
        </pc:spChg>
        <pc:spChg chg="mod">
          <ac:chgData name="Anica Clarice Antonella Pascual GALANO" userId="5999f95f-9d77-48ba-8a74-8d0e5c3e21f8" providerId="ADAL" clId="{CF1CD83B-830D-4C84-B03E-8D6C789FD396}" dt="2023-03-23T21:29:14.294" v="1706"/>
          <ac:spMkLst>
            <pc:docMk/>
            <pc:sldMk cId="652380961" sldId="417"/>
            <ac:spMk id="21" creationId="{3CB9A0D7-E789-F72A-DF1B-54A178C94B8B}"/>
          </ac:spMkLst>
        </pc:spChg>
        <pc:spChg chg="mod">
          <ac:chgData name="Anica Clarice Antonella Pascual GALANO" userId="5999f95f-9d77-48ba-8a74-8d0e5c3e21f8" providerId="ADAL" clId="{CF1CD83B-830D-4C84-B03E-8D6C789FD396}" dt="2023-03-23T21:29:14.294" v="1706"/>
          <ac:spMkLst>
            <pc:docMk/>
            <pc:sldMk cId="652380961" sldId="417"/>
            <ac:spMk id="22" creationId="{C376B209-8DF7-EE65-AAB8-9A624B70C305}"/>
          </ac:spMkLst>
        </pc:spChg>
        <pc:spChg chg="mod">
          <ac:chgData name="Anica Clarice Antonella Pascual GALANO" userId="5999f95f-9d77-48ba-8a74-8d0e5c3e21f8" providerId="ADAL" clId="{CF1CD83B-830D-4C84-B03E-8D6C789FD396}" dt="2023-03-23T21:29:14.294" v="1706"/>
          <ac:spMkLst>
            <pc:docMk/>
            <pc:sldMk cId="652380961" sldId="417"/>
            <ac:spMk id="23" creationId="{21E1D7B0-8706-848B-E04D-39B8FC3CA327}"/>
          </ac:spMkLst>
        </pc:spChg>
        <pc:spChg chg="mod">
          <ac:chgData name="Anica Clarice Antonella Pascual GALANO" userId="5999f95f-9d77-48ba-8a74-8d0e5c3e21f8" providerId="ADAL" clId="{CF1CD83B-830D-4C84-B03E-8D6C789FD396}" dt="2023-03-23T21:29:14.294" v="1706"/>
          <ac:spMkLst>
            <pc:docMk/>
            <pc:sldMk cId="652380961" sldId="417"/>
            <ac:spMk id="24" creationId="{4F8BDB2D-EDDC-259B-1823-34526B4C8061}"/>
          </ac:spMkLst>
        </pc:spChg>
        <pc:spChg chg="mod">
          <ac:chgData name="Anica Clarice Antonella Pascual GALANO" userId="5999f95f-9d77-48ba-8a74-8d0e5c3e21f8" providerId="ADAL" clId="{CF1CD83B-830D-4C84-B03E-8D6C789FD396}" dt="2023-03-23T21:29:14.294" v="1706"/>
          <ac:spMkLst>
            <pc:docMk/>
            <pc:sldMk cId="652380961" sldId="417"/>
            <ac:spMk id="25" creationId="{FC7E6B8D-D9A9-D1B2-A977-4F92E8A0058A}"/>
          </ac:spMkLst>
        </pc:spChg>
        <pc:spChg chg="mod">
          <ac:chgData name="Anica Clarice Antonella Pascual GALANO" userId="5999f95f-9d77-48ba-8a74-8d0e5c3e21f8" providerId="ADAL" clId="{CF1CD83B-830D-4C84-B03E-8D6C789FD396}" dt="2023-03-23T21:29:14.294" v="1706"/>
          <ac:spMkLst>
            <pc:docMk/>
            <pc:sldMk cId="652380961" sldId="417"/>
            <ac:spMk id="26" creationId="{030611D8-354E-7294-FDEC-FC4B6387CF50}"/>
          </ac:spMkLst>
        </pc:spChg>
        <pc:spChg chg="mod">
          <ac:chgData name="Anica Clarice Antonella Pascual GALANO" userId="5999f95f-9d77-48ba-8a74-8d0e5c3e21f8" providerId="ADAL" clId="{CF1CD83B-830D-4C84-B03E-8D6C789FD396}" dt="2023-03-23T21:29:14.294" v="1706"/>
          <ac:spMkLst>
            <pc:docMk/>
            <pc:sldMk cId="652380961" sldId="417"/>
            <ac:spMk id="27" creationId="{90783913-6635-E159-D931-27B1CF492117}"/>
          </ac:spMkLst>
        </pc:spChg>
        <pc:spChg chg="mod">
          <ac:chgData name="Anica Clarice Antonella Pascual GALANO" userId="5999f95f-9d77-48ba-8a74-8d0e5c3e21f8" providerId="ADAL" clId="{CF1CD83B-830D-4C84-B03E-8D6C789FD396}" dt="2023-03-23T21:29:14.294" v="1706"/>
          <ac:spMkLst>
            <pc:docMk/>
            <pc:sldMk cId="652380961" sldId="417"/>
            <ac:spMk id="28" creationId="{523132A4-D792-1C21-D121-B72EC2E4A542}"/>
          </ac:spMkLst>
        </pc:spChg>
        <pc:spChg chg="mod">
          <ac:chgData name="Anica Clarice Antonella Pascual GALANO" userId="5999f95f-9d77-48ba-8a74-8d0e5c3e21f8" providerId="ADAL" clId="{CF1CD83B-830D-4C84-B03E-8D6C789FD396}" dt="2023-03-23T21:29:14.294" v="1706"/>
          <ac:spMkLst>
            <pc:docMk/>
            <pc:sldMk cId="652380961" sldId="417"/>
            <ac:spMk id="29" creationId="{3CEC58E6-4A30-A4F5-BC17-B1566C40E859}"/>
          </ac:spMkLst>
        </pc:spChg>
        <pc:spChg chg="mod">
          <ac:chgData name="Anica Clarice Antonella Pascual GALANO" userId="5999f95f-9d77-48ba-8a74-8d0e5c3e21f8" providerId="ADAL" clId="{CF1CD83B-830D-4C84-B03E-8D6C789FD396}" dt="2023-03-23T21:29:14.294" v="1706"/>
          <ac:spMkLst>
            <pc:docMk/>
            <pc:sldMk cId="652380961" sldId="417"/>
            <ac:spMk id="30" creationId="{CAE3E46C-1103-682D-BADC-8EAF9E3DFDC0}"/>
          </ac:spMkLst>
        </pc:spChg>
        <pc:grpChg chg="add mod">
          <ac:chgData name="Anica Clarice Antonella Pascual GALANO" userId="5999f95f-9d77-48ba-8a74-8d0e5c3e21f8" providerId="ADAL" clId="{CF1CD83B-830D-4C84-B03E-8D6C789FD396}" dt="2023-03-23T21:29:18.638" v="1707" actId="1076"/>
          <ac:grpSpMkLst>
            <pc:docMk/>
            <pc:sldMk cId="652380961" sldId="417"/>
            <ac:grpSpMk id="3" creationId="{03F41646-C088-0F13-744F-59AD52F91736}"/>
          </ac:grpSpMkLst>
        </pc:grpChg>
        <pc:grpChg chg="mod">
          <ac:chgData name="Anica Clarice Antonella Pascual GALANO" userId="5999f95f-9d77-48ba-8a74-8d0e5c3e21f8" providerId="ADAL" clId="{CF1CD83B-830D-4C84-B03E-8D6C789FD396}" dt="2023-03-23T21:29:14.294" v="1706"/>
          <ac:grpSpMkLst>
            <pc:docMk/>
            <pc:sldMk cId="652380961" sldId="417"/>
            <ac:grpSpMk id="4" creationId="{89EDF9F4-65B4-DABE-B8F2-02BF643EC30A}"/>
          </ac:grpSpMkLst>
        </pc:grpChg>
        <pc:grpChg chg="mod">
          <ac:chgData name="Anica Clarice Antonella Pascual GALANO" userId="5999f95f-9d77-48ba-8a74-8d0e5c3e21f8" providerId="ADAL" clId="{CF1CD83B-830D-4C84-B03E-8D6C789FD396}" dt="2023-03-23T21:29:14.294" v="1706"/>
          <ac:grpSpMkLst>
            <pc:docMk/>
            <pc:sldMk cId="652380961" sldId="417"/>
            <ac:grpSpMk id="6" creationId="{84CCA71C-3226-C67B-1806-0ABA48D49C0F}"/>
          </ac:grpSpMkLst>
        </pc:grpChg>
        <pc:grpChg chg="mod">
          <ac:chgData name="Anica Clarice Antonella Pascual GALANO" userId="5999f95f-9d77-48ba-8a74-8d0e5c3e21f8" providerId="ADAL" clId="{CF1CD83B-830D-4C84-B03E-8D6C789FD396}" dt="2023-03-23T21:29:14.294" v="1706"/>
          <ac:grpSpMkLst>
            <pc:docMk/>
            <pc:sldMk cId="652380961" sldId="417"/>
            <ac:grpSpMk id="7" creationId="{27ED0D50-CD10-DB49-06F4-7374E684C442}"/>
          </ac:grpSpMkLst>
        </pc:grpChg>
        <pc:picChg chg="mod">
          <ac:chgData name="Anica Clarice Antonella Pascual GALANO" userId="5999f95f-9d77-48ba-8a74-8d0e5c3e21f8" providerId="ADAL" clId="{CF1CD83B-830D-4C84-B03E-8D6C789FD396}" dt="2023-03-23T21:29:14.294" v="1706"/>
          <ac:picMkLst>
            <pc:docMk/>
            <pc:sldMk cId="652380961" sldId="417"/>
            <ac:picMk id="9" creationId="{CAA0ADE9-46E2-858A-51A1-1F6705E32EAA}"/>
          </ac:picMkLst>
        </pc:picChg>
        <pc:picChg chg="mod">
          <ac:chgData name="Anica Clarice Antonella Pascual GALANO" userId="5999f95f-9d77-48ba-8a74-8d0e5c3e21f8" providerId="ADAL" clId="{CF1CD83B-830D-4C84-B03E-8D6C789FD396}" dt="2023-03-23T21:29:14.294" v="1706"/>
          <ac:picMkLst>
            <pc:docMk/>
            <pc:sldMk cId="652380961" sldId="417"/>
            <ac:picMk id="10" creationId="{F2D029E0-5877-8D12-92CF-59B8ED633511}"/>
          </ac:picMkLst>
        </pc:picChg>
        <pc:cxnChg chg="del">
          <ac:chgData name="Anica Clarice Antonella Pascual GALANO" userId="5999f95f-9d77-48ba-8a74-8d0e5c3e21f8" providerId="ADAL" clId="{CF1CD83B-830D-4C84-B03E-8D6C789FD396}" dt="2023-03-23T20:50:56.078" v="1220" actId="478"/>
          <ac:cxnSpMkLst>
            <pc:docMk/>
            <pc:sldMk cId="652380961" sldId="417"/>
            <ac:cxnSpMk id="11" creationId="{724B9CED-7275-DE59-111C-C103121C4899}"/>
          </ac:cxnSpMkLst>
        </pc:cxnChg>
        <pc:cxnChg chg="add del mod">
          <ac:chgData name="Anica Clarice Antonella Pascual GALANO" userId="5999f95f-9d77-48ba-8a74-8d0e5c3e21f8" providerId="ADAL" clId="{CF1CD83B-830D-4C84-B03E-8D6C789FD396}" dt="2023-03-23T21:49:01.625" v="1921"/>
          <ac:cxnSpMkLst>
            <pc:docMk/>
            <pc:sldMk cId="652380961" sldId="417"/>
            <ac:cxnSpMk id="31" creationId="{2AFB43BB-5DAB-72C1-E015-134EA851EA95}"/>
          </ac:cxnSpMkLst>
        </pc:cxnChg>
        <pc:cxnChg chg="add mod">
          <ac:chgData name="Anica Clarice Antonella Pascual GALANO" userId="5999f95f-9d77-48ba-8a74-8d0e5c3e21f8" providerId="ADAL" clId="{CF1CD83B-830D-4C84-B03E-8D6C789FD396}" dt="2023-03-23T21:49:52.893" v="1924"/>
          <ac:cxnSpMkLst>
            <pc:docMk/>
            <pc:sldMk cId="652380961" sldId="417"/>
            <ac:cxnSpMk id="32" creationId="{DB6F1DDE-5E6D-E2DB-C555-929A1DAE896A}"/>
          </ac:cxnSpMkLst>
        </pc:cxnChg>
      </pc:sldChg>
      <pc:sldChg chg="addSp delSp modSp add del mod ord">
        <pc:chgData name="Anica Clarice Antonella Pascual GALANO" userId="5999f95f-9d77-48ba-8a74-8d0e5c3e21f8" providerId="ADAL" clId="{CF1CD83B-830D-4C84-B03E-8D6C789FD396}" dt="2023-03-24T14:58:44.880" v="4069" actId="47"/>
        <pc:sldMkLst>
          <pc:docMk/>
          <pc:sldMk cId="3371015704" sldId="418"/>
        </pc:sldMkLst>
        <pc:spChg chg="mod">
          <ac:chgData name="Anica Clarice Antonella Pascual GALANO" userId="5999f95f-9d77-48ba-8a74-8d0e5c3e21f8" providerId="ADAL" clId="{CF1CD83B-830D-4C84-B03E-8D6C789FD396}" dt="2023-03-23T20:51:58.818" v="1229" actId="13822"/>
          <ac:spMkLst>
            <pc:docMk/>
            <pc:sldMk cId="3371015704" sldId="418"/>
            <ac:spMk id="2" creationId="{F318F8A9-FD74-DB7B-E735-F2E58BE12DE1}"/>
          </ac:spMkLst>
        </pc:spChg>
        <pc:spChg chg="mod">
          <ac:chgData name="Anica Clarice Antonella Pascual GALANO" userId="5999f95f-9d77-48ba-8a74-8d0e5c3e21f8" providerId="ADAL" clId="{CF1CD83B-830D-4C84-B03E-8D6C789FD396}" dt="2023-03-23T21:29:33.156" v="1710"/>
          <ac:spMkLst>
            <pc:docMk/>
            <pc:sldMk cId="3371015704" sldId="418"/>
            <ac:spMk id="7" creationId="{48713DC7-5AD8-8271-D528-344EE35A28AE}"/>
          </ac:spMkLst>
        </pc:spChg>
        <pc:spChg chg="mod">
          <ac:chgData name="Anica Clarice Antonella Pascual GALANO" userId="5999f95f-9d77-48ba-8a74-8d0e5c3e21f8" providerId="ADAL" clId="{CF1CD83B-830D-4C84-B03E-8D6C789FD396}" dt="2023-03-23T21:29:33.156" v="1710"/>
          <ac:spMkLst>
            <pc:docMk/>
            <pc:sldMk cId="3371015704" sldId="418"/>
            <ac:spMk id="8" creationId="{55B6AA36-91AB-B828-0514-BF3FC55019ED}"/>
          </ac:spMkLst>
        </pc:spChg>
        <pc:spChg chg="mod">
          <ac:chgData name="Anica Clarice Antonella Pascual GALANO" userId="5999f95f-9d77-48ba-8a74-8d0e5c3e21f8" providerId="ADAL" clId="{CF1CD83B-830D-4C84-B03E-8D6C789FD396}" dt="2023-03-23T21:29:33.156" v="1710"/>
          <ac:spMkLst>
            <pc:docMk/>
            <pc:sldMk cId="3371015704" sldId="418"/>
            <ac:spMk id="13" creationId="{4FD17F4E-C95E-AFB3-228E-3C0140D81B2B}"/>
          </ac:spMkLst>
        </pc:spChg>
        <pc:spChg chg="mod">
          <ac:chgData name="Anica Clarice Antonella Pascual GALANO" userId="5999f95f-9d77-48ba-8a74-8d0e5c3e21f8" providerId="ADAL" clId="{CF1CD83B-830D-4C84-B03E-8D6C789FD396}" dt="2023-03-23T21:29:33.156" v="1710"/>
          <ac:spMkLst>
            <pc:docMk/>
            <pc:sldMk cId="3371015704" sldId="418"/>
            <ac:spMk id="14" creationId="{9E4D536A-F5DD-192F-9E67-ECC15F6EC470}"/>
          </ac:spMkLst>
        </pc:spChg>
        <pc:spChg chg="mod">
          <ac:chgData name="Anica Clarice Antonella Pascual GALANO" userId="5999f95f-9d77-48ba-8a74-8d0e5c3e21f8" providerId="ADAL" clId="{CF1CD83B-830D-4C84-B03E-8D6C789FD396}" dt="2023-03-23T21:29:33.156" v="1710"/>
          <ac:spMkLst>
            <pc:docMk/>
            <pc:sldMk cId="3371015704" sldId="418"/>
            <ac:spMk id="15" creationId="{83C9702F-683A-9191-AF97-A5133146DA20}"/>
          </ac:spMkLst>
        </pc:spChg>
        <pc:spChg chg="mod">
          <ac:chgData name="Anica Clarice Antonella Pascual GALANO" userId="5999f95f-9d77-48ba-8a74-8d0e5c3e21f8" providerId="ADAL" clId="{CF1CD83B-830D-4C84-B03E-8D6C789FD396}" dt="2023-03-23T21:29:33.156" v="1710"/>
          <ac:spMkLst>
            <pc:docMk/>
            <pc:sldMk cId="3371015704" sldId="418"/>
            <ac:spMk id="16" creationId="{A9376147-2DAF-3789-91FD-625B92597594}"/>
          </ac:spMkLst>
        </pc:spChg>
        <pc:spChg chg="mod">
          <ac:chgData name="Anica Clarice Antonella Pascual GALANO" userId="5999f95f-9d77-48ba-8a74-8d0e5c3e21f8" providerId="ADAL" clId="{CF1CD83B-830D-4C84-B03E-8D6C789FD396}" dt="2023-03-23T21:29:33.156" v="1710"/>
          <ac:spMkLst>
            <pc:docMk/>
            <pc:sldMk cId="3371015704" sldId="418"/>
            <ac:spMk id="17" creationId="{113D6A7F-0F95-DBB1-695C-9FDA32172980}"/>
          </ac:spMkLst>
        </pc:spChg>
        <pc:spChg chg="mod">
          <ac:chgData name="Anica Clarice Antonella Pascual GALANO" userId="5999f95f-9d77-48ba-8a74-8d0e5c3e21f8" providerId="ADAL" clId="{CF1CD83B-830D-4C84-B03E-8D6C789FD396}" dt="2023-03-23T21:29:33.156" v="1710"/>
          <ac:spMkLst>
            <pc:docMk/>
            <pc:sldMk cId="3371015704" sldId="418"/>
            <ac:spMk id="18" creationId="{58E0FB74-8D85-F513-B352-EDE58A55F20B}"/>
          </ac:spMkLst>
        </pc:spChg>
        <pc:spChg chg="mod">
          <ac:chgData name="Anica Clarice Antonella Pascual GALANO" userId="5999f95f-9d77-48ba-8a74-8d0e5c3e21f8" providerId="ADAL" clId="{CF1CD83B-830D-4C84-B03E-8D6C789FD396}" dt="2023-03-23T21:29:33.156" v="1710"/>
          <ac:spMkLst>
            <pc:docMk/>
            <pc:sldMk cId="3371015704" sldId="418"/>
            <ac:spMk id="19" creationId="{B6AD265F-8921-E052-43A7-4BCE1F2206A4}"/>
          </ac:spMkLst>
        </pc:spChg>
        <pc:spChg chg="mod">
          <ac:chgData name="Anica Clarice Antonella Pascual GALANO" userId="5999f95f-9d77-48ba-8a74-8d0e5c3e21f8" providerId="ADAL" clId="{CF1CD83B-830D-4C84-B03E-8D6C789FD396}" dt="2023-03-23T21:29:33.156" v="1710"/>
          <ac:spMkLst>
            <pc:docMk/>
            <pc:sldMk cId="3371015704" sldId="418"/>
            <ac:spMk id="20" creationId="{494F48F1-0E2A-D419-6378-098D550AD11B}"/>
          </ac:spMkLst>
        </pc:spChg>
        <pc:spChg chg="mod">
          <ac:chgData name="Anica Clarice Antonella Pascual GALANO" userId="5999f95f-9d77-48ba-8a74-8d0e5c3e21f8" providerId="ADAL" clId="{CF1CD83B-830D-4C84-B03E-8D6C789FD396}" dt="2023-03-23T21:29:33.156" v="1710"/>
          <ac:spMkLst>
            <pc:docMk/>
            <pc:sldMk cId="3371015704" sldId="418"/>
            <ac:spMk id="21" creationId="{A7C13AF7-CC0E-4AD9-C246-3921DBC99613}"/>
          </ac:spMkLst>
        </pc:spChg>
        <pc:spChg chg="mod">
          <ac:chgData name="Anica Clarice Antonella Pascual GALANO" userId="5999f95f-9d77-48ba-8a74-8d0e5c3e21f8" providerId="ADAL" clId="{CF1CD83B-830D-4C84-B03E-8D6C789FD396}" dt="2023-03-23T21:29:33.156" v="1710"/>
          <ac:spMkLst>
            <pc:docMk/>
            <pc:sldMk cId="3371015704" sldId="418"/>
            <ac:spMk id="22" creationId="{91CBBE03-7E0B-00D6-10AE-D68AD8764147}"/>
          </ac:spMkLst>
        </pc:spChg>
        <pc:spChg chg="mod">
          <ac:chgData name="Anica Clarice Antonella Pascual GALANO" userId="5999f95f-9d77-48ba-8a74-8d0e5c3e21f8" providerId="ADAL" clId="{CF1CD83B-830D-4C84-B03E-8D6C789FD396}" dt="2023-03-23T21:29:33.156" v="1710"/>
          <ac:spMkLst>
            <pc:docMk/>
            <pc:sldMk cId="3371015704" sldId="418"/>
            <ac:spMk id="23" creationId="{E0BF5620-D72A-5754-5869-B371970BC800}"/>
          </ac:spMkLst>
        </pc:spChg>
        <pc:spChg chg="mod">
          <ac:chgData name="Anica Clarice Antonella Pascual GALANO" userId="5999f95f-9d77-48ba-8a74-8d0e5c3e21f8" providerId="ADAL" clId="{CF1CD83B-830D-4C84-B03E-8D6C789FD396}" dt="2023-03-23T21:29:33.156" v="1710"/>
          <ac:spMkLst>
            <pc:docMk/>
            <pc:sldMk cId="3371015704" sldId="418"/>
            <ac:spMk id="24" creationId="{9C10D4B3-60BA-F59C-5F3D-F7823C5DACE6}"/>
          </ac:spMkLst>
        </pc:spChg>
        <pc:spChg chg="mod">
          <ac:chgData name="Anica Clarice Antonella Pascual GALANO" userId="5999f95f-9d77-48ba-8a74-8d0e5c3e21f8" providerId="ADAL" clId="{CF1CD83B-830D-4C84-B03E-8D6C789FD396}" dt="2023-03-23T21:29:33.156" v="1710"/>
          <ac:spMkLst>
            <pc:docMk/>
            <pc:sldMk cId="3371015704" sldId="418"/>
            <ac:spMk id="25" creationId="{7BC163B6-A22F-78C2-F6A4-D24F63556D81}"/>
          </ac:spMkLst>
        </pc:spChg>
        <pc:spChg chg="mod">
          <ac:chgData name="Anica Clarice Antonella Pascual GALANO" userId="5999f95f-9d77-48ba-8a74-8d0e5c3e21f8" providerId="ADAL" clId="{CF1CD83B-830D-4C84-B03E-8D6C789FD396}" dt="2023-03-23T21:29:33.156" v="1710"/>
          <ac:spMkLst>
            <pc:docMk/>
            <pc:sldMk cId="3371015704" sldId="418"/>
            <ac:spMk id="26" creationId="{E23C0A47-A6EF-59EA-A891-C21DB23BDC95}"/>
          </ac:spMkLst>
        </pc:spChg>
        <pc:spChg chg="mod">
          <ac:chgData name="Anica Clarice Antonella Pascual GALANO" userId="5999f95f-9d77-48ba-8a74-8d0e5c3e21f8" providerId="ADAL" clId="{CF1CD83B-830D-4C84-B03E-8D6C789FD396}" dt="2023-03-23T21:29:33.156" v="1710"/>
          <ac:spMkLst>
            <pc:docMk/>
            <pc:sldMk cId="3371015704" sldId="418"/>
            <ac:spMk id="27" creationId="{C357441C-CC67-0F30-950B-A7FF4BB6D649}"/>
          </ac:spMkLst>
        </pc:spChg>
        <pc:spChg chg="mod">
          <ac:chgData name="Anica Clarice Antonella Pascual GALANO" userId="5999f95f-9d77-48ba-8a74-8d0e5c3e21f8" providerId="ADAL" clId="{CF1CD83B-830D-4C84-B03E-8D6C789FD396}" dt="2023-03-23T21:29:33.156" v="1710"/>
          <ac:spMkLst>
            <pc:docMk/>
            <pc:sldMk cId="3371015704" sldId="418"/>
            <ac:spMk id="28" creationId="{815A9861-64C5-F5D4-1F60-8C554780E6E9}"/>
          </ac:spMkLst>
        </pc:spChg>
        <pc:spChg chg="mod">
          <ac:chgData name="Anica Clarice Antonella Pascual GALANO" userId="5999f95f-9d77-48ba-8a74-8d0e5c3e21f8" providerId="ADAL" clId="{CF1CD83B-830D-4C84-B03E-8D6C789FD396}" dt="2023-03-23T21:29:33.156" v="1710"/>
          <ac:spMkLst>
            <pc:docMk/>
            <pc:sldMk cId="3371015704" sldId="418"/>
            <ac:spMk id="29" creationId="{7E045140-9278-87B7-EB64-B31045E355A6}"/>
          </ac:spMkLst>
        </pc:spChg>
        <pc:spChg chg="mod">
          <ac:chgData name="Anica Clarice Antonella Pascual GALANO" userId="5999f95f-9d77-48ba-8a74-8d0e5c3e21f8" providerId="ADAL" clId="{CF1CD83B-830D-4C84-B03E-8D6C789FD396}" dt="2023-03-23T21:29:33.156" v="1710"/>
          <ac:spMkLst>
            <pc:docMk/>
            <pc:sldMk cId="3371015704" sldId="418"/>
            <ac:spMk id="30" creationId="{A3F2F7BD-EDD6-5224-DD0A-3FE54904975C}"/>
          </ac:spMkLst>
        </pc:spChg>
        <pc:spChg chg="del">
          <ac:chgData name="Anica Clarice Antonella Pascual GALANO" userId="5999f95f-9d77-48ba-8a74-8d0e5c3e21f8" providerId="ADAL" clId="{CF1CD83B-830D-4C84-B03E-8D6C789FD396}" dt="2023-03-23T20:51:06.943" v="1224" actId="478"/>
          <ac:spMkLst>
            <pc:docMk/>
            <pc:sldMk cId="3371015704" sldId="418"/>
            <ac:spMk id="574" creationId="{00000000-0000-0000-0000-000000000000}"/>
          </ac:spMkLst>
        </pc:spChg>
        <pc:spChg chg="del">
          <ac:chgData name="Anica Clarice Antonella Pascual GALANO" userId="5999f95f-9d77-48ba-8a74-8d0e5c3e21f8" providerId="ADAL" clId="{CF1CD83B-830D-4C84-B03E-8D6C789FD396}" dt="2023-03-23T20:51:12.530" v="1226" actId="478"/>
          <ac:spMkLst>
            <pc:docMk/>
            <pc:sldMk cId="3371015704" sldId="418"/>
            <ac:spMk id="575" creationId="{00000000-0000-0000-0000-000000000000}"/>
          </ac:spMkLst>
        </pc:spChg>
        <pc:grpChg chg="add mod">
          <ac:chgData name="Anica Clarice Antonella Pascual GALANO" userId="5999f95f-9d77-48ba-8a74-8d0e5c3e21f8" providerId="ADAL" clId="{CF1CD83B-830D-4C84-B03E-8D6C789FD396}" dt="2023-03-23T21:29:37.870" v="1711" actId="1076"/>
          <ac:grpSpMkLst>
            <pc:docMk/>
            <pc:sldMk cId="3371015704" sldId="418"/>
            <ac:grpSpMk id="3" creationId="{C1A6F039-2732-BF44-C467-585477019461}"/>
          </ac:grpSpMkLst>
        </pc:grpChg>
        <pc:grpChg chg="mod">
          <ac:chgData name="Anica Clarice Antonella Pascual GALANO" userId="5999f95f-9d77-48ba-8a74-8d0e5c3e21f8" providerId="ADAL" clId="{CF1CD83B-830D-4C84-B03E-8D6C789FD396}" dt="2023-03-23T21:29:33.156" v="1710"/>
          <ac:grpSpMkLst>
            <pc:docMk/>
            <pc:sldMk cId="3371015704" sldId="418"/>
            <ac:grpSpMk id="4" creationId="{C4F9E8FF-BAF1-17D4-8F4A-57E5193C4036}"/>
          </ac:grpSpMkLst>
        </pc:grpChg>
        <pc:grpChg chg="mod">
          <ac:chgData name="Anica Clarice Antonella Pascual GALANO" userId="5999f95f-9d77-48ba-8a74-8d0e5c3e21f8" providerId="ADAL" clId="{CF1CD83B-830D-4C84-B03E-8D6C789FD396}" dt="2023-03-23T21:29:33.156" v="1710"/>
          <ac:grpSpMkLst>
            <pc:docMk/>
            <pc:sldMk cId="3371015704" sldId="418"/>
            <ac:grpSpMk id="6" creationId="{CCD3445E-A22E-815E-3A9A-39F0AA44EA19}"/>
          </ac:grpSpMkLst>
        </pc:grpChg>
        <pc:picChg chg="mod">
          <ac:chgData name="Anica Clarice Antonella Pascual GALANO" userId="5999f95f-9d77-48ba-8a74-8d0e5c3e21f8" providerId="ADAL" clId="{CF1CD83B-830D-4C84-B03E-8D6C789FD396}" dt="2023-03-23T21:29:33.156" v="1710"/>
          <ac:picMkLst>
            <pc:docMk/>
            <pc:sldMk cId="3371015704" sldId="418"/>
            <ac:picMk id="9" creationId="{39786214-6C5E-B798-30AE-B73DE0E0AD96}"/>
          </ac:picMkLst>
        </pc:picChg>
        <pc:picChg chg="mod">
          <ac:chgData name="Anica Clarice Antonella Pascual GALANO" userId="5999f95f-9d77-48ba-8a74-8d0e5c3e21f8" providerId="ADAL" clId="{CF1CD83B-830D-4C84-B03E-8D6C789FD396}" dt="2023-03-23T21:29:33.156" v="1710"/>
          <ac:picMkLst>
            <pc:docMk/>
            <pc:sldMk cId="3371015704" sldId="418"/>
            <ac:picMk id="10" creationId="{A8AF93ED-5DAE-28A8-3FBA-BFA9E68F2E97}"/>
          </ac:picMkLst>
        </pc:picChg>
        <pc:cxnChg chg="add del mod">
          <ac:chgData name="Anica Clarice Antonella Pascual GALANO" userId="5999f95f-9d77-48ba-8a74-8d0e5c3e21f8" providerId="ADAL" clId="{CF1CD83B-830D-4C84-B03E-8D6C789FD396}" dt="2023-03-23T21:49:00.878" v="1920"/>
          <ac:cxnSpMkLst>
            <pc:docMk/>
            <pc:sldMk cId="3371015704" sldId="418"/>
            <ac:cxnSpMk id="31" creationId="{3F0FD679-9B8B-1C62-F674-F68D8CC3D27E}"/>
          </ac:cxnSpMkLst>
        </pc:cxnChg>
        <pc:cxnChg chg="add mod">
          <ac:chgData name="Anica Clarice Antonella Pascual GALANO" userId="5999f95f-9d77-48ba-8a74-8d0e5c3e21f8" providerId="ADAL" clId="{CF1CD83B-830D-4C84-B03E-8D6C789FD396}" dt="2023-03-23T21:49:54.396" v="1925"/>
          <ac:cxnSpMkLst>
            <pc:docMk/>
            <pc:sldMk cId="3371015704" sldId="418"/>
            <ac:cxnSpMk id="32" creationId="{EBA60856-9A58-63F5-3D3A-BF4B0E8EBA9B}"/>
          </ac:cxnSpMkLst>
        </pc:cxnChg>
        <pc:cxnChg chg="del">
          <ac:chgData name="Anica Clarice Antonella Pascual GALANO" userId="5999f95f-9d77-48ba-8a74-8d0e5c3e21f8" providerId="ADAL" clId="{CF1CD83B-830D-4C84-B03E-8D6C789FD396}" dt="2023-03-23T20:51:08.290" v="1225" actId="478"/>
          <ac:cxnSpMkLst>
            <pc:docMk/>
            <pc:sldMk cId="3371015704" sldId="418"/>
            <ac:cxnSpMk id="577" creationId="{00000000-0000-0000-0000-000000000000}"/>
          </ac:cxnSpMkLst>
        </pc:cxnChg>
      </pc:sldChg>
      <pc:sldChg chg="addSp delSp modSp add mod">
        <pc:chgData name="Anica Clarice Antonella Pascual GALANO" userId="5999f95f-9d77-48ba-8a74-8d0e5c3e21f8" providerId="ADAL" clId="{CF1CD83B-830D-4C84-B03E-8D6C789FD396}" dt="2023-03-24T22:17:06.484" v="8345" actId="20577"/>
        <pc:sldMkLst>
          <pc:docMk/>
          <pc:sldMk cId="986137997" sldId="419"/>
        </pc:sldMkLst>
        <pc:spChg chg="mod">
          <ac:chgData name="Anica Clarice Antonella Pascual GALANO" userId="5999f95f-9d77-48ba-8a74-8d0e5c3e21f8" providerId="ADAL" clId="{CF1CD83B-830D-4C84-B03E-8D6C789FD396}" dt="2023-03-24T20:59:41.623" v="6627" actId="1076"/>
          <ac:spMkLst>
            <pc:docMk/>
            <pc:sldMk cId="986137997" sldId="419"/>
            <ac:spMk id="5" creationId="{458CC9EC-A517-9DB4-6B62-BA4307F18CB9}"/>
          </ac:spMkLst>
        </pc:spChg>
        <pc:spChg chg="add mod">
          <ac:chgData name="Anica Clarice Antonella Pascual GALANO" userId="5999f95f-9d77-48ba-8a74-8d0e5c3e21f8" providerId="ADAL" clId="{CF1CD83B-830D-4C84-B03E-8D6C789FD396}" dt="2023-03-24T20:28:13.075" v="6242" actId="20577"/>
          <ac:spMkLst>
            <pc:docMk/>
            <pc:sldMk cId="986137997" sldId="419"/>
            <ac:spMk id="7" creationId="{03A1846D-220E-7348-A64A-DC37A5D75A7D}"/>
          </ac:spMkLst>
        </pc:spChg>
        <pc:spChg chg="add mod">
          <ac:chgData name="Anica Clarice Antonella Pascual GALANO" userId="5999f95f-9d77-48ba-8a74-8d0e5c3e21f8" providerId="ADAL" clId="{CF1CD83B-830D-4C84-B03E-8D6C789FD396}" dt="2023-03-24T20:57:04.403" v="6448" actId="1036"/>
          <ac:spMkLst>
            <pc:docMk/>
            <pc:sldMk cId="986137997" sldId="419"/>
            <ac:spMk id="34" creationId="{6BA42D3E-5C45-511E-683A-8D9ED6987879}"/>
          </ac:spMkLst>
        </pc:spChg>
        <pc:spChg chg="add mod">
          <ac:chgData name="Anica Clarice Antonella Pascual GALANO" userId="5999f95f-9d77-48ba-8a74-8d0e5c3e21f8" providerId="ADAL" clId="{CF1CD83B-830D-4C84-B03E-8D6C789FD396}" dt="2023-03-24T20:57:04.403" v="6448" actId="1036"/>
          <ac:spMkLst>
            <pc:docMk/>
            <pc:sldMk cId="986137997" sldId="419"/>
            <ac:spMk id="35" creationId="{DFD13F61-48EF-63B4-824D-610FBE1C0000}"/>
          </ac:spMkLst>
        </pc:spChg>
        <pc:spChg chg="add mod">
          <ac:chgData name="Anica Clarice Antonella Pascual GALANO" userId="5999f95f-9d77-48ba-8a74-8d0e5c3e21f8" providerId="ADAL" clId="{CF1CD83B-830D-4C84-B03E-8D6C789FD396}" dt="2023-03-24T20:56:53.406" v="6444" actId="1035"/>
          <ac:spMkLst>
            <pc:docMk/>
            <pc:sldMk cId="986137997" sldId="419"/>
            <ac:spMk id="36" creationId="{82664205-160A-2587-55FB-9C256E893A9C}"/>
          </ac:spMkLst>
        </pc:spChg>
        <pc:spChg chg="add mod">
          <ac:chgData name="Anica Clarice Antonella Pascual GALANO" userId="5999f95f-9d77-48ba-8a74-8d0e5c3e21f8" providerId="ADAL" clId="{CF1CD83B-830D-4C84-B03E-8D6C789FD396}" dt="2023-03-24T20:57:04.403" v="6448" actId="1036"/>
          <ac:spMkLst>
            <pc:docMk/>
            <pc:sldMk cId="986137997" sldId="419"/>
            <ac:spMk id="37" creationId="{B1019887-DDDC-E1F6-430C-17A59F8020C3}"/>
          </ac:spMkLst>
        </pc:spChg>
        <pc:spChg chg="add mod">
          <ac:chgData name="Anica Clarice Antonella Pascual GALANO" userId="5999f95f-9d77-48ba-8a74-8d0e5c3e21f8" providerId="ADAL" clId="{CF1CD83B-830D-4C84-B03E-8D6C789FD396}" dt="2023-03-24T20:57:04.403" v="6448" actId="1036"/>
          <ac:spMkLst>
            <pc:docMk/>
            <pc:sldMk cId="986137997" sldId="419"/>
            <ac:spMk id="38" creationId="{7F127BD0-09AE-D4DC-8E76-CE9010060492}"/>
          </ac:spMkLst>
        </pc:spChg>
        <pc:spChg chg="add mod">
          <ac:chgData name="Anica Clarice Antonella Pascual GALANO" userId="5999f95f-9d77-48ba-8a74-8d0e5c3e21f8" providerId="ADAL" clId="{CF1CD83B-830D-4C84-B03E-8D6C789FD396}" dt="2023-03-24T20:57:04.403" v="6448" actId="1036"/>
          <ac:spMkLst>
            <pc:docMk/>
            <pc:sldMk cId="986137997" sldId="419"/>
            <ac:spMk id="39" creationId="{34FE1E3F-79EF-BAC0-B11D-37E321A5808B}"/>
          </ac:spMkLst>
        </pc:spChg>
        <pc:spChg chg="add mod">
          <ac:chgData name="Anica Clarice Antonella Pascual GALANO" userId="5999f95f-9d77-48ba-8a74-8d0e5c3e21f8" providerId="ADAL" clId="{CF1CD83B-830D-4C84-B03E-8D6C789FD396}" dt="2023-03-24T21:13:27.163" v="6948" actId="207"/>
          <ac:spMkLst>
            <pc:docMk/>
            <pc:sldMk cId="986137997" sldId="419"/>
            <ac:spMk id="44" creationId="{F2F4A57D-AE4A-3FDF-8239-23B782FCBB30}"/>
          </ac:spMkLst>
        </pc:spChg>
        <pc:spChg chg="add del mod">
          <ac:chgData name="Anica Clarice Antonella Pascual GALANO" userId="5999f95f-9d77-48ba-8a74-8d0e5c3e21f8" providerId="ADAL" clId="{CF1CD83B-830D-4C84-B03E-8D6C789FD396}" dt="2023-03-24T21:10:00.276" v="6901" actId="478"/>
          <ac:spMkLst>
            <pc:docMk/>
            <pc:sldMk cId="986137997" sldId="419"/>
            <ac:spMk id="45" creationId="{24DBCB7C-2532-0BB8-6BEF-3722EFC9B245}"/>
          </ac:spMkLst>
        </pc:spChg>
        <pc:spChg chg="add mod">
          <ac:chgData name="Anica Clarice Antonella Pascual GALANO" userId="5999f95f-9d77-48ba-8a74-8d0e5c3e21f8" providerId="ADAL" clId="{CF1CD83B-830D-4C84-B03E-8D6C789FD396}" dt="2023-03-24T21:13:27.163" v="6948" actId="207"/>
          <ac:spMkLst>
            <pc:docMk/>
            <pc:sldMk cId="986137997" sldId="419"/>
            <ac:spMk id="46" creationId="{0FA7ED82-FBCE-E693-092D-68A3FC8813AD}"/>
          </ac:spMkLst>
        </pc:spChg>
        <pc:spChg chg="add mod">
          <ac:chgData name="Anica Clarice Antonella Pascual GALANO" userId="5999f95f-9d77-48ba-8a74-8d0e5c3e21f8" providerId="ADAL" clId="{CF1CD83B-830D-4C84-B03E-8D6C789FD396}" dt="2023-03-24T21:13:36.636" v="6951" actId="1036"/>
          <ac:spMkLst>
            <pc:docMk/>
            <pc:sldMk cId="986137997" sldId="419"/>
            <ac:spMk id="47" creationId="{CADC11FD-4649-9D79-F88E-4551F77943A4}"/>
          </ac:spMkLst>
        </pc:spChg>
        <pc:spChg chg="add mod">
          <ac:chgData name="Anica Clarice Antonella Pascual GALANO" userId="5999f95f-9d77-48ba-8a74-8d0e5c3e21f8" providerId="ADAL" clId="{CF1CD83B-830D-4C84-B03E-8D6C789FD396}" dt="2023-03-24T21:13:27.163" v="6948" actId="207"/>
          <ac:spMkLst>
            <pc:docMk/>
            <pc:sldMk cId="986137997" sldId="419"/>
            <ac:spMk id="48" creationId="{FA07B214-8B8A-E94C-DE44-C1A971E8D733}"/>
          </ac:spMkLst>
        </pc:spChg>
        <pc:spChg chg="mod">
          <ac:chgData name="Anica Clarice Antonella Pascual GALANO" userId="5999f95f-9d77-48ba-8a74-8d0e5c3e21f8" providerId="ADAL" clId="{CF1CD83B-830D-4C84-B03E-8D6C789FD396}" dt="2023-03-24T20:57:53.389" v="6476" actId="1035"/>
          <ac:spMkLst>
            <pc:docMk/>
            <pc:sldMk cId="986137997" sldId="419"/>
            <ac:spMk id="167" creationId="{00000000-0000-0000-0000-000000000000}"/>
          </ac:spMkLst>
        </pc:spChg>
        <pc:spChg chg="mod">
          <ac:chgData name="Anica Clarice Antonella Pascual GALANO" userId="5999f95f-9d77-48ba-8a74-8d0e5c3e21f8" providerId="ADAL" clId="{CF1CD83B-830D-4C84-B03E-8D6C789FD396}" dt="2023-03-24T20:58:07.363" v="6479" actId="1076"/>
          <ac:spMkLst>
            <pc:docMk/>
            <pc:sldMk cId="986137997" sldId="419"/>
            <ac:spMk id="169" creationId="{00000000-0000-0000-0000-000000000000}"/>
          </ac:spMkLst>
        </pc:spChg>
        <pc:spChg chg="mod">
          <ac:chgData name="Anica Clarice Antonella Pascual GALANO" userId="5999f95f-9d77-48ba-8a74-8d0e5c3e21f8" providerId="ADAL" clId="{CF1CD83B-830D-4C84-B03E-8D6C789FD396}" dt="2023-03-24T21:05:18.987" v="6880" actId="1035"/>
          <ac:spMkLst>
            <pc:docMk/>
            <pc:sldMk cId="986137997" sldId="419"/>
            <ac:spMk id="171" creationId="{00000000-0000-0000-0000-000000000000}"/>
          </ac:spMkLst>
        </pc:spChg>
        <pc:spChg chg="mod">
          <ac:chgData name="Anica Clarice Antonella Pascual GALANO" userId="5999f95f-9d77-48ba-8a74-8d0e5c3e21f8" providerId="ADAL" clId="{CF1CD83B-830D-4C84-B03E-8D6C789FD396}" dt="2023-03-24T20:59:07.867" v="6623" actId="1076"/>
          <ac:spMkLst>
            <pc:docMk/>
            <pc:sldMk cId="986137997" sldId="419"/>
            <ac:spMk id="173" creationId="{00000000-0000-0000-0000-000000000000}"/>
          </ac:spMkLst>
        </pc:spChg>
        <pc:spChg chg="mod">
          <ac:chgData name="Anica Clarice Antonella Pascual GALANO" userId="5999f95f-9d77-48ba-8a74-8d0e5c3e21f8" providerId="ADAL" clId="{CF1CD83B-830D-4C84-B03E-8D6C789FD396}" dt="2023-03-24T21:01:09.106" v="6631" actId="1076"/>
          <ac:spMkLst>
            <pc:docMk/>
            <pc:sldMk cId="986137997" sldId="419"/>
            <ac:spMk id="174" creationId="{00000000-0000-0000-0000-000000000000}"/>
          </ac:spMkLst>
        </pc:spChg>
        <pc:spChg chg="mod">
          <ac:chgData name="Anica Clarice Antonella Pascual GALANO" userId="5999f95f-9d77-48ba-8a74-8d0e5c3e21f8" providerId="ADAL" clId="{CF1CD83B-830D-4C84-B03E-8D6C789FD396}" dt="2023-03-24T21:05:10.097" v="6877" actId="1076"/>
          <ac:spMkLst>
            <pc:docMk/>
            <pc:sldMk cId="986137997" sldId="419"/>
            <ac:spMk id="176" creationId="{00000000-0000-0000-0000-000000000000}"/>
          </ac:spMkLst>
        </pc:spChg>
        <pc:spChg chg="mod">
          <ac:chgData name="Anica Clarice Antonella Pascual GALANO" userId="5999f95f-9d77-48ba-8a74-8d0e5c3e21f8" providerId="ADAL" clId="{CF1CD83B-830D-4C84-B03E-8D6C789FD396}" dt="2023-03-24T21:05:12.610" v="6878" actId="1076"/>
          <ac:spMkLst>
            <pc:docMk/>
            <pc:sldMk cId="986137997" sldId="419"/>
            <ac:spMk id="177" creationId="{00000000-0000-0000-0000-000000000000}"/>
          </ac:spMkLst>
        </pc:spChg>
        <pc:spChg chg="mod">
          <ac:chgData name="Anica Clarice Antonella Pascual GALANO" userId="5999f95f-9d77-48ba-8a74-8d0e5c3e21f8" providerId="ADAL" clId="{CF1CD83B-830D-4C84-B03E-8D6C789FD396}" dt="2023-03-24T20:59:26.091" v="6625" actId="404"/>
          <ac:spMkLst>
            <pc:docMk/>
            <pc:sldMk cId="986137997" sldId="419"/>
            <ac:spMk id="178" creationId="{00000000-0000-0000-0000-000000000000}"/>
          </ac:spMkLst>
        </pc:spChg>
        <pc:spChg chg="mod">
          <ac:chgData name="Anica Clarice Antonella Pascual GALANO" userId="5999f95f-9d77-48ba-8a74-8d0e5c3e21f8" providerId="ADAL" clId="{CF1CD83B-830D-4C84-B03E-8D6C789FD396}" dt="2023-03-24T22:17:06.484" v="8345" actId="20577"/>
          <ac:spMkLst>
            <pc:docMk/>
            <pc:sldMk cId="986137997" sldId="419"/>
            <ac:spMk id="180" creationId="{00000000-0000-0000-0000-000000000000}"/>
          </ac:spMkLst>
        </pc:spChg>
        <pc:picChg chg="add del mod">
          <ac:chgData name="Anica Clarice Antonella Pascual GALANO" userId="5999f95f-9d77-48ba-8a74-8d0e5c3e21f8" providerId="ADAL" clId="{CF1CD83B-830D-4C84-B03E-8D6C789FD396}" dt="2023-03-24T20:27:39.757" v="6224" actId="478"/>
          <ac:picMkLst>
            <pc:docMk/>
            <pc:sldMk cId="986137997" sldId="419"/>
            <ac:picMk id="6" creationId="{45BC606D-EFA1-833A-F5B1-EA7DFAB0000C}"/>
          </ac:picMkLst>
        </pc:picChg>
        <pc:picChg chg="add del">
          <ac:chgData name="Anica Clarice Antonella Pascual GALANO" userId="5999f95f-9d77-48ba-8a74-8d0e5c3e21f8" providerId="ADAL" clId="{CF1CD83B-830D-4C84-B03E-8D6C789FD396}" dt="2023-03-24T20:33:21.618" v="6293" actId="478"/>
          <ac:picMkLst>
            <pc:docMk/>
            <pc:sldMk cId="986137997" sldId="419"/>
            <ac:picMk id="9" creationId="{64D2DCB0-1564-3F77-274D-B5B5D8469473}"/>
          </ac:picMkLst>
        </pc:picChg>
        <pc:picChg chg="add mod">
          <ac:chgData name="Anica Clarice Antonella Pascual GALANO" userId="5999f95f-9d77-48ba-8a74-8d0e5c3e21f8" providerId="ADAL" clId="{CF1CD83B-830D-4C84-B03E-8D6C789FD396}" dt="2023-03-24T20:57:04.403" v="6448" actId="1036"/>
          <ac:picMkLst>
            <pc:docMk/>
            <pc:sldMk cId="986137997" sldId="419"/>
            <ac:picMk id="11" creationId="{8860424E-BADE-2808-A6D2-EE17479B778A}"/>
          </ac:picMkLst>
        </pc:picChg>
        <pc:picChg chg="add mod">
          <ac:chgData name="Anica Clarice Antonella Pascual GALANO" userId="5999f95f-9d77-48ba-8a74-8d0e5c3e21f8" providerId="ADAL" clId="{CF1CD83B-830D-4C84-B03E-8D6C789FD396}" dt="2023-03-24T20:57:04.403" v="6448" actId="1036"/>
          <ac:picMkLst>
            <pc:docMk/>
            <pc:sldMk cId="986137997" sldId="419"/>
            <ac:picMk id="13" creationId="{F7F8A018-E5AF-C186-FB4D-F1A43E48F1E8}"/>
          </ac:picMkLst>
        </pc:picChg>
        <pc:picChg chg="add del mod">
          <ac:chgData name="Anica Clarice Antonella Pascual GALANO" userId="5999f95f-9d77-48ba-8a74-8d0e5c3e21f8" providerId="ADAL" clId="{CF1CD83B-830D-4C84-B03E-8D6C789FD396}" dt="2023-03-24T20:31:36.107" v="6253" actId="478"/>
          <ac:picMkLst>
            <pc:docMk/>
            <pc:sldMk cId="986137997" sldId="419"/>
            <ac:picMk id="15" creationId="{A12148C3-724C-7193-2A36-8F9663010803}"/>
          </ac:picMkLst>
        </pc:picChg>
        <pc:picChg chg="add mod">
          <ac:chgData name="Anica Clarice Antonella Pascual GALANO" userId="5999f95f-9d77-48ba-8a74-8d0e5c3e21f8" providerId="ADAL" clId="{CF1CD83B-830D-4C84-B03E-8D6C789FD396}" dt="2023-03-24T20:57:04.403" v="6448" actId="1036"/>
          <ac:picMkLst>
            <pc:docMk/>
            <pc:sldMk cId="986137997" sldId="419"/>
            <ac:picMk id="17" creationId="{EB7B7C10-4195-5DE3-7FF0-6DED32ECD627}"/>
          </ac:picMkLst>
        </pc:picChg>
        <pc:picChg chg="add mod">
          <ac:chgData name="Anica Clarice Antonella Pascual GALANO" userId="5999f95f-9d77-48ba-8a74-8d0e5c3e21f8" providerId="ADAL" clId="{CF1CD83B-830D-4C84-B03E-8D6C789FD396}" dt="2023-03-24T20:57:04.403" v="6448" actId="1036"/>
          <ac:picMkLst>
            <pc:docMk/>
            <pc:sldMk cId="986137997" sldId="419"/>
            <ac:picMk id="19" creationId="{401A593B-80EE-54B7-6FA3-B60437D94E38}"/>
          </ac:picMkLst>
        </pc:picChg>
        <pc:picChg chg="add del mod">
          <ac:chgData name="Anica Clarice Antonella Pascual GALANO" userId="5999f95f-9d77-48ba-8a74-8d0e5c3e21f8" providerId="ADAL" clId="{CF1CD83B-830D-4C84-B03E-8D6C789FD396}" dt="2023-03-24T20:31:29.434" v="6249" actId="478"/>
          <ac:picMkLst>
            <pc:docMk/>
            <pc:sldMk cId="986137997" sldId="419"/>
            <ac:picMk id="21" creationId="{E66D9B8B-79A3-960C-CB04-2D4E56D5307F}"/>
          </ac:picMkLst>
        </pc:picChg>
        <pc:picChg chg="add del mod">
          <ac:chgData name="Anica Clarice Antonella Pascual GALANO" userId="5999f95f-9d77-48ba-8a74-8d0e5c3e21f8" providerId="ADAL" clId="{CF1CD83B-830D-4C84-B03E-8D6C789FD396}" dt="2023-03-24T20:31:40.709" v="6256" actId="478"/>
          <ac:picMkLst>
            <pc:docMk/>
            <pc:sldMk cId="986137997" sldId="419"/>
            <ac:picMk id="23" creationId="{993CB1F5-C554-1648-D0E7-0543ACFC23E8}"/>
          </ac:picMkLst>
        </pc:picChg>
        <pc:picChg chg="add mod">
          <ac:chgData name="Anica Clarice Antonella Pascual GALANO" userId="5999f95f-9d77-48ba-8a74-8d0e5c3e21f8" providerId="ADAL" clId="{CF1CD83B-830D-4C84-B03E-8D6C789FD396}" dt="2023-03-24T20:57:04.403" v="6448" actId="1036"/>
          <ac:picMkLst>
            <pc:docMk/>
            <pc:sldMk cId="986137997" sldId="419"/>
            <ac:picMk id="25" creationId="{AAB4E87E-8DBD-78F0-C4F4-DA1C0BAD9D62}"/>
          </ac:picMkLst>
        </pc:picChg>
        <pc:picChg chg="add mod">
          <ac:chgData name="Anica Clarice Antonella Pascual GALANO" userId="5999f95f-9d77-48ba-8a74-8d0e5c3e21f8" providerId="ADAL" clId="{CF1CD83B-830D-4C84-B03E-8D6C789FD396}" dt="2023-03-24T20:57:04.403" v="6448" actId="1036"/>
          <ac:picMkLst>
            <pc:docMk/>
            <pc:sldMk cId="986137997" sldId="419"/>
            <ac:picMk id="27" creationId="{02AB142A-7763-4846-51B7-90D0ADEFBACE}"/>
          </ac:picMkLst>
        </pc:picChg>
        <pc:picChg chg="add del mod">
          <ac:chgData name="Anica Clarice Antonella Pascual GALANO" userId="5999f95f-9d77-48ba-8a74-8d0e5c3e21f8" providerId="ADAL" clId="{CF1CD83B-830D-4C84-B03E-8D6C789FD396}" dt="2023-03-24T20:31:54.164" v="6264" actId="478"/>
          <ac:picMkLst>
            <pc:docMk/>
            <pc:sldMk cId="986137997" sldId="419"/>
            <ac:picMk id="29" creationId="{39425959-2223-254D-4E75-42EBF87AA77D}"/>
          </ac:picMkLst>
        </pc:picChg>
        <pc:picChg chg="add del mod">
          <ac:chgData name="Anica Clarice Antonella Pascual GALANO" userId="5999f95f-9d77-48ba-8a74-8d0e5c3e21f8" providerId="ADAL" clId="{CF1CD83B-830D-4C84-B03E-8D6C789FD396}" dt="2023-03-24T20:32:01.243" v="6268" actId="478"/>
          <ac:picMkLst>
            <pc:docMk/>
            <pc:sldMk cId="986137997" sldId="419"/>
            <ac:picMk id="31" creationId="{EAA19471-BA83-CC9C-06FD-D68F42D52BCF}"/>
          </ac:picMkLst>
        </pc:picChg>
        <pc:picChg chg="add del mod">
          <ac:chgData name="Anica Clarice Antonella Pascual GALANO" userId="5999f95f-9d77-48ba-8a74-8d0e5c3e21f8" providerId="ADAL" clId="{CF1CD83B-830D-4C84-B03E-8D6C789FD396}" dt="2023-03-24T20:31:22.601" v="6245" actId="478"/>
          <ac:picMkLst>
            <pc:docMk/>
            <pc:sldMk cId="986137997" sldId="419"/>
            <ac:picMk id="33" creationId="{D0D14126-E392-09C0-5B1E-6CDBFC77ECB2}"/>
          </ac:picMkLst>
        </pc:picChg>
        <pc:picChg chg="add del mod">
          <ac:chgData name="Anica Clarice Antonella Pascual GALANO" userId="5999f95f-9d77-48ba-8a74-8d0e5c3e21f8" providerId="ADAL" clId="{CF1CD83B-830D-4C84-B03E-8D6C789FD396}" dt="2023-03-24T21:02:38.353" v="6639" actId="478"/>
          <ac:picMkLst>
            <pc:docMk/>
            <pc:sldMk cId="986137997" sldId="419"/>
            <ac:picMk id="42" creationId="{0C1E3439-9AB7-77D0-00D0-8BA2A1BB61BE}"/>
          </ac:picMkLst>
        </pc:picChg>
        <pc:picChg chg="add mod modCrop">
          <ac:chgData name="Anica Clarice Antonella Pascual GALANO" userId="5999f95f-9d77-48ba-8a74-8d0e5c3e21f8" providerId="ADAL" clId="{CF1CD83B-830D-4C84-B03E-8D6C789FD396}" dt="2023-03-24T21:11:23.290" v="6917" actId="1076"/>
          <ac:picMkLst>
            <pc:docMk/>
            <pc:sldMk cId="986137997" sldId="419"/>
            <ac:picMk id="43" creationId="{BF4274D3-F11C-B851-E7AA-947EDA78F305}"/>
          </ac:picMkLst>
        </pc:picChg>
        <pc:cxnChg chg="add mod">
          <ac:chgData name="Anica Clarice Antonella Pascual GALANO" userId="5999f95f-9d77-48ba-8a74-8d0e5c3e21f8" providerId="ADAL" clId="{CF1CD83B-830D-4C84-B03E-8D6C789FD396}" dt="2023-03-24T20:57:41.395" v="6466"/>
          <ac:cxnSpMkLst>
            <pc:docMk/>
            <pc:sldMk cId="986137997" sldId="419"/>
            <ac:cxnSpMk id="40" creationId="{BC00450D-DCB2-8998-79C6-602EBBE95D91}"/>
          </ac:cxnSpMkLst>
        </pc:cxnChg>
      </pc:sldChg>
      <pc:sldChg chg="addSp delSp modSp add mod">
        <pc:chgData name="Anica Clarice Antonella Pascual GALANO" userId="5999f95f-9d77-48ba-8a74-8d0e5c3e21f8" providerId="ADAL" clId="{CF1CD83B-830D-4C84-B03E-8D6C789FD396}" dt="2023-03-24T20:11:15.853" v="6206" actId="478"/>
        <pc:sldMkLst>
          <pc:docMk/>
          <pc:sldMk cId="2828851490" sldId="420"/>
        </pc:sldMkLst>
        <pc:graphicFrameChg chg="add del mod modGraphic">
          <ac:chgData name="Anica Clarice Antonella Pascual GALANO" userId="5999f95f-9d77-48ba-8a74-8d0e5c3e21f8" providerId="ADAL" clId="{CF1CD83B-830D-4C84-B03E-8D6C789FD396}" dt="2023-03-24T20:11:12.878" v="6204" actId="478"/>
          <ac:graphicFrameMkLst>
            <pc:docMk/>
            <pc:sldMk cId="2828851490" sldId="420"/>
            <ac:graphicFrameMk id="2" creationId="{32F86808-543C-4A4A-E2A3-2B95CF46A2DB}"/>
          </ac:graphicFrameMkLst>
        </pc:graphicFrameChg>
        <pc:cxnChg chg="add del mod">
          <ac:chgData name="Anica Clarice Antonella Pascual GALANO" userId="5999f95f-9d77-48ba-8a74-8d0e5c3e21f8" providerId="ADAL" clId="{CF1CD83B-830D-4C84-B03E-8D6C789FD396}" dt="2023-03-24T20:11:14.956" v="6205" actId="478"/>
          <ac:cxnSpMkLst>
            <pc:docMk/>
            <pc:sldMk cId="2828851490" sldId="420"/>
            <ac:cxnSpMk id="3" creationId="{5530DFE7-1675-6340-B686-B2B7AF0CE66B}"/>
          </ac:cxnSpMkLst>
        </pc:cxnChg>
        <pc:cxnChg chg="add del mod">
          <ac:chgData name="Anica Clarice Antonella Pascual GALANO" userId="5999f95f-9d77-48ba-8a74-8d0e5c3e21f8" providerId="ADAL" clId="{CF1CD83B-830D-4C84-B03E-8D6C789FD396}" dt="2023-03-24T20:11:15.853" v="6206" actId="478"/>
          <ac:cxnSpMkLst>
            <pc:docMk/>
            <pc:sldMk cId="2828851490" sldId="420"/>
            <ac:cxnSpMk id="5" creationId="{490D063C-6893-8689-918C-F183AF031488}"/>
          </ac:cxnSpMkLst>
        </pc:cxnChg>
      </pc:sldChg>
      <pc:sldChg chg="delSp modSp add del mod">
        <pc:chgData name="Anica Clarice Antonella Pascual GALANO" userId="5999f95f-9d77-48ba-8a74-8d0e5c3e21f8" providerId="ADAL" clId="{CF1CD83B-830D-4C84-B03E-8D6C789FD396}" dt="2023-03-23T21:41:40.800" v="1784" actId="47"/>
        <pc:sldMkLst>
          <pc:docMk/>
          <pc:sldMk cId="1029173476" sldId="421"/>
        </pc:sldMkLst>
        <pc:spChg chg="del">
          <ac:chgData name="Anica Clarice Antonella Pascual GALANO" userId="5999f95f-9d77-48ba-8a74-8d0e5c3e21f8" providerId="ADAL" clId="{CF1CD83B-830D-4C84-B03E-8D6C789FD396}" dt="2023-03-23T21:40:45.420" v="1767" actId="478"/>
          <ac:spMkLst>
            <pc:docMk/>
            <pc:sldMk cId="1029173476" sldId="421"/>
            <ac:spMk id="4" creationId="{30C05277-2F97-0D63-EE8F-3268A8D88BEF}"/>
          </ac:spMkLst>
        </pc:spChg>
        <pc:spChg chg="del">
          <ac:chgData name="Anica Clarice Antonella Pascual GALANO" userId="5999f95f-9d77-48ba-8a74-8d0e5c3e21f8" providerId="ADAL" clId="{CF1CD83B-830D-4C84-B03E-8D6C789FD396}" dt="2023-03-23T21:40:45.420" v="1767" actId="478"/>
          <ac:spMkLst>
            <pc:docMk/>
            <pc:sldMk cId="1029173476" sldId="421"/>
            <ac:spMk id="5" creationId="{458CC9EC-A517-9DB4-6B62-BA4307F18CB9}"/>
          </ac:spMkLst>
        </pc:spChg>
        <pc:spChg chg="del">
          <ac:chgData name="Anica Clarice Antonella Pascual GALANO" userId="5999f95f-9d77-48ba-8a74-8d0e5c3e21f8" providerId="ADAL" clId="{CF1CD83B-830D-4C84-B03E-8D6C789FD396}" dt="2023-03-23T21:40:45.420" v="1767" actId="478"/>
          <ac:spMkLst>
            <pc:docMk/>
            <pc:sldMk cId="1029173476" sldId="421"/>
            <ac:spMk id="170" creationId="{00000000-0000-0000-0000-000000000000}"/>
          </ac:spMkLst>
        </pc:spChg>
        <pc:spChg chg="del">
          <ac:chgData name="Anica Clarice Antonella Pascual GALANO" userId="5999f95f-9d77-48ba-8a74-8d0e5c3e21f8" providerId="ADAL" clId="{CF1CD83B-830D-4C84-B03E-8D6C789FD396}" dt="2023-03-23T21:40:45.420" v="1767" actId="478"/>
          <ac:spMkLst>
            <pc:docMk/>
            <pc:sldMk cId="1029173476" sldId="421"/>
            <ac:spMk id="171" creationId="{00000000-0000-0000-0000-000000000000}"/>
          </ac:spMkLst>
        </pc:spChg>
        <pc:spChg chg="del">
          <ac:chgData name="Anica Clarice Antonella Pascual GALANO" userId="5999f95f-9d77-48ba-8a74-8d0e5c3e21f8" providerId="ADAL" clId="{CF1CD83B-830D-4C84-B03E-8D6C789FD396}" dt="2023-03-23T21:40:45.420" v="1767" actId="478"/>
          <ac:spMkLst>
            <pc:docMk/>
            <pc:sldMk cId="1029173476" sldId="421"/>
            <ac:spMk id="176" creationId="{00000000-0000-0000-0000-000000000000}"/>
          </ac:spMkLst>
        </pc:spChg>
        <pc:spChg chg="del">
          <ac:chgData name="Anica Clarice Antonella Pascual GALANO" userId="5999f95f-9d77-48ba-8a74-8d0e5c3e21f8" providerId="ADAL" clId="{CF1CD83B-830D-4C84-B03E-8D6C789FD396}" dt="2023-03-23T21:40:45.420" v="1767" actId="478"/>
          <ac:spMkLst>
            <pc:docMk/>
            <pc:sldMk cId="1029173476" sldId="421"/>
            <ac:spMk id="177" creationId="{00000000-0000-0000-0000-000000000000}"/>
          </ac:spMkLst>
        </pc:spChg>
        <pc:spChg chg="del">
          <ac:chgData name="Anica Clarice Antonella Pascual GALANO" userId="5999f95f-9d77-48ba-8a74-8d0e5c3e21f8" providerId="ADAL" clId="{CF1CD83B-830D-4C84-B03E-8D6C789FD396}" dt="2023-03-23T21:40:45.420" v="1767" actId="478"/>
          <ac:spMkLst>
            <pc:docMk/>
            <pc:sldMk cId="1029173476" sldId="421"/>
            <ac:spMk id="178" creationId="{00000000-0000-0000-0000-000000000000}"/>
          </ac:spMkLst>
        </pc:spChg>
        <pc:spChg chg="del">
          <ac:chgData name="Anica Clarice Antonella Pascual GALANO" userId="5999f95f-9d77-48ba-8a74-8d0e5c3e21f8" providerId="ADAL" clId="{CF1CD83B-830D-4C84-B03E-8D6C789FD396}" dt="2023-03-23T21:40:45.420" v="1767" actId="478"/>
          <ac:spMkLst>
            <pc:docMk/>
            <pc:sldMk cId="1029173476" sldId="421"/>
            <ac:spMk id="180" creationId="{00000000-0000-0000-0000-000000000000}"/>
          </ac:spMkLst>
        </pc:spChg>
        <pc:cxnChg chg="mod">
          <ac:chgData name="Anica Clarice Antonella Pascual GALANO" userId="5999f95f-9d77-48ba-8a74-8d0e5c3e21f8" providerId="ADAL" clId="{CF1CD83B-830D-4C84-B03E-8D6C789FD396}" dt="2023-03-23T21:40:41.125" v="1766" actId="14100"/>
          <ac:cxnSpMkLst>
            <pc:docMk/>
            <pc:sldMk cId="1029173476" sldId="421"/>
            <ac:cxnSpMk id="168" creationId="{00000000-0000-0000-0000-000000000000}"/>
          </ac:cxnSpMkLst>
        </pc:cxnChg>
      </pc:sldChg>
      <pc:sldChg chg="add del">
        <pc:chgData name="Anica Clarice Antonella Pascual GALANO" userId="5999f95f-9d77-48ba-8a74-8d0e5c3e21f8" providerId="ADAL" clId="{CF1CD83B-830D-4C84-B03E-8D6C789FD396}" dt="2023-03-24T13:54:19.837" v="3389" actId="47"/>
        <pc:sldMkLst>
          <pc:docMk/>
          <pc:sldMk cId="4249218578" sldId="421"/>
        </pc:sldMkLst>
      </pc:sldChg>
      <pc:sldChg chg="new del">
        <pc:chgData name="Anica Clarice Antonella Pascual GALANO" userId="5999f95f-9d77-48ba-8a74-8d0e5c3e21f8" providerId="ADAL" clId="{CF1CD83B-830D-4C84-B03E-8D6C789FD396}" dt="2023-03-24T11:36:02.428" v="2325" actId="47"/>
        <pc:sldMkLst>
          <pc:docMk/>
          <pc:sldMk cId="1683814380" sldId="422"/>
        </pc:sldMkLst>
      </pc:sldChg>
      <pc:sldChg chg="addSp delSp modSp add mod modAnim">
        <pc:chgData name="Anica Clarice Antonella Pascual GALANO" userId="5999f95f-9d77-48ba-8a74-8d0e5c3e21f8" providerId="ADAL" clId="{CF1CD83B-830D-4C84-B03E-8D6C789FD396}" dt="2023-03-24T16:03:43.451" v="4110"/>
        <pc:sldMkLst>
          <pc:docMk/>
          <pc:sldMk cId="2206960674" sldId="422"/>
        </pc:sldMkLst>
        <pc:spChg chg="add del mod">
          <ac:chgData name="Anica Clarice Antonella Pascual GALANO" userId="5999f95f-9d77-48ba-8a74-8d0e5c3e21f8" providerId="ADAL" clId="{CF1CD83B-830D-4C84-B03E-8D6C789FD396}" dt="2023-03-24T14:26:18.921" v="3686" actId="478"/>
          <ac:spMkLst>
            <pc:docMk/>
            <pc:sldMk cId="2206960674" sldId="422"/>
            <ac:spMk id="2" creationId="{E16405CC-5A3B-545C-4548-EABB9A40F7AA}"/>
          </ac:spMkLst>
        </pc:spChg>
        <pc:spChg chg="add mod">
          <ac:chgData name="Anica Clarice Antonella Pascual GALANO" userId="5999f95f-9d77-48ba-8a74-8d0e5c3e21f8" providerId="ADAL" clId="{CF1CD83B-830D-4C84-B03E-8D6C789FD396}" dt="2023-03-24T14:33:54.050" v="3761" actId="1076"/>
          <ac:spMkLst>
            <pc:docMk/>
            <pc:sldMk cId="2206960674" sldId="422"/>
            <ac:spMk id="2" creationId="{F72DB188-41B1-563B-BBC2-4969AD9A2133}"/>
          </ac:spMkLst>
        </pc:spChg>
        <pc:spChg chg="mod topLvl">
          <ac:chgData name="Anica Clarice Antonella Pascual GALANO" userId="5999f95f-9d77-48ba-8a74-8d0e5c3e21f8" providerId="ADAL" clId="{CF1CD83B-830D-4C84-B03E-8D6C789FD396}" dt="2023-03-24T14:28:57.053" v="3706" actId="1076"/>
          <ac:spMkLst>
            <pc:docMk/>
            <pc:sldMk cId="2206960674" sldId="422"/>
            <ac:spMk id="10" creationId="{D9773C78-5E58-59F4-EE43-0EB9ABC5DF55}"/>
          </ac:spMkLst>
        </pc:spChg>
        <pc:spChg chg="mod topLvl">
          <ac:chgData name="Anica Clarice Antonella Pascual GALANO" userId="5999f95f-9d77-48ba-8a74-8d0e5c3e21f8" providerId="ADAL" clId="{CF1CD83B-830D-4C84-B03E-8D6C789FD396}" dt="2023-03-24T14:28:54.132" v="3704" actId="164"/>
          <ac:spMkLst>
            <pc:docMk/>
            <pc:sldMk cId="2206960674" sldId="422"/>
            <ac:spMk id="12" creationId="{52C56417-16C7-1B4C-F20A-81F4AF7D40F5}"/>
          </ac:spMkLst>
        </pc:spChg>
        <pc:spChg chg="mod topLvl">
          <ac:chgData name="Anica Clarice Antonella Pascual GALANO" userId="5999f95f-9d77-48ba-8a74-8d0e5c3e21f8" providerId="ADAL" clId="{CF1CD83B-830D-4C84-B03E-8D6C789FD396}" dt="2023-03-24T14:28:54.132" v="3704" actId="164"/>
          <ac:spMkLst>
            <pc:docMk/>
            <pc:sldMk cId="2206960674" sldId="422"/>
            <ac:spMk id="14" creationId="{9E14456A-62A1-8BE9-9587-06CEB9D9AAD2}"/>
          </ac:spMkLst>
        </pc:spChg>
        <pc:spChg chg="mod topLvl">
          <ac:chgData name="Anica Clarice Antonella Pascual GALANO" userId="5999f95f-9d77-48ba-8a74-8d0e5c3e21f8" providerId="ADAL" clId="{CF1CD83B-830D-4C84-B03E-8D6C789FD396}" dt="2023-03-24T14:28:54.132" v="3704" actId="164"/>
          <ac:spMkLst>
            <pc:docMk/>
            <pc:sldMk cId="2206960674" sldId="422"/>
            <ac:spMk id="16" creationId="{EBCC853D-FC45-3171-761F-C51CD1FF4247}"/>
          </ac:spMkLst>
        </pc:spChg>
        <pc:spChg chg="mod topLvl">
          <ac:chgData name="Anica Clarice Antonella Pascual GALANO" userId="5999f95f-9d77-48ba-8a74-8d0e5c3e21f8" providerId="ADAL" clId="{CF1CD83B-830D-4C84-B03E-8D6C789FD396}" dt="2023-03-24T14:28:54.132" v="3704" actId="164"/>
          <ac:spMkLst>
            <pc:docMk/>
            <pc:sldMk cId="2206960674" sldId="422"/>
            <ac:spMk id="18" creationId="{0A4759A9-99EF-D22F-7358-3E521EC993CB}"/>
          </ac:spMkLst>
        </pc:spChg>
        <pc:spChg chg="mod topLvl">
          <ac:chgData name="Anica Clarice Antonella Pascual GALANO" userId="5999f95f-9d77-48ba-8a74-8d0e5c3e21f8" providerId="ADAL" clId="{CF1CD83B-830D-4C84-B03E-8D6C789FD396}" dt="2023-03-24T14:28:54.132" v="3704" actId="164"/>
          <ac:spMkLst>
            <pc:docMk/>
            <pc:sldMk cId="2206960674" sldId="422"/>
            <ac:spMk id="20" creationId="{5AA2DDD5-8C61-62C2-D1FC-8F4C0B3C8876}"/>
          </ac:spMkLst>
        </pc:spChg>
        <pc:spChg chg="mod topLvl">
          <ac:chgData name="Anica Clarice Antonella Pascual GALANO" userId="5999f95f-9d77-48ba-8a74-8d0e5c3e21f8" providerId="ADAL" clId="{CF1CD83B-830D-4C84-B03E-8D6C789FD396}" dt="2023-03-24T14:28:54.132" v="3704" actId="164"/>
          <ac:spMkLst>
            <pc:docMk/>
            <pc:sldMk cId="2206960674" sldId="422"/>
            <ac:spMk id="29" creationId="{70BD3B6C-C1B5-3D48-63F7-1F0DB9D38C52}"/>
          </ac:spMkLst>
        </pc:spChg>
        <pc:spChg chg="mod topLvl">
          <ac:chgData name="Anica Clarice Antonella Pascual GALANO" userId="5999f95f-9d77-48ba-8a74-8d0e5c3e21f8" providerId="ADAL" clId="{CF1CD83B-830D-4C84-B03E-8D6C789FD396}" dt="2023-03-24T14:28:54.132" v="3704" actId="164"/>
          <ac:spMkLst>
            <pc:docMk/>
            <pc:sldMk cId="2206960674" sldId="422"/>
            <ac:spMk id="42" creationId="{1EC3A6D0-7118-0C0F-EA76-7944B85BDAE2}"/>
          </ac:spMkLst>
        </pc:spChg>
        <pc:spChg chg="mod topLvl">
          <ac:chgData name="Anica Clarice Antonella Pascual GALANO" userId="5999f95f-9d77-48ba-8a74-8d0e5c3e21f8" providerId="ADAL" clId="{CF1CD83B-830D-4C84-B03E-8D6C789FD396}" dt="2023-03-24T14:28:54.132" v="3704" actId="164"/>
          <ac:spMkLst>
            <pc:docMk/>
            <pc:sldMk cId="2206960674" sldId="422"/>
            <ac:spMk id="50" creationId="{FD79EA2A-78ED-1C1F-3411-5B8FDB35D7DB}"/>
          </ac:spMkLst>
        </pc:spChg>
        <pc:spChg chg="mod topLvl">
          <ac:chgData name="Anica Clarice Antonella Pascual GALANO" userId="5999f95f-9d77-48ba-8a74-8d0e5c3e21f8" providerId="ADAL" clId="{CF1CD83B-830D-4C84-B03E-8D6C789FD396}" dt="2023-03-24T14:28:54.132" v="3704" actId="164"/>
          <ac:spMkLst>
            <pc:docMk/>
            <pc:sldMk cId="2206960674" sldId="422"/>
            <ac:spMk id="52" creationId="{BA7ABB5E-7403-2229-3999-4A3CF5135179}"/>
          </ac:spMkLst>
        </pc:spChg>
        <pc:spChg chg="mod topLvl">
          <ac:chgData name="Anica Clarice Antonella Pascual GALANO" userId="5999f95f-9d77-48ba-8a74-8d0e5c3e21f8" providerId="ADAL" clId="{CF1CD83B-830D-4C84-B03E-8D6C789FD396}" dt="2023-03-24T14:28:54.132" v="3704" actId="164"/>
          <ac:spMkLst>
            <pc:docMk/>
            <pc:sldMk cId="2206960674" sldId="422"/>
            <ac:spMk id="53" creationId="{D042CEAE-6889-8C89-B008-F5D8EC96C39E}"/>
          </ac:spMkLst>
        </pc:spChg>
        <pc:spChg chg="mod topLvl">
          <ac:chgData name="Anica Clarice Antonella Pascual GALANO" userId="5999f95f-9d77-48ba-8a74-8d0e5c3e21f8" providerId="ADAL" clId="{CF1CD83B-830D-4C84-B03E-8D6C789FD396}" dt="2023-03-24T14:28:54.132" v="3704" actId="164"/>
          <ac:spMkLst>
            <pc:docMk/>
            <pc:sldMk cId="2206960674" sldId="422"/>
            <ac:spMk id="54" creationId="{34698B08-21CC-2C39-C932-8234758BF840}"/>
          </ac:spMkLst>
        </pc:spChg>
        <pc:spChg chg="mod topLvl">
          <ac:chgData name="Anica Clarice Antonella Pascual GALANO" userId="5999f95f-9d77-48ba-8a74-8d0e5c3e21f8" providerId="ADAL" clId="{CF1CD83B-830D-4C84-B03E-8D6C789FD396}" dt="2023-03-24T14:28:54.132" v="3704" actId="164"/>
          <ac:spMkLst>
            <pc:docMk/>
            <pc:sldMk cId="2206960674" sldId="422"/>
            <ac:spMk id="56" creationId="{CA49C276-5281-C962-3DAD-6B611205123F}"/>
          </ac:spMkLst>
        </pc:spChg>
        <pc:spChg chg="mod topLvl">
          <ac:chgData name="Anica Clarice Antonella Pascual GALANO" userId="5999f95f-9d77-48ba-8a74-8d0e5c3e21f8" providerId="ADAL" clId="{CF1CD83B-830D-4C84-B03E-8D6C789FD396}" dt="2023-03-24T14:28:54.132" v="3704" actId="164"/>
          <ac:spMkLst>
            <pc:docMk/>
            <pc:sldMk cId="2206960674" sldId="422"/>
            <ac:spMk id="57" creationId="{0DEC3EA8-40FB-6AE8-D737-9848218EC3E9}"/>
          </ac:spMkLst>
        </pc:spChg>
        <pc:spChg chg="mod topLvl">
          <ac:chgData name="Anica Clarice Antonella Pascual GALANO" userId="5999f95f-9d77-48ba-8a74-8d0e5c3e21f8" providerId="ADAL" clId="{CF1CD83B-830D-4C84-B03E-8D6C789FD396}" dt="2023-03-24T14:28:54.132" v="3704" actId="164"/>
          <ac:spMkLst>
            <pc:docMk/>
            <pc:sldMk cId="2206960674" sldId="422"/>
            <ac:spMk id="58" creationId="{404AB8B4-EA9F-2820-6F20-4EE6F479CA4A}"/>
          </ac:spMkLst>
        </pc:spChg>
        <pc:spChg chg="mod topLvl">
          <ac:chgData name="Anica Clarice Antonella Pascual GALANO" userId="5999f95f-9d77-48ba-8a74-8d0e5c3e21f8" providerId="ADAL" clId="{CF1CD83B-830D-4C84-B03E-8D6C789FD396}" dt="2023-03-24T14:28:54.132" v="3704" actId="164"/>
          <ac:spMkLst>
            <pc:docMk/>
            <pc:sldMk cId="2206960674" sldId="422"/>
            <ac:spMk id="59" creationId="{894FF165-FD54-091F-0067-1106DDA9F11E}"/>
          </ac:spMkLst>
        </pc:spChg>
        <pc:spChg chg="mod topLvl">
          <ac:chgData name="Anica Clarice Antonella Pascual GALANO" userId="5999f95f-9d77-48ba-8a74-8d0e5c3e21f8" providerId="ADAL" clId="{CF1CD83B-830D-4C84-B03E-8D6C789FD396}" dt="2023-03-24T14:28:54.132" v="3704" actId="164"/>
          <ac:spMkLst>
            <pc:docMk/>
            <pc:sldMk cId="2206960674" sldId="422"/>
            <ac:spMk id="60" creationId="{C36FD317-E0A3-08FB-7E98-C86A3D87B1AD}"/>
          </ac:spMkLst>
        </pc:spChg>
        <pc:spChg chg="mod topLvl">
          <ac:chgData name="Anica Clarice Antonella Pascual GALANO" userId="5999f95f-9d77-48ba-8a74-8d0e5c3e21f8" providerId="ADAL" clId="{CF1CD83B-830D-4C84-B03E-8D6C789FD396}" dt="2023-03-24T14:28:54.132" v="3704" actId="164"/>
          <ac:spMkLst>
            <pc:docMk/>
            <pc:sldMk cId="2206960674" sldId="422"/>
            <ac:spMk id="61" creationId="{3B3EFE08-64BA-8517-27E5-D06521AA01C2}"/>
          </ac:spMkLst>
        </pc:spChg>
        <pc:spChg chg="mod topLvl">
          <ac:chgData name="Anica Clarice Antonella Pascual GALANO" userId="5999f95f-9d77-48ba-8a74-8d0e5c3e21f8" providerId="ADAL" clId="{CF1CD83B-830D-4C84-B03E-8D6C789FD396}" dt="2023-03-24T14:28:54.132" v="3704" actId="164"/>
          <ac:spMkLst>
            <pc:docMk/>
            <pc:sldMk cId="2206960674" sldId="422"/>
            <ac:spMk id="128" creationId="{29AEBA25-2290-737C-43C3-E0D95791FE0A}"/>
          </ac:spMkLst>
        </pc:spChg>
        <pc:spChg chg="mod topLvl">
          <ac:chgData name="Anica Clarice Antonella Pascual GALANO" userId="5999f95f-9d77-48ba-8a74-8d0e5c3e21f8" providerId="ADAL" clId="{CF1CD83B-830D-4C84-B03E-8D6C789FD396}" dt="2023-03-24T14:28:54.132" v="3704" actId="164"/>
          <ac:spMkLst>
            <pc:docMk/>
            <pc:sldMk cId="2206960674" sldId="422"/>
            <ac:spMk id="130" creationId="{DFD95733-7B59-B8CF-A6C9-387B129D0B8F}"/>
          </ac:spMkLst>
        </pc:spChg>
        <pc:spChg chg="mod topLvl">
          <ac:chgData name="Anica Clarice Antonella Pascual GALANO" userId="5999f95f-9d77-48ba-8a74-8d0e5c3e21f8" providerId="ADAL" clId="{CF1CD83B-830D-4C84-B03E-8D6C789FD396}" dt="2023-03-24T14:28:54.132" v="3704" actId="164"/>
          <ac:spMkLst>
            <pc:docMk/>
            <pc:sldMk cId="2206960674" sldId="422"/>
            <ac:spMk id="133" creationId="{7D70934E-D769-52F9-3B5D-38CA7CEA87D8}"/>
          </ac:spMkLst>
        </pc:spChg>
        <pc:spChg chg="mod topLvl">
          <ac:chgData name="Anica Clarice Antonella Pascual GALANO" userId="5999f95f-9d77-48ba-8a74-8d0e5c3e21f8" providerId="ADAL" clId="{CF1CD83B-830D-4C84-B03E-8D6C789FD396}" dt="2023-03-24T14:28:54.132" v="3704" actId="164"/>
          <ac:spMkLst>
            <pc:docMk/>
            <pc:sldMk cId="2206960674" sldId="422"/>
            <ac:spMk id="135" creationId="{1F8DFA4F-5852-4102-BBCE-1464C43DA553}"/>
          </ac:spMkLst>
        </pc:spChg>
        <pc:spChg chg="mod topLvl">
          <ac:chgData name="Anica Clarice Antonella Pascual GALANO" userId="5999f95f-9d77-48ba-8a74-8d0e5c3e21f8" providerId="ADAL" clId="{CF1CD83B-830D-4C84-B03E-8D6C789FD396}" dt="2023-03-24T14:28:42.112" v="3703" actId="165"/>
          <ac:spMkLst>
            <pc:docMk/>
            <pc:sldMk cId="2206960674" sldId="422"/>
            <ac:spMk id="139" creationId="{862A3793-318D-0FDD-77C9-F878EE39D377}"/>
          </ac:spMkLst>
        </pc:spChg>
        <pc:spChg chg="del">
          <ac:chgData name="Anica Clarice Antonella Pascual GALANO" userId="5999f95f-9d77-48ba-8a74-8d0e5c3e21f8" providerId="ADAL" clId="{CF1CD83B-830D-4C84-B03E-8D6C789FD396}" dt="2023-03-24T14:25:29.038" v="3682" actId="478"/>
          <ac:spMkLst>
            <pc:docMk/>
            <pc:sldMk cId="2206960674" sldId="422"/>
            <ac:spMk id="171" creationId="{00000000-0000-0000-0000-000000000000}"/>
          </ac:spMkLst>
        </pc:spChg>
        <pc:spChg chg="del">
          <ac:chgData name="Anica Clarice Antonella Pascual GALANO" userId="5999f95f-9d77-48ba-8a74-8d0e5c3e21f8" providerId="ADAL" clId="{CF1CD83B-830D-4C84-B03E-8D6C789FD396}" dt="2023-03-24T14:25:29.038" v="3682" actId="478"/>
          <ac:spMkLst>
            <pc:docMk/>
            <pc:sldMk cId="2206960674" sldId="422"/>
            <ac:spMk id="176" creationId="{00000000-0000-0000-0000-000000000000}"/>
          </ac:spMkLst>
        </pc:spChg>
        <pc:spChg chg="del">
          <ac:chgData name="Anica Clarice Antonella Pascual GALANO" userId="5999f95f-9d77-48ba-8a74-8d0e5c3e21f8" providerId="ADAL" clId="{CF1CD83B-830D-4C84-B03E-8D6C789FD396}" dt="2023-03-24T14:25:29.038" v="3682" actId="478"/>
          <ac:spMkLst>
            <pc:docMk/>
            <pc:sldMk cId="2206960674" sldId="422"/>
            <ac:spMk id="177" creationId="{00000000-0000-0000-0000-000000000000}"/>
          </ac:spMkLst>
        </pc:spChg>
        <pc:spChg chg="mod topLvl">
          <ac:chgData name="Anica Clarice Antonella Pascual GALANO" userId="5999f95f-9d77-48ba-8a74-8d0e5c3e21f8" providerId="ADAL" clId="{CF1CD83B-830D-4C84-B03E-8D6C789FD396}" dt="2023-03-24T14:28:42.112" v="3703" actId="165"/>
          <ac:spMkLst>
            <pc:docMk/>
            <pc:sldMk cId="2206960674" sldId="422"/>
            <ac:spMk id="185" creationId="{50479EF6-612B-1658-0535-AAA074805356}"/>
          </ac:spMkLst>
        </pc:spChg>
        <pc:spChg chg="mod topLvl">
          <ac:chgData name="Anica Clarice Antonella Pascual GALANO" userId="5999f95f-9d77-48ba-8a74-8d0e5c3e21f8" providerId="ADAL" clId="{CF1CD83B-830D-4C84-B03E-8D6C789FD396}" dt="2023-03-24T14:28:42.112" v="3703" actId="165"/>
          <ac:spMkLst>
            <pc:docMk/>
            <pc:sldMk cId="2206960674" sldId="422"/>
            <ac:spMk id="187" creationId="{FB3AA17F-CB0E-203D-FC30-7AB040CFA5A1}"/>
          </ac:spMkLst>
        </pc:spChg>
        <pc:spChg chg="mod topLvl">
          <ac:chgData name="Anica Clarice Antonella Pascual GALANO" userId="5999f95f-9d77-48ba-8a74-8d0e5c3e21f8" providerId="ADAL" clId="{CF1CD83B-830D-4C84-B03E-8D6C789FD396}" dt="2023-03-24T14:28:42.112" v="3703" actId="165"/>
          <ac:spMkLst>
            <pc:docMk/>
            <pc:sldMk cId="2206960674" sldId="422"/>
            <ac:spMk id="188" creationId="{C5CFF639-C6AE-615C-2E30-280E64C39F66}"/>
          </ac:spMkLst>
        </pc:spChg>
        <pc:spChg chg="add mod">
          <ac:chgData name="Anica Clarice Antonella Pascual GALANO" userId="5999f95f-9d77-48ba-8a74-8d0e5c3e21f8" providerId="ADAL" clId="{CF1CD83B-830D-4C84-B03E-8D6C789FD396}" dt="2023-03-24T14:28:10.834" v="3702" actId="14100"/>
          <ac:spMkLst>
            <pc:docMk/>
            <pc:sldMk cId="2206960674" sldId="422"/>
            <ac:spMk id="189" creationId="{2C0A81BC-419B-E362-147A-E687C53ADAAC}"/>
          </ac:spMkLst>
        </pc:spChg>
        <pc:spChg chg="add mod">
          <ac:chgData name="Anica Clarice Antonella Pascual GALANO" userId="5999f95f-9d77-48ba-8a74-8d0e5c3e21f8" providerId="ADAL" clId="{CF1CD83B-830D-4C84-B03E-8D6C789FD396}" dt="2023-03-24T14:31:14.273" v="3723" actId="1076"/>
          <ac:spMkLst>
            <pc:docMk/>
            <pc:sldMk cId="2206960674" sldId="422"/>
            <ac:spMk id="199" creationId="{D3148F9F-CB86-4B83-EA7B-19BD09F67ED4}"/>
          </ac:spMkLst>
        </pc:spChg>
        <pc:spChg chg="add mod">
          <ac:chgData name="Anica Clarice Antonella Pascual GALANO" userId="5999f95f-9d77-48ba-8a74-8d0e5c3e21f8" providerId="ADAL" clId="{CF1CD83B-830D-4C84-B03E-8D6C789FD396}" dt="2023-03-24T14:32:01.354" v="3733" actId="14100"/>
          <ac:spMkLst>
            <pc:docMk/>
            <pc:sldMk cId="2206960674" sldId="422"/>
            <ac:spMk id="200" creationId="{EABA8D67-7A35-67BB-DB3A-BCC36D585C27}"/>
          </ac:spMkLst>
        </pc:spChg>
        <pc:grpChg chg="add del mod">
          <ac:chgData name="Anica Clarice Antonella Pascual GALANO" userId="5999f95f-9d77-48ba-8a74-8d0e5c3e21f8" providerId="ADAL" clId="{CF1CD83B-830D-4C84-B03E-8D6C789FD396}" dt="2023-03-24T14:28:42.112" v="3703" actId="165"/>
          <ac:grpSpMkLst>
            <pc:docMk/>
            <pc:sldMk cId="2206960674" sldId="422"/>
            <ac:grpSpMk id="8" creationId="{66E08F19-8BC7-DEEC-A14A-C307FEF9F097}"/>
          </ac:grpSpMkLst>
        </pc:grpChg>
        <pc:grpChg chg="del">
          <ac:chgData name="Anica Clarice Antonella Pascual GALANO" userId="5999f95f-9d77-48ba-8a74-8d0e5c3e21f8" providerId="ADAL" clId="{CF1CD83B-830D-4C84-B03E-8D6C789FD396}" dt="2023-03-24T14:25:41.596" v="3683" actId="478"/>
          <ac:grpSpMkLst>
            <pc:docMk/>
            <pc:sldMk cId="2206960674" sldId="422"/>
            <ac:grpSpMk id="182" creationId="{4DD174E0-A1B9-48E6-40E8-50297B9C2671}"/>
          </ac:grpSpMkLst>
        </pc:grpChg>
        <pc:grpChg chg="add del mod">
          <ac:chgData name="Anica Clarice Antonella Pascual GALANO" userId="5999f95f-9d77-48ba-8a74-8d0e5c3e21f8" providerId="ADAL" clId="{CF1CD83B-830D-4C84-B03E-8D6C789FD396}" dt="2023-03-24T14:37:48.670" v="3795" actId="478"/>
          <ac:grpSpMkLst>
            <pc:docMk/>
            <pc:sldMk cId="2206960674" sldId="422"/>
            <ac:grpSpMk id="190" creationId="{ACDFFD9A-53F5-7473-A2D1-8E7514A5E483}"/>
          </ac:grpSpMkLst>
        </pc:grpChg>
        <pc:grpChg chg="del">
          <ac:chgData name="Anica Clarice Antonella Pascual GALANO" userId="5999f95f-9d77-48ba-8a74-8d0e5c3e21f8" providerId="ADAL" clId="{CF1CD83B-830D-4C84-B03E-8D6C789FD396}" dt="2023-03-24T14:25:29.038" v="3682" actId="478"/>
          <ac:grpSpMkLst>
            <pc:docMk/>
            <pc:sldMk cId="2206960674" sldId="422"/>
            <ac:grpSpMk id="198" creationId="{61F034C3-6DED-7931-94F5-160044F38F5C}"/>
          </ac:grpSpMkLst>
        </pc:grpChg>
        <pc:grpChg chg="add mod">
          <ac:chgData name="Anica Clarice Antonella Pascual GALANO" userId="5999f95f-9d77-48ba-8a74-8d0e5c3e21f8" providerId="ADAL" clId="{CF1CD83B-830D-4C84-B03E-8D6C789FD396}" dt="2023-03-24T14:32:48.112" v="3747" actId="164"/>
          <ac:grpSpMkLst>
            <pc:docMk/>
            <pc:sldMk cId="2206960674" sldId="422"/>
            <ac:grpSpMk id="206" creationId="{FAEE2D22-B02F-2F18-3E87-1D0AE8D13774}"/>
          </ac:grpSpMkLst>
        </pc:grpChg>
        <pc:picChg chg="add mod modCrop">
          <ac:chgData name="Anica Clarice Antonella Pascual GALANO" userId="5999f95f-9d77-48ba-8a74-8d0e5c3e21f8" providerId="ADAL" clId="{CF1CD83B-830D-4C84-B03E-8D6C789FD396}" dt="2023-03-24T15:58:54.905" v="4081" actId="14100"/>
          <ac:picMkLst>
            <pc:docMk/>
            <pc:sldMk cId="2206960674" sldId="422"/>
            <ac:picMk id="5" creationId="{F214CF67-FD7A-053E-62B9-427B24EEF96B}"/>
          </ac:picMkLst>
        </pc:picChg>
        <pc:picChg chg="mod topLvl">
          <ac:chgData name="Anica Clarice Antonella Pascual GALANO" userId="5999f95f-9d77-48ba-8a74-8d0e5c3e21f8" providerId="ADAL" clId="{CF1CD83B-830D-4C84-B03E-8D6C789FD396}" dt="2023-03-24T14:28:42.112" v="3703" actId="165"/>
          <ac:picMkLst>
            <pc:docMk/>
            <pc:sldMk cId="2206960674" sldId="422"/>
            <ac:picMk id="140" creationId="{A42FE28E-8C2D-2A9B-C6E3-13896EE4F219}"/>
          </ac:picMkLst>
        </pc:picChg>
        <pc:picChg chg="mod topLvl">
          <ac:chgData name="Anica Clarice Antonella Pascual GALANO" userId="5999f95f-9d77-48ba-8a74-8d0e5c3e21f8" providerId="ADAL" clId="{CF1CD83B-830D-4C84-B03E-8D6C789FD396}" dt="2023-03-24T14:28:42.112" v="3703" actId="165"/>
          <ac:picMkLst>
            <pc:docMk/>
            <pc:sldMk cId="2206960674" sldId="422"/>
            <ac:picMk id="179" creationId="{ADD62238-D417-9BD7-EA75-DA793077468B}"/>
          </ac:picMkLst>
        </pc:picChg>
        <pc:cxnChg chg="mod topLvl">
          <ac:chgData name="Anica Clarice Antonella Pascual GALANO" userId="5999f95f-9d77-48ba-8a74-8d0e5c3e21f8" providerId="ADAL" clId="{CF1CD83B-830D-4C84-B03E-8D6C789FD396}" dt="2023-03-24T14:28:54.132" v="3704" actId="164"/>
          <ac:cxnSpMkLst>
            <pc:docMk/>
            <pc:sldMk cId="2206960674" sldId="422"/>
            <ac:cxnSpMk id="131" creationId="{2D2A5F5C-179D-320B-CD26-3CC496D46A59}"/>
          </ac:cxnSpMkLst>
        </pc:cxnChg>
        <pc:cxnChg chg="mod topLvl">
          <ac:chgData name="Anica Clarice Antonella Pascual GALANO" userId="5999f95f-9d77-48ba-8a74-8d0e5c3e21f8" providerId="ADAL" clId="{CF1CD83B-830D-4C84-B03E-8D6C789FD396}" dt="2023-03-24T14:28:54.132" v="3704" actId="164"/>
          <ac:cxnSpMkLst>
            <pc:docMk/>
            <pc:sldMk cId="2206960674" sldId="422"/>
            <ac:cxnSpMk id="132" creationId="{E6CB5940-921F-E67E-604D-F3B19B2997B3}"/>
          </ac:cxnSpMkLst>
        </pc:cxnChg>
        <pc:cxnChg chg="del mod topLvl">
          <ac:chgData name="Anica Clarice Antonella Pascual GALANO" userId="5999f95f-9d77-48ba-8a74-8d0e5c3e21f8" providerId="ADAL" clId="{CF1CD83B-830D-4C84-B03E-8D6C789FD396}" dt="2023-03-24T14:37:58.842" v="3796" actId="478"/>
          <ac:cxnSpMkLst>
            <pc:docMk/>
            <pc:sldMk cId="2206960674" sldId="422"/>
            <ac:cxnSpMk id="137" creationId="{A0F9A0FB-E955-16DC-3C96-E699641FE8D2}"/>
          </ac:cxnSpMkLst>
        </pc:cxnChg>
        <pc:cxnChg chg="add mod">
          <ac:chgData name="Anica Clarice Antonella Pascual GALANO" userId="5999f95f-9d77-48ba-8a74-8d0e5c3e21f8" providerId="ADAL" clId="{CF1CD83B-830D-4C84-B03E-8D6C789FD396}" dt="2023-03-24T14:32:48.112" v="3747" actId="164"/>
          <ac:cxnSpMkLst>
            <pc:docMk/>
            <pc:sldMk cId="2206960674" sldId="422"/>
            <ac:cxnSpMk id="202" creationId="{9E2E7044-87D8-0C00-D52E-2A7491F40780}"/>
          </ac:cxnSpMkLst>
        </pc:cxnChg>
        <pc:cxnChg chg="add mod">
          <ac:chgData name="Anica Clarice Antonella Pascual GALANO" userId="5999f95f-9d77-48ba-8a74-8d0e5c3e21f8" providerId="ADAL" clId="{CF1CD83B-830D-4C84-B03E-8D6C789FD396}" dt="2023-03-24T14:32:48.112" v="3747" actId="164"/>
          <ac:cxnSpMkLst>
            <pc:docMk/>
            <pc:sldMk cId="2206960674" sldId="422"/>
            <ac:cxnSpMk id="203" creationId="{19A6FD39-A7AF-6EF3-5FFB-E6DA51A3A0B4}"/>
          </ac:cxnSpMkLst>
        </pc:cxnChg>
        <pc:cxnChg chg="add mod">
          <ac:chgData name="Anica Clarice Antonella Pascual GALANO" userId="5999f95f-9d77-48ba-8a74-8d0e5c3e21f8" providerId="ADAL" clId="{CF1CD83B-830D-4C84-B03E-8D6C789FD396}" dt="2023-03-24T14:32:48.112" v="3747" actId="164"/>
          <ac:cxnSpMkLst>
            <pc:docMk/>
            <pc:sldMk cId="2206960674" sldId="422"/>
            <ac:cxnSpMk id="204" creationId="{746183DD-A776-018C-3A0B-779CB06210B3}"/>
          </ac:cxnSpMkLst>
        </pc:cxnChg>
        <pc:cxnChg chg="add mod">
          <ac:chgData name="Anica Clarice Antonella Pascual GALANO" userId="5999f95f-9d77-48ba-8a74-8d0e5c3e21f8" providerId="ADAL" clId="{CF1CD83B-830D-4C84-B03E-8D6C789FD396}" dt="2023-03-24T14:32:48.112" v="3747" actId="164"/>
          <ac:cxnSpMkLst>
            <pc:docMk/>
            <pc:sldMk cId="2206960674" sldId="422"/>
            <ac:cxnSpMk id="205" creationId="{CF26B886-2A27-ED74-C8FA-61B3E99E5804}"/>
          </ac:cxnSpMkLst>
        </pc:cxnChg>
      </pc:sldChg>
      <pc:sldChg chg="addSp delSp modSp add del mod ord">
        <pc:chgData name="Anica Clarice Antonella Pascual GALANO" userId="5999f95f-9d77-48ba-8a74-8d0e5c3e21f8" providerId="ADAL" clId="{CF1CD83B-830D-4C84-B03E-8D6C789FD396}" dt="2023-03-23T21:41:39.823" v="1783" actId="47"/>
        <pc:sldMkLst>
          <pc:docMk/>
          <pc:sldMk cId="2629404809" sldId="422"/>
        </pc:sldMkLst>
        <pc:spChg chg="del">
          <ac:chgData name="Anica Clarice Antonella Pascual GALANO" userId="5999f95f-9d77-48ba-8a74-8d0e5c3e21f8" providerId="ADAL" clId="{CF1CD83B-830D-4C84-B03E-8D6C789FD396}" dt="2023-03-23T21:41:07.974" v="1771" actId="478"/>
          <ac:spMkLst>
            <pc:docMk/>
            <pc:sldMk cId="2629404809" sldId="422"/>
            <ac:spMk id="5" creationId="{458CC9EC-A517-9DB4-6B62-BA4307F18CB9}"/>
          </ac:spMkLst>
        </pc:spChg>
        <pc:spChg chg="add del">
          <ac:chgData name="Anica Clarice Antonella Pascual GALANO" userId="5999f95f-9d77-48ba-8a74-8d0e5c3e21f8" providerId="ADAL" clId="{CF1CD83B-830D-4C84-B03E-8D6C789FD396}" dt="2023-03-23T21:41:32.742" v="1780" actId="478"/>
          <ac:spMkLst>
            <pc:docMk/>
            <pc:sldMk cId="2629404809" sldId="422"/>
            <ac:spMk id="171" creationId="{00000000-0000-0000-0000-000000000000}"/>
          </ac:spMkLst>
        </pc:spChg>
        <pc:spChg chg="del">
          <ac:chgData name="Anica Clarice Antonella Pascual GALANO" userId="5999f95f-9d77-48ba-8a74-8d0e5c3e21f8" providerId="ADAL" clId="{CF1CD83B-830D-4C84-B03E-8D6C789FD396}" dt="2023-03-23T21:41:09.442" v="1772" actId="478"/>
          <ac:spMkLst>
            <pc:docMk/>
            <pc:sldMk cId="2629404809" sldId="422"/>
            <ac:spMk id="176" creationId="{00000000-0000-0000-0000-000000000000}"/>
          </ac:spMkLst>
        </pc:spChg>
        <pc:spChg chg="add del mod">
          <ac:chgData name="Anica Clarice Antonella Pascual GALANO" userId="5999f95f-9d77-48ba-8a74-8d0e5c3e21f8" providerId="ADAL" clId="{CF1CD83B-830D-4C84-B03E-8D6C789FD396}" dt="2023-03-23T21:41:34.618" v="1782" actId="478"/>
          <ac:spMkLst>
            <pc:docMk/>
            <pc:sldMk cId="2629404809" sldId="422"/>
            <ac:spMk id="177" creationId="{00000000-0000-0000-0000-000000000000}"/>
          </ac:spMkLst>
        </pc:spChg>
        <pc:cxnChg chg="mod">
          <ac:chgData name="Anica Clarice Antonella Pascual GALANO" userId="5999f95f-9d77-48ba-8a74-8d0e5c3e21f8" providerId="ADAL" clId="{CF1CD83B-830D-4C84-B03E-8D6C789FD396}" dt="2023-03-23T21:41:33.205" v="1781" actId="14100"/>
          <ac:cxnSpMkLst>
            <pc:docMk/>
            <pc:sldMk cId="2629404809" sldId="422"/>
            <ac:cxnSpMk id="168" creationId="{00000000-0000-0000-0000-000000000000}"/>
          </ac:cxnSpMkLst>
        </pc:cxnChg>
      </pc:sldChg>
      <pc:sldChg chg="modSp mod ord">
        <pc:chgData name="Anica Clarice Antonella Pascual GALANO" userId="5999f95f-9d77-48ba-8a74-8d0e5c3e21f8" providerId="ADAL" clId="{CF1CD83B-830D-4C84-B03E-8D6C789FD396}" dt="2023-03-24T20:18:38.061" v="6217" actId="20578"/>
        <pc:sldMkLst>
          <pc:docMk/>
          <pc:sldMk cId="3768511279" sldId="423"/>
        </pc:sldMkLst>
        <pc:spChg chg="mod">
          <ac:chgData name="Anica Clarice Antonella Pascual GALANO" userId="5999f95f-9d77-48ba-8a74-8d0e5c3e21f8" providerId="ADAL" clId="{CF1CD83B-830D-4C84-B03E-8D6C789FD396}" dt="2023-03-24T20:18:17.995" v="6216" actId="13822"/>
          <ac:spMkLst>
            <pc:docMk/>
            <pc:sldMk cId="3768511279" sldId="423"/>
            <ac:spMk id="1467" creationId="{16BAD28A-1D7F-4DCA-DBBE-9EF771E76907}"/>
          </ac:spMkLst>
        </pc:spChg>
        <pc:spChg chg="mod">
          <ac:chgData name="Anica Clarice Antonella Pascual GALANO" userId="5999f95f-9d77-48ba-8a74-8d0e5c3e21f8" providerId="ADAL" clId="{CF1CD83B-830D-4C84-B03E-8D6C789FD396}" dt="2023-03-24T20:17:41.111" v="6211" actId="2711"/>
          <ac:spMkLst>
            <pc:docMk/>
            <pc:sldMk cId="3768511279" sldId="423"/>
            <ac:spMk id="1468" creationId="{260D27FE-2598-4CB4-5431-57B91A1F6519}"/>
          </ac:spMkLst>
        </pc:spChg>
        <pc:graphicFrameChg chg="mod modGraphic">
          <ac:chgData name="Anica Clarice Antonella Pascual GALANO" userId="5999f95f-9d77-48ba-8a74-8d0e5c3e21f8" providerId="ADAL" clId="{CF1CD83B-830D-4C84-B03E-8D6C789FD396}" dt="2023-03-24T20:18:02.649" v="6215" actId="2711"/>
          <ac:graphicFrameMkLst>
            <pc:docMk/>
            <pc:sldMk cId="3768511279" sldId="423"/>
            <ac:graphicFrameMk id="809" creationId="{C073BC7D-CDAF-A80B-17A5-B0415EF2801D}"/>
          </ac:graphicFrameMkLst>
        </pc:graphicFrameChg>
      </pc:sldChg>
      <pc:sldChg chg="addSp delSp modSp add mod delAnim modAnim">
        <pc:chgData name="Anica Clarice Antonella Pascual GALANO" userId="5999f95f-9d77-48ba-8a74-8d0e5c3e21f8" providerId="ADAL" clId="{CF1CD83B-830D-4C84-B03E-8D6C789FD396}" dt="2023-03-24T17:48:39.881" v="4572"/>
        <pc:sldMkLst>
          <pc:docMk/>
          <pc:sldMk cId="1640399537" sldId="424"/>
        </pc:sldMkLst>
        <pc:spChg chg="add mod ord">
          <ac:chgData name="Anica Clarice Antonella Pascual GALANO" userId="5999f95f-9d77-48ba-8a74-8d0e5c3e21f8" providerId="ADAL" clId="{CF1CD83B-830D-4C84-B03E-8D6C789FD396}" dt="2023-03-24T16:01:56.997" v="4095" actId="166"/>
          <ac:spMkLst>
            <pc:docMk/>
            <pc:sldMk cId="1640399537" sldId="424"/>
            <ac:spMk id="2" creationId="{04EC6B02-EDA7-536D-FE3C-9E188C8C3303}"/>
          </ac:spMkLst>
        </pc:spChg>
        <pc:spChg chg="mod topLvl">
          <ac:chgData name="Anica Clarice Antonella Pascual GALANO" userId="5999f95f-9d77-48ba-8a74-8d0e5c3e21f8" providerId="ADAL" clId="{CF1CD83B-830D-4C84-B03E-8D6C789FD396}" dt="2023-03-24T16:04:31.802" v="4111" actId="165"/>
          <ac:spMkLst>
            <pc:docMk/>
            <pc:sldMk cId="1640399537" sldId="424"/>
            <ac:spMk id="10" creationId="{3DF9D7A8-D5A2-6C66-E049-53720FB9E008}"/>
          </ac:spMkLst>
        </pc:spChg>
        <pc:spChg chg="mod topLvl">
          <ac:chgData name="Anica Clarice Antonella Pascual GALANO" userId="5999f95f-9d77-48ba-8a74-8d0e5c3e21f8" providerId="ADAL" clId="{CF1CD83B-830D-4C84-B03E-8D6C789FD396}" dt="2023-03-24T16:05:05.618" v="4116" actId="164"/>
          <ac:spMkLst>
            <pc:docMk/>
            <pc:sldMk cId="1640399537" sldId="424"/>
            <ac:spMk id="14" creationId="{78EC1160-B528-B2F3-1B38-D0F8BF8E20FA}"/>
          </ac:spMkLst>
        </pc:spChg>
        <pc:spChg chg="mod topLvl">
          <ac:chgData name="Anica Clarice Antonella Pascual GALANO" userId="5999f95f-9d77-48ba-8a74-8d0e5c3e21f8" providerId="ADAL" clId="{CF1CD83B-830D-4C84-B03E-8D6C789FD396}" dt="2023-03-24T16:04:31.802" v="4111" actId="165"/>
          <ac:spMkLst>
            <pc:docMk/>
            <pc:sldMk cId="1640399537" sldId="424"/>
            <ac:spMk id="20" creationId="{3344FC7D-AB77-F1F7-6629-84488581DED7}"/>
          </ac:spMkLst>
        </pc:spChg>
        <pc:spChg chg="mod topLvl">
          <ac:chgData name="Anica Clarice Antonella Pascual GALANO" userId="5999f95f-9d77-48ba-8a74-8d0e5c3e21f8" providerId="ADAL" clId="{CF1CD83B-830D-4C84-B03E-8D6C789FD396}" dt="2023-03-24T16:04:31.802" v="4111" actId="165"/>
          <ac:spMkLst>
            <pc:docMk/>
            <pc:sldMk cId="1640399537" sldId="424"/>
            <ac:spMk id="42" creationId="{A895791D-4315-7F9C-AC69-2CA5E4B36BEA}"/>
          </ac:spMkLst>
        </pc:spChg>
        <pc:spChg chg="mod topLvl">
          <ac:chgData name="Anica Clarice Antonella Pascual GALANO" userId="5999f95f-9d77-48ba-8a74-8d0e5c3e21f8" providerId="ADAL" clId="{CF1CD83B-830D-4C84-B03E-8D6C789FD396}" dt="2023-03-24T16:04:31.802" v="4111" actId="165"/>
          <ac:spMkLst>
            <pc:docMk/>
            <pc:sldMk cId="1640399537" sldId="424"/>
            <ac:spMk id="50" creationId="{3D19336C-3A96-4E62-0358-20784D4C3F4C}"/>
          </ac:spMkLst>
        </pc:spChg>
        <pc:spChg chg="mod topLvl">
          <ac:chgData name="Anica Clarice Antonella Pascual GALANO" userId="5999f95f-9d77-48ba-8a74-8d0e5c3e21f8" providerId="ADAL" clId="{CF1CD83B-830D-4C84-B03E-8D6C789FD396}" dt="2023-03-24T16:04:31.802" v="4111" actId="165"/>
          <ac:spMkLst>
            <pc:docMk/>
            <pc:sldMk cId="1640399537" sldId="424"/>
            <ac:spMk id="52" creationId="{28B929D0-B8FE-62EA-D69C-8BEA6D956E39}"/>
          </ac:spMkLst>
        </pc:spChg>
        <pc:spChg chg="mod topLvl">
          <ac:chgData name="Anica Clarice Antonella Pascual GALANO" userId="5999f95f-9d77-48ba-8a74-8d0e5c3e21f8" providerId="ADAL" clId="{CF1CD83B-830D-4C84-B03E-8D6C789FD396}" dt="2023-03-24T16:04:31.802" v="4111" actId="165"/>
          <ac:spMkLst>
            <pc:docMk/>
            <pc:sldMk cId="1640399537" sldId="424"/>
            <ac:spMk id="53" creationId="{16BD110E-7D04-FD44-72C4-4F31122C611A}"/>
          </ac:spMkLst>
        </pc:spChg>
        <pc:spChg chg="mod topLvl">
          <ac:chgData name="Anica Clarice Antonella Pascual GALANO" userId="5999f95f-9d77-48ba-8a74-8d0e5c3e21f8" providerId="ADAL" clId="{CF1CD83B-830D-4C84-B03E-8D6C789FD396}" dt="2023-03-24T16:04:31.802" v="4111" actId="165"/>
          <ac:spMkLst>
            <pc:docMk/>
            <pc:sldMk cId="1640399537" sldId="424"/>
            <ac:spMk id="54" creationId="{0C8257BD-E287-313B-441A-592B1DCA0A85}"/>
          </ac:spMkLst>
        </pc:spChg>
        <pc:spChg chg="mod topLvl">
          <ac:chgData name="Anica Clarice Antonella Pascual GALANO" userId="5999f95f-9d77-48ba-8a74-8d0e5c3e21f8" providerId="ADAL" clId="{CF1CD83B-830D-4C84-B03E-8D6C789FD396}" dt="2023-03-24T16:04:31.802" v="4111" actId="165"/>
          <ac:spMkLst>
            <pc:docMk/>
            <pc:sldMk cId="1640399537" sldId="424"/>
            <ac:spMk id="56" creationId="{2CFD8D04-883F-7395-370C-C89D373978A1}"/>
          </ac:spMkLst>
        </pc:spChg>
        <pc:spChg chg="mod">
          <ac:chgData name="Anica Clarice Antonella Pascual GALANO" userId="5999f95f-9d77-48ba-8a74-8d0e5c3e21f8" providerId="ADAL" clId="{CF1CD83B-830D-4C84-B03E-8D6C789FD396}" dt="2023-03-24T16:04:31.802" v="4111" actId="165"/>
          <ac:spMkLst>
            <pc:docMk/>
            <pc:sldMk cId="1640399537" sldId="424"/>
            <ac:spMk id="57" creationId="{021481CB-80F8-8F4B-834D-C3DEB8ECAA7F}"/>
          </ac:spMkLst>
        </pc:spChg>
        <pc:spChg chg="mod">
          <ac:chgData name="Anica Clarice Antonella Pascual GALANO" userId="5999f95f-9d77-48ba-8a74-8d0e5c3e21f8" providerId="ADAL" clId="{CF1CD83B-830D-4C84-B03E-8D6C789FD396}" dt="2023-03-24T16:04:31.802" v="4111" actId="165"/>
          <ac:spMkLst>
            <pc:docMk/>
            <pc:sldMk cId="1640399537" sldId="424"/>
            <ac:spMk id="58" creationId="{A917228C-FE1F-212B-9724-2720B594B609}"/>
          </ac:spMkLst>
        </pc:spChg>
        <pc:spChg chg="mod">
          <ac:chgData name="Anica Clarice Antonella Pascual GALANO" userId="5999f95f-9d77-48ba-8a74-8d0e5c3e21f8" providerId="ADAL" clId="{CF1CD83B-830D-4C84-B03E-8D6C789FD396}" dt="2023-03-24T16:04:31.802" v="4111" actId="165"/>
          <ac:spMkLst>
            <pc:docMk/>
            <pc:sldMk cId="1640399537" sldId="424"/>
            <ac:spMk id="59" creationId="{F6D60122-1459-AAD3-ED35-035F87E3D42D}"/>
          </ac:spMkLst>
        </pc:spChg>
        <pc:spChg chg="mod">
          <ac:chgData name="Anica Clarice Antonella Pascual GALANO" userId="5999f95f-9d77-48ba-8a74-8d0e5c3e21f8" providerId="ADAL" clId="{CF1CD83B-830D-4C84-B03E-8D6C789FD396}" dt="2023-03-24T16:04:31.802" v="4111" actId="165"/>
          <ac:spMkLst>
            <pc:docMk/>
            <pc:sldMk cId="1640399537" sldId="424"/>
            <ac:spMk id="60" creationId="{75972B4C-B07B-6BE2-3392-DE99A0743FEF}"/>
          </ac:spMkLst>
        </pc:spChg>
        <pc:spChg chg="mod">
          <ac:chgData name="Anica Clarice Antonella Pascual GALANO" userId="5999f95f-9d77-48ba-8a74-8d0e5c3e21f8" providerId="ADAL" clId="{CF1CD83B-830D-4C84-B03E-8D6C789FD396}" dt="2023-03-24T16:04:31.802" v="4111" actId="165"/>
          <ac:spMkLst>
            <pc:docMk/>
            <pc:sldMk cId="1640399537" sldId="424"/>
            <ac:spMk id="61" creationId="{BF839BA4-670A-1B10-3EFE-1826C1FB2DCE}"/>
          </ac:spMkLst>
        </pc:spChg>
        <pc:spChg chg="mod">
          <ac:chgData name="Anica Clarice Antonella Pascual GALANO" userId="5999f95f-9d77-48ba-8a74-8d0e5c3e21f8" providerId="ADAL" clId="{CF1CD83B-830D-4C84-B03E-8D6C789FD396}" dt="2023-03-24T16:04:31.802" v="4111" actId="165"/>
          <ac:spMkLst>
            <pc:docMk/>
            <pc:sldMk cId="1640399537" sldId="424"/>
            <ac:spMk id="128" creationId="{80919F82-DF76-C374-25EB-8B292F862507}"/>
          </ac:spMkLst>
        </pc:spChg>
        <pc:spChg chg="mod">
          <ac:chgData name="Anica Clarice Antonella Pascual GALANO" userId="5999f95f-9d77-48ba-8a74-8d0e5c3e21f8" providerId="ADAL" clId="{CF1CD83B-830D-4C84-B03E-8D6C789FD396}" dt="2023-03-24T16:04:31.802" v="4111" actId="165"/>
          <ac:spMkLst>
            <pc:docMk/>
            <pc:sldMk cId="1640399537" sldId="424"/>
            <ac:spMk id="130" creationId="{767B26F4-ED1B-0FEB-DFCF-799ED91CFA1E}"/>
          </ac:spMkLst>
        </pc:spChg>
        <pc:spChg chg="mod">
          <ac:chgData name="Anica Clarice Antonella Pascual GALANO" userId="5999f95f-9d77-48ba-8a74-8d0e5c3e21f8" providerId="ADAL" clId="{CF1CD83B-830D-4C84-B03E-8D6C789FD396}" dt="2023-03-24T16:04:31.802" v="4111" actId="165"/>
          <ac:spMkLst>
            <pc:docMk/>
            <pc:sldMk cId="1640399537" sldId="424"/>
            <ac:spMk id="131" creationId="{F4488B39-F0A4-E115-C47C-66703F2C2FD9}"/>
          </ac:spMkLst>
        </pc:spChg>
        <pc:spChg chg="mod">
          <ac:chgData name="Anica Clarice Antonella Pascual GALANO" userId="5999f95f-9d77-48ba-8a74-8d0e5c3e21f8" providerId="ADAL" clId="{CF1CD83B-830D-4C84-B03E-8D6C789FD396}" dt="2023-03-24T16:04:31.802" v="4111" actId="165"/>
          <ac:spMkLst>
            <pc:docMk/>
            <pc:sldMk cId="1640399537" sldId="424"/>
            <ac:spMk id="132" creationId="{F32F36E1-8591-AE59-7ED3-FB38995F6324}"/>
          </ac:spMkLst>
        </pc:spChg>
        <pc:spChg chg="mod">
          <ac:chgData name="Anica Clarice Antonella Pascual GALANO" userId="5999f95f-9d77-48ba-8a74-8d0e5c3e21f8" providerId="ADAL" clId="{CF1CD83B-830D-4C84-B03E-8D6C789FD396}" dt="2023-03-24T16:04:31.802" v="4111" actId="165"/>
          <ac:spMkLst>
            <pc:docMk/>
            <pc:sldMk cId="1640399537" sldId="424"/>
            <ac:spMk id="133" creationId="{4290E907-11A8-7F4A-DFE8-9EA473E4BE94}"/>
          </ac:spMkLst>
        </pc:spChg>
        <pc:spChg chg="mod">
          <ac:chgData name="Anica Clarice Antonella Pascual GALANO" userId="5999f95f-9d77-48ba-8a74-8d0e5c3e21f8" providerId="ADAL" clId="{CF1CD83B-830D-4C84-B03E-8D6C789FD396}" dt="2023-03-24T16:04:31.802" v="4111" actId="165"/>
          <ac:spMkLst>
            <pc:docMk/>
            <pc:sldMk cId="1640399537" sldId="424"/>
            <ac:spMk id="135" creationId="{F93C02E6-9F14-D823-1177-8C80B70E8930}"/>
          </ac:spMkLst>
        </pc:spChg>
        <pc:spChg chg="mod">
          <ac:chgData name="Anica Clarice Antonella Pascual GALANO" userId="5999f95f-9d77-48ba-8a74-8d0e5c3e21f8" providerId="ADAL" clId="{CF1CD83B-830D-4C84-B03E-8D6C789FD396}" dt="2023-03-24T16:04:31.802" v="4111" actId="165"/>
          <ac:spMkLst>
            <pc:docMk/>
            <pc:sldMk cId="1640399537" sldId="424"/>
            <ac:spMk id="137" creationId="{497A8637-7DB7-A388-3C69-B2EB59CDC465}"/>
          </ac:spMkLst>
        </pc:spChg>
        <pc:spChg chg="mod">
          <ac:chgData name="Anica Clarice Antonella Pascual GALANO" userId="5999f95f-9d77-48ba-8a74-8d0e5c3e21f8" providerId="ADAL" clId="{CF1CD83B-830D-4C84-B03E-8D6C789FD396}" dt="2023-03-24T16:04:31.802" v="4111" actId="165"/>
          <ac:spMkLst>
            <pc:docMk/>
            <pc:sldMk cId="1640399537" sldId="424"/>
            <ac:spMk id="139" creationId="{2671DC22-5D53-D929-66DC-BCE70D6E3AB2}"/>
          </ac:spMkLst>
        </pc:spChg>
        <pc:spChg chg="mod">
          <ac:chgData name="Anica Clarice Antonella Pascual GALANO" userId="5999f95f-9d77-48ba-8a74-8d0e5c3e21f8" providerId="ADAL" clId="{CF1CD83B-830D-4C84-B03E-8D6C789FD396}" dt="2023-03-24T16:04:31.802" v="4111" actId="165"/>
          <ac:spMkLst>
            <pc:docMk/>
            <pc:sldMk cId="1640399537" sldId="424"/>
            <ac:spMk id="140" creationId="{D1110F2C-71D8-A3C6-C11B-05EEA29F754E}"/>
          </ac:spMkLst>
        </pc:spChg>
        <pc:spChg chg="ord">
          <ac:chgData name="Anica Clarice Antonella Pascual GALANO" userId="5999f95f-9d77-48ba-8a74-8d0e5c3e21f8" providerId="ADAL" clId="{CF1CD83B-830D-4C84-B03E-8D6C789FD396}" dt="2023-03-24T17:30:19.128" v="4412" actId="166"/>
          <ac:spMkLst>
            <pc:docMk/>
            <pc:sldMk cId="1640399537" sldId="424"/>
            <ac:spMk id="169" creationId="{00000000-0000-0000-0000-000000000000}"/>
          </ac:spMkLst>
        </pc:spChg>
        <pc:spChg chg="add del">
          <ac:chgData name="Anica Clarice Antonella Pascual GALANO" userId="5999f95f-9d77-48ba-8a74-8d0e5c3e21f8" providerId="ADAL" clId="{CF1CD83B-830D-4C84-B03E-8D6C789FD396}" dt="2023-03-24T14:52:17.768" v="3919" actId="478"/>
          <ac:spMkLst>
            <pc:docMk/>
            <pc:sldMk cId="1640399537" sldId="424"/>
            <ac:spMk id="176" creationId="{00000000-0000-0000-0000-000000000000}"/>
          </ac:spMkLst>
        </pc:spChg>
        <pc:spChg chg="add del">
          <ac:chgData name="Anica Clarice Antonella Pascual GALANO" userId="5999f95f-9d77-48ba-8a74-8d0e5c3e21f8" providerId="ADAL" clId="{CF1CD83B-830D-4C84-B03E-8D6C789FD396}" dt="2023-03-24T14:52:17.350" v="3918" actId="478"/>
          <ac:spMkLst>
            <pc:docMk/>
            <pc:sldMk cId="1640399537" sldId="424"/>
            <ac:spMk id="177" creationId="{00000000-0000-0000-0000-000000000000}"/>
          </ac:spMkLst>
        </pc:spChg>
        <pc:spChg chg="mod">
          <ac:chgData name="Anica Clarice Antonella Pascual GALANO" userId="5999f95f-9d77-48ba-8a74-8d0e5c3e21f8" providerId="ADAL" clId="{CF1CD83B-830D-4C84-B03E-8D6C789FD396}" dt="2023-03-24T16:04:31.802" v="4111" actId="165"/>
          <ac:spMkLst>
            <pc:docMk/>
            <pc:sldMk cId="1640399537" sldId="424"/>
            <ac:spMk id="179" creationId="{613792BE-8137-2E21-D0F6-42E4FB4B105B}"/>
          </ac:spMkLst>
        </pc:spChg>
        <pc:spChg chg="mod">
          <ac:chgData name="Anica Clarice Antonella Pascual GALANO" userId="5999f95f-9d77-48ba-8a74-8d0e5c3e21f8" providerId="ADAL" clId="{CF1CD83B-830D-4C84-B03E-8D6C789FD396}" dt="2023-03-24T16:04:31.802" v="4111" actId="165"/>
          <ac:spMkLst>
            <pc:docMk/>
            <pc:sldMk cId="1640399537" sldId="424"/>
            <ac:spMk id="185" creationId="{88C9A660-FF67-222C-8EA0-3D8C7C9DA6AD}"/>
          </ac:spMkLst>
        </pc:spChg>
        <pc:spChg chg="mod">
          <ac:chgData name="Anica Clarice Antonella Pascual GALANO" userId="5999f95f-9d77-48ba-8a74-8d0e5c3e21f8" providerId="ADAL" clId="{CF1CD83B-830D-4C84-B03E-8D6C789FD396}" dt="2023-03-24T16:04:31.802" v="4111" actId="165"/>
          <ac:spMkLst>
            <pc:docMk/>
            <pc:sldMk cId="1640399537" sldId="424"/>
            <ac:spMk id="187" creationId="{11AF4BF8-FAB0-878F-B280-6E5B467F39EC}"/>
          </ac:spMkLst>
        </pc:spChg>
        <pc:spChg chg="mod">
          <ac:chgData name="Anica Clarice Antonella Pascual GALANO" userId="5999f95f-9d77-48ba-8a74-8d0e5c3e21f8" providerId="ADAL" clId="{CF1CD83B-830D-4C84-B03E-8D6C789FD396}" dt="2023-03-24T16:04:31.802" v="4111" actId="165"/>
          <ac:spMkLst>
            <pc:docMk/>
            <pc:sldMk cId="1640399537" sldId="424"/>
            <ac:spMk id="188" creationId="{E8F39548-1601-868E-A77A-6E1C719314A3}"/>
          </ac:spMkLst>
        </pc:spChg>
        <pc:spChg chg="mod">
          <ac:chgData name="Anica Clarice Antonella Pascual GALANO" userId="5999f95f-9d77-48ba-8a74-8d0e5c3e21f8" providerId="ADAL" clId="{CF1CD83B-830D-4C84-B03E-8D6C789FD396}" dt="2023-03-24T16:04:31.802" v="4111" actId="165"/>
          <ac:spMkLst>
            <pc:docMk/>
            <pc:sldMk cId="1640399537" sldId="424"/>
            <ac:spMk id="197" creationId="{397314F0-8541-F914-1627-53BB29ED3B6A}"/>
          </ac:spMkLst>
        </pc:spChg>
        <pc:spChg chg="mod">
          <ac:chgData name="Anica Clarice Antonella Pascual GALANO" userId="5999f95f-9d77-48ba-8a74-8d0e5c3e21f8" providerId="ADAL" clId="{CF1CD83B-830D-4C84-B03E-8D6C789FD396}" dt="2023-03-24T16:04:31.802" v="4111" actId="165"/>
          <ac:spMkLst>
            <pc:docMk/>
            <pc:sldMk cId="1640399537" sldId="424"/>
            <ac:spMk id="199" creationId="{81929CA9-3C1B-E689-916B-FD9CBF43D9DB}"/>
          </ac:spMkLst>
        </pc:spChg>
        <pc:spChg chg="add mod ord">
          <ac:chgData name="Anica Clarice Antonella Pascual GALANO" userId="5999f95f-9d77-48ba-8a74-8d0e5c3e21f8" providerId="ADAL" clId="{CF1CD83B-830D-4C84-B03E-8D6C789FD396}" dt="2023-03-24T17:31:01.021" v="4413" actId="164"/>
          <ac:spMkLst>
            <pc:docMk/>
            <pc:sldMk cId="1640399537" sldId="424"/>
            <ac:spMk id="213" creationId="{75C8F821-1EDD-F083-8D63-963CB7FE9178}"/>
          </ac:spMkLst>
        </pc:spChg>
        <pc:spChg chg="add del mod">
          <ac:chgData name="Anica Clarice Antonella Pascual GALANO" userId="5999f95f-9d77-48ba-8a74-8d0e5c3e21f8" providerId="ADAL" clId="{CF1CD83B-830D-4C84-B03E-8D6C789FD396}" dt="2023-03-24T17:43:09.080" v="4538" actId="478"/>
          <ac:spMkLst>
            <pc:docMk/>
            <pc:sldMk cId="1640399537" sldId="424"/>
            <ac:spMk id="215" creationId="{8C671726-8DAC-9598-949F-9B0253AFFEC4}"/>
          </ac:spMkLst>
        </pc:spChg>
        <pc:spChg chg="add mod ord">
          <ac:chgData name="Anica Clarice Antonella Pascual GALANO" userId="5999f95f-9d77-48ba-8a74-8d0e5c3e21f8" providerId="ADAL" clId="{CF1CD83B-830D-4C84-B03E-8D6C789FD396}" dt="2023-03-24T17:44:35.863" v="4556" actId="167"/>
          <ac:spMkLst>
            <pc:docMk/>
            <pc:sldMk cId="1640399537" sldId="424"/>
            <ac:spMk id="216" creationId="{2E6CF29C-CB9A-0896-B6AA-C3F587EA615D}"/>
          </ac:spMkLst>
        </pc:spChg>
        <pc:grpChg chg="add del mod">
          <ac:chgData name="Anica Clarice Antonella Pascual GALANO" userId="5999f95f-9d77-48ba-8a74-8d0e5c3e21f8" providerId="ADAL" clId="{CF1CD83B-830D-4C84-B03E-8D6C789FD396}" dt="2023-03-24T16:04:31.802" v="4111" actId="165"/>
          <ac:grpSpMkLst>
            <pc:docMk/>
            <pc:sldMk cId="1640399537" sldId="424"/>
            <ac:grpSpMk id="8" creationId="{746FDB91-A30E-60A4-D9C3-B3DB6FDA18D3}"/>
          </ac:grpSpMkLst>
        </pc:grpChg>
        <pc:grpChg chg="mod topLvl">
          <ac:chgData name="Anica Clarice Antonella Pascual GALANO" userId="5999f95f-9d77-48ba-8a74-8d0e5c3e21f8" providerId="ADAL" clId="{CF1CD83B-830D-4C84-B03E-8D6C789FD396}" dt="2023-03-24T16:05:05.618" v="4116" actId="164"/>
          <ac:grpSpMkLst>
            <pc:docMk/>
            <pc:sldMk cId="1640399537" sldId="424"/>
            <ac:grpSpMk id="12" creationId="{E1E31B27-5A13-DBED-FA8B-4A6CD68AF240}"/>
          </ac:grpSpMkLst>
        </pc:grpChg>
        <pc:grpChg chg="del">
          <ac:chgData name="Anica Clarice Antonella Pascual GALANO" userId="5999f95f-9d77-48ba-8a74-8d0e5c3e21f8" providerId="ADAL" clId="{CF1CD83B-830D-4C84-B03E-8D6C789FD396}" dt="2023-03-24T14:52:06.187" v="3915" actId="478"/>
          <ac:grpSpMkLst>
            <pc:docMk/>
            <pc:sldMk cId="1640399537" sldId="424"/>
            <ac:grpSpMk id="198" creationId="{61F034C3-6DED-7931-94F5-160044F38F5C}"/>
          </ac:grpSpMkLst>
        </pc:grpChg>
        <pc:grpChg chg="add del mod">
          <ac:chgData name="Anica Clarice Antonella Pascual GALANO" userId="5999f95f-9d77-48ba-8a74-8d0e5c3e21f8" providerId="ADAL" clId="{CF1CD83B-830D-4C84-B03E-8D6C789FD396}" dt="2023-03-24T17:26:57.218" v="4356" actId="478"/>
          <ac:grpSpMkLst>
            <pc:docMk/>
            <pc:sldMk cId="1640399537" sldId="424"/>
            <ac:grpSpMk id="200" creationId="{A0B3D114-93A0-CE0A-DB8A-833F3D164986}"/>
          </ac:grpSpMkLst>
        </pc:grpChg>
        <pc:grpChg chg="add mod">
          <ac:chgData name="Anica Clarice Antonella Pascual GALANO" userId="5999f95f-9d77-48ba-8a74-8d0e5c3e21f8" providerId="ADAL" clId="{CF1CD83B-830D-4C84-B03E-8D6C789FD396}" dt="2023-03-24T17:31:01.021" v="4413" actId="164"/>
          <ac:grpSpMkLst>
            <pc:docMk/>
            <pc:sldMk cId="1640399537" sldId="424"/>
            <ac:grpSpMk id="214" creationId="{416F70A6-370D-C6E9-4081-C9D434464127}"/>
          </ac:grpSpMkLst>
        </pc:grpChg>
        <pc:graphicFrameChg chg="add mod modGraphic">
          <ac:chgData name="Anica Clarice Antonella Pascual GALANO" userId="5999f95f-9d77-48ba-8a74-8d0e5c3e21f8" providerId="ADAL" clId="{CF1CD83B-830D-4C84-B03E-8D6C789FD396}" dt="2023-03-24T17:20:53.863" v="4329" actId="1076"/>
          <ac:graphicFrameMkLst>
            <pc:docMk/>
            <pc:sldMk cId="1640399537" sldId="424"/>
            <ac:graphicFrameMk id="12" creationId="{FCF9EBF3-250D-5C34-5ED9-2F43EC3DC0C5}"/>
          </ac:graphicFrameMkLst>
        </pc:graphicFrameChg>
        <pc:graphicFrameChg chg="add mod modGraphic">
          <ac:chgData name="Anica Clarice Antonella Pascual GALANO" userId="5999f95f-9d77-48ba-8a74-8d0e5c3e21f8" providerId="ADAL" clId="{CF1CD83B-830D-4C84-B03E-8D6C789FD396}" dt="2023-03-24T17:24:46.103" v="4355" actId="1076"/>
          <ac:graphicFrameMkLst>
            <pc:docMk/>
            <pc:sldMk cId="1640399537" sldId="424"/>
            <ac:graphicFrameMk id="14" creationId="{8F40645B-B133-7615-28B4-2AB3948B13BA}"/>
          </ac:graphicFrameMkLst>
        </pc:graphicFrameChg>
        <pc:graphicFrameChg chg="add del mod">
          <ac:chgData name="Anica Clarice Antonella Pascual GALANO" userId="5999f95f-9d77-48ba-8a74-8d0e5c3e21f8" providerId="ADAL" clId="{CF1CD83B-830D-4C84-B03E-8D6C789FD396}" dt="2023-03-24T16:12:26.406" v="4151"/>
          <ac:graphicFrameMkLst>
            <pc:docMk/>
            <pc:sldMk cId="1640399537" sldId="424"/>
            <ac:graphicFrameMk id="202" creationId="{D244E3A4-FE84-B143-10E0-1752F85E3DAC}"/>
          </ac:graphicFrameMkLst>
        </pc:graphicFrameChg>
        <pc:graphicFrameChg chg="add del mod modGraphic">
          <ac:chgData name="Anica Clarice Antonella Pascual GALANO" userId="5999f95f-9d77-48ba-8a74-8d0e5c3e21f8" providerId="ADAL" clId="{CF1CD83B-830D-4C84-B03E-8D6C789FD396}" dt="2023-03-24T16:13:12.734" v="4161"/>
          <ac:graphicFrameMkLst>
            <pc:docMk/>
            <pc:sldMk cId="1640399537" sldId="424"/>
            <ac:graphicFrameMk id="203" creationId="{2E615B66-31E6-72FC-A92D-BDAB8F2B18C5}"/>
          </ac:graphicFrameMkLst>
        </pc:graphicFrameChg>
        <pc:graphicFrameChg chg="add del mod">
          <ac:chgData name="Anica Clarice Antonella Pascual GALANO" userId="5999f95f-9d77-48ba-8a74-8d0e5c3e21f8" providerId="ADAL" clId="{CF1CD83B-830D-4C84-B03E-8D6C789FD396}" dt="2023-03-24T16:17:39.048" v="4226" actId="478"/>
          <ac:graphicFrameMkLst>
            <pc:docMk/>
            <pc:sldMk cId="1640399537" sldId="424"/>
            <ac:graphicFrameMk id="207" creationId="{C8F9EB43-8FC3-0A52-9C4D-970FD1666F49}"/>
          </ac:graphicFrameMkLst>
        </pc:graphicFrameChg>
        <pc:graphicFrameChg chg="add del mod">
          <ac:chgData name="Anica Clarice Antonella Pascual GALANO" userId="5999f95f-9d77-48ba-8a74-8d0e5c3e21f8" providerId="ADAL" clId="{CF1CD83B-830D-4C84-B03E-8D6C789FD396}" dt="2023-03-24T16:18:39.234" v="4233" actId="478"/>
          <ac:graphicFrameMkLst>
            <pc:docMk/>
            <pc:sldMk cId="1640399537" sldId="424"/>
            <ac:graphicFrameMk id="208" creationId="{02125214-1BBA-34B3-E1F1-F07765DFB477}"/>
          </ac:graphicFrameMkLst>
        </pc:graphicFrameChg>
        <pc:graphicFrameChg chg="add del mod">
          <ac:chgData name="Anica Clarice Antonella Pascual GALANO" userId="5999f95f-9d77-48ba-8a74-8d0e5c3e21f8" providerId="ADAL" clId="{CF1CD83B-830D-4C84-B03E-8D6C789FD396}" dt="2023-03-24T17:20:33.848" v="4327"/>
          <ac:graphicFrameMkLst>
            <pc:docMk/>
            <pc:sldMk cId="1640399537" sldId="424"/>
            <ac:graphicFrameMk id="210" creationId="{47F7F1AC-8B4F-9AC5-8CFC-007C42E152C0}"/>
          </ac:graphicFrameMkLst>
        </pc:graphicFrameChg>
        <pc:picChg chg="mod topLvl">
          <ac:chgData name="Anica Clarice Antonella Pascual GALANO" userId="5999f95f-9d77-48ba-8a74-8d0e5c3e21f8" providerId="ADAL" clId="{CF1CD83B-830D-4C84-B03E-8D6C789FD396}" dt="2023-03-24T16:04:31.802" v="4111" actId="165"/>
          <ac:picMkLst>
            <pc:docMk/>
            <pc:sldMk cId="1640399537" sldId="424"/>
            <ac:picMk id="18" creationId="{5E61C9EF-DDA7-B569-171B-5B39D8ABD767}"/>
          </ac:picMkLst>
        </pc:picChg>
        <pc:picChg chg="add del mod">
          <ac:chgData name="Anica Clarice Antonella Pascual GALANO" userId="5999f95f-9d77-48ba-8a74-8d0e5c3e21f8" providerId="ADAL" clId="{CF1CD83B-830D-4C84-B03E-8D6C789FD396}" dt="2023-03-24T16:16:55.759" v="4217" actId="478"/>
          <ac:picMkLst>
            <pc:docMk/>
            <pc:sldMk cId="1640399537" sldId="424"/>
            <ac:picMk id="204" creationId="{DE13CEC1-3EB1-85B1-93D3-A9C9A595AE53}"/>
          </ac:picMkLst>
        </pc:picChg>
        <pc:picChg chg="add mod">
          <ac:chgData name="Anica Clarice Antonella Pascual GALANO" userId="5999f95f-9d77-48ba-8a74-8d0e5c3e21f8" providerId="ADAL" clId="{CF1CD83B-830D-4C84-B03E-8D6C789FD396}" dt="2023-03-24T17:20:53.863" v="4329" actId="1076"/>
          <ac:picMkLst>
            <pc:docMk/>
            <pc:sldMk cId="1640399537" sldId="424"/>
            <ac:picMk id="206" creationId="{5E87AD9B-6F76-AE29-FB41-4E222E712CC2}"/>
          </ac:picMkLst>
        </pc:picChg>
        <pc:picChg chg="add mod">
          <ac:chgData name="Anica Clarice Antonella Pascual GALANO" userId="5999f95f-9d77-48ba-8a74-8d0e5c3e21f8" providerId="ADAL" clId="{CF1CD83B-830D-4C84-B03E-8D6C789FD396}" dt="2023-03-24T17:31:01.021" v="4413" actId="164"/>
          <ac:picMkLst>
            <pc:docMk/>
            <pc:sldMk cId="1640399537" sldId="424"/>
            <ac:picMk id="212" creationId="{E1CD53ED-511A-FE8E-80C0-4DC137EF60C6}"/>
          </ac:picMkLst>
        </pc:picChg>
        <pc:cxnChg chg="add del mod topLvl">
          <ac:chgData name="Anica Clarice Antonella Pascual GALANO" userId="5999f95f-9d77-48ba-8a74-8d0e5c3e21f8" providerId="ADAL" clId="{CF1CD83B-830D-4C84-B03E-8D6C789FD396}" dt="2023-03-24T16:09:54.420" v="4126" actId="478"/>
          <ac:cxnSpMkLst>
            <pc:docMk/>
            <pc:sldMk cId="1640399537" sldId="424"/>
            <ac:cxnSpMk id="16" creationId="{B78D9FBB-5179-7419-D4F6-B7BC277B5EC3}"/>
          </ac:cxnSpMkLst>
        </pc:cxnChg>
        <pc:cxnChg chg="mod topLvl">
          <ac:chgData name="Anica Clarice Antonella Pascual GALANO" userId="5999f95f-9d77-48ba-8a74-8d0e5c3e21f8" providerId="ADAL" clId="{CF1CD83B-830D-4C84-B03E-8D6C789FD396}" dt="2023-03-24T16:05:05.618" v="4116" actId="164"/>
          <ac:cxnSpMkLst>
            <pc:docMk/>
            <pc:sldMk cId="1640399537" sldId="424"/>
            <ac:cxnSpMk id="29" creationId="{6B9D6DC5-9AA6-77CC-8622-8FD68E6033BA}"/>
          </ac:cxnSpMkLst>
        </pc:cxnChg>
        <pc:cxnChg chg="mod">
          <ac:chgData name="Anica Clarice Antonella Pascual GALANO" userId="5999f95f-9d77-48ba-8a74-8d0e5c3e21f8" providerId="ADAL" clId="{CF1CD83B-830D-4C84-B03E-8D6C789FD396}" dt="2023-03-24T16:04:31.802" v="4111" actId="165"/>
          <ac:cxnSpMkLst>
            <pc:docMk/>
            <pc:sldMk cId="1640399537" sldId="424"/>
            <ac:cxnSpMk id="189" creationId="{0F5E289F-DC96-FF4D-A480-480D843E3992}"/>
          </ac:cxnSpMkLst>
        </pc:cxnChg>
        <pc:cxnChg chg="mod">
          <ac:chgData name="Anica Clarice Antonella Pascual GALANO" userId="5999f95f-9d77-48ba-8a74-8d0e5c3e21f8" providerId="ADAL" clId="{CF1CD83B-830D-4C84-B03E-8D6C789FD396}" dt="2023-03-24T16:04:31.802" v="4111" actId="165"/>
          <ac:cxnSpMkLst>
            <pc:docMk/>
            <pc:sldMk cId="1640399537" sldId="424"/>
            <ac:cxnSpMk id="190" creationId="{066C95B2-3537-3E0A-41FA-016A32801110}"/>
          </ac:cxnSpMkLst>
        </pc:cxnChg>
      </pc:sldChg>
      <pc:sldChg chg="addSp delSp modSp add mod modAnim">
        <pc:chgData name="Anica Clarice Antonella Pascual GALANO" userId="5999f95f-9d77-48ba-8a74-8d0e5c3e21f8" providerId="ADAL" clId="{CF1CD83B-830D-4C84-B03E-8D6C789FD396}" dt="2023-03-24T16:00:37.648" v="4090"/>
        <pc:sldMkLst>
          <pc:docMk/>
          <pc:sldMk cId="59453430" sldId="425"/>
        </pc:sldMkLst>
        <pc:spChg chg="del mod">
          <ac:chgData name="Anica Clarice Antonella Pascual GALANO" userId="5999f95f-9d77-48ba-8a74-8d0e5c3e21f8" providerId="ADAL" clId="{CF1CD83B-830D-4C84-B03E-8D6C789FD396}" dt="2023-03-24T14:36:08.997" v="3784" actId="478"/>
          <ac:spMkLst>
            <pc:docMk/>
            <pc:sldMk cId="59453430" sldId="425"/>
            <ac:spMk id="2" creationId="{F72DB188-41B1-563B-BBC2-4969AD9A2133}"/>
          </ac:spMkLst>
        </pc:spChg>
        <pc:spChg chg="add mod ord">
          <ac:chgData name="Anica Clarice Antonella Pascual GALANO" userId="5999f95f-9d77-48ba-8a74-8d0e5c3e21f8" providerId="ADAL" clId="{CF1CD83B-830D-4C84-B03E-8D6C789FD396}" dt="2023-03-24T14:40:54.594" v="3829" actId="1076"/>
          <ac:spMkLst>
            <pc:docMk/>
            <pc:sldMk cId="59453430" sldId="425"/>
            <ac:spMk id="4" creationId="{00D7A1F3-3752-0BCC-F392-3C37600749B2}"/>
          </ac:spMkLst>
        </pc:spChg>
        <pc:spChg chg="add mod ord">
          <ac:chgData name="Anica Clarice Antonella Pascual GALANO" userId="5999f95f-9d77-48ba-8a74-8d0e5c3e21f8" providerId="ADAL" clId="{CF1CD83B-830D-4C84-B03E-8D6C789FD396}" dt="2023-03-24T14:43:33.360" v="3884" actId="164"/>
          <ac:spMkLst>
            <pc:docMk/>
            <pc:sldMk cId="59453430" sldId="425"/>
            <ac:spMk id="32" creationId="{E7AA1B08-D754-D09E-9966-BA881A043113}"/>
          </ac:spMkLst>
        </pc:spChg>
        <pc:spChg chg="add mod">
          <ac:chgData name="Anica Clarice Antonella Pascual GALANO" userId="5999f95f-9d77-48ba-8a74-8d0e5c3e21f8" providerId="ADAL" clId="{CF1CD83B-830D-4C84-B03E-8D6C789FD396}" dt="2023-03-24T14:43:33.360" v="3884" actId="164"/>
          <ac:spMkLst>
            <pc:docMk/>
            <pc:sldMk cId="59453430" sldId="425"/>
            <ac:spMk id="33" creationId="{AA917FEC-537B-4EBD-759C-D6220781CB74}"/>
          </ac:spMkLst>
        </pc:spChg>
        <pc:spChg chg="add mod">
          <ac:chgData name="Anica Clarice Antonella Pascual GALANO" userId="5999f95f-9d77-48ba-8a74-8d0e5c3e21f8" providerId="ADAL" clId="{CF1CD83B-830D-4C84-B03E-8D6C789FD396}" dt="2023-03-24T14:43:33.360" v="3884" actId="164"/>
          <ac:spMkLst>
            <pc:docMk/>
            <pc:sldMk cId="59453430" sldId="425"/>
            <ac:spMk id="34" creationId="{148A697D-2BA0-197C-A83C-B02463871BC0}"/>
          </ac:spMkLst>
        </pc:spChg>
        <pc:spChg chg="add mod">
          <ac:chgData name="Anica Clarice Antonella Pascual GALANO" userId="5999f95f-9d77-48ba-8a74-8d0e5c3e21f8" providerId="ADAL" clId="{CF1CD83B-830D-4C84-B03E-8D6C789FD396}" dt="2023-03-24T14:43:33.360" v="3884" actId="164"/>
          <ac:spMkLst>
            <pc:docMk/>
            <pc:sldMk cId="59453430" sldId="425"/>
            <ac:spMk id="35" creationId="{AEC7FE4D-44C4-0A6A-4474-BDA6DFF2D442}"/>
          </ac:spMkLst>
        </pc:spChg>
        <pc:spChg chg="add mod">
          <ac:chgData name="Anica Clarice Antonella Pascual GALANO" userId="5999f95f-9d77-48ba-8a74-8d0e5c3e21f8" providerId="ADAL" clId="{CF1CD83B-830D-4C84-B03E-8D6C789FD396}" dt="2023-03-24T14:43:33.360" v="3884" actId="164"/>
          <ac:spMkLst>
            <pc:docMk/>
            <pc:sldMk cId="59453430" sldId="425"/>
            <ac:spMk id="36" creationId="{FC0962C5-82F8-6E03-C05E-937F7ECB41CE}"/>
          </ac:spMkLst>
        </pc:spChg>
        <pc:spChg chg="add mod">
          <ac:chgData name="Anica Clarice Antonella Pascual GALANO" userId="5999f95f-9d77-48ba-8a74-8d0e5c3e21f8" providerId="ADAL" clId="{CF1CD83B-830D-4C84-B03E-8D6C789FD396}" dt="2023-03-24T14:43:33.360" v="3884" actId="164"/>
          <ac:spMkLst>
            <pc:docMk/>
            <pc:sldMk cId="59453430" sldId="425"/>
            <ac:spMk id="37" creationId="{18A2F6DF-C80D-E92D-92E2-CA9238BC8B61}"/>
          </ac:spMkLst>
        </pc:spChg>
        <pc:spChg chg="add mod">
          <ac:chgData name="Anica Clarice Antonella Pascual GALANO" userId="5999f95f-9d77-48ba-8a74-8d0e5c3e21f8" providerId="ADAL" clId="{CF1CD83B-830D-4C84-B03E-8D6C789FD396}" dt="2023-03-24T16:00:27.696" v="4089" actId="1582"/>
          <ac:spMkLst>
            <pc:docMk/>
            <pc:sldMk cId="59453430" sldId="425"/>
            <ac:spMk id="41" creationId="{87DAB6D4-E3BD-D859-9884-EEA6D84BD961}"/>
          </ac:spMkLst>
        </pc:spChg>
        <pc:spChg chg="del">
          <ac:chgData name="Anica Clarice Antonella Pascual GALANO" userId="5999f95f-9d77-48ba-8a74-8d0e5c3e21f8" providerId="ADAL" clId="{CF1CD83B-830D-4C84-B03E-8D6C789FD396}" dt="2023-03-24T14:50:05.040" v="3913" actId="478"/>
          <ac:spMkLst>
            <pc:docMk/>
            <pc:sldMk cId="59453430" sldId="425"/>
            <ac:spMk id="189" creationId="{2C0A81BC-419B-E362-147A-E687C53ADAAC}"/>
          </ac:spMkLst>
        </pc:spChg>
        <pc:spChg chg="del">
          <ac:chgData name="Anica Clarice Antonella Pascual GALANO" userId="5999f95f-9d77-48ba-8a74-8d0e5c3e21f8" providerId="ADAL" clId="{CF1CD83B-830D-4C84-B03E-8D6C789FD396}" dt="2023-03-24T14:36:05.427" v="3781" actId="478"/>
          <ac:spMkLst>
            <pc:docMk/>
            <pc:sldMk cId="59453430" sldId="425"/>
            <ac:spMk id="199" creationId="{D3148F9F-CB86-4B83-EA7B-19BD09F67ED4}"/>
          </ac:spMkLst>
        </pc:spChg>
        <pc:spChg chg="del">
          <ac:chgData name="Anica Clarice Antonella Pascual GALANO" userId="5999f95f-9d77-48ba-8a74-8d0e5c3e21f8" providerId="ADAL" clId="{CF1CD83B-830D-4C84-B03E-8D6C789FD396}" dt="2023-03-24T14:36:10.306" v="3785" actId="478"/>
          <ac:spMkLst>
            <pc:docMk/>
            <pc:sldMk cId="59453430" sldId="425"/>
            <ac:spMk id="200" creationId="{EABA8D67-7A35-67BB-DB3A-BCC36D585C27}"/>
          </ac:spMkLst>
        </pc:spChg>
        <pc:grpChg chg="add mod">
          <ac:chgData name="Anica Clarice Antonella Pascual GALANO" userId="5999f95f-9d77-48ba-8a74-8d0e5c3e21f8" providerId="ADAL" clId="{CF1CD83B-830D-4C84-B03E-8D6C789FD396}" dt="2023-03-24T14:40:15.331" v="3817" actId="164"/>
          <ac:grpSpMkLst>
            <pc:docMk/>
            <pc:sldMk cId="59453430" sldId="425"/>
            <ac:grpSpMk id="8" creationId="{BCDC55AC-4470-3ECF-772C-25AB54505F9E}"/>
          </ac:grpSpMkLst>
        </pc:grpChg>
        <pc:grpChg chg="add mod">
          <ac:chgData name="Anica Clarice Antonella Pascual GALANO" userId="5999f95f-9d77-48ba-8a74-8d0e5c3e21f8" providerId="ADAL" clId="{CF1CD83B-830D-4C84-B03E-8D6C789FD396}" dt="2023-03-24T14:40:26.429" v="3823" actId="164"/>
          <ac:grpSpMkLst>
            <pc:docMk/>
            <pc:sldMk cId="59453430" sldId="425"/>
            <ac:grpSpMk id="30" creationId="{E2765815-36AA-8F08-CA3F-2F91C6308EFF}"/>
          </ac:grpSpMkLst>
        </pc:grpChg>
        <pc:grpChg chg="add mod">
          <ac:chgData name="Anica Clarice Antonella Pascual GALANO" userId="5999f95f-9d77-48ba-8a74-8d0e5c3e21f8" providerId="ADAL" clId="{CF1CD83B-830D-4C84-B03E-8D6C789FD396}" dt="2023-03-24T14:40:54.594" v="3829" actId="1076"/>
          <ac:grpSpMkLst>
            <pc:docMk/>
            <pc:sldMk cId="59453430" sldId="425"/>
            <ac:grpSpMk id="31" creationId="{53EE678E-106E-5B9F-2B47-2288D83F4CB3}"/>
          </ac:grpSpMkLst>
        </pc:grpChg>
        <pc:grpChg chg="add mod">
          <ac:chgData name="Anica Clarice Antonella Pascual GALANO" userId="5999f95f-9d77-48ba-8a74-8d0e5c3e21f8" providerId="ADAL" clId="{CF1CD83B-830D-4C84-B03E-8D6C789FD396}" dt="2023-03-24T14:43:33.360" v="3884" actId="164"/>
          <ac:grpSpMkLst>
            <pc:docMk/>
            <pc:sldMk cId="59453430" sldId="425"/>
            <ac:grpSpMk id="38" creationId="{D9AD61F9-24DF-AC70-D3A5-151467D2C432}"/>
          </ac:grpSpMkLst>
        </pc:grpChg>
        <pc:grpChg chg="mod">
          <ac:chgData name="Anica Clarice Antonella Pascual GALANO" userId="5999f95f-9d77-48ba-8a74-8d0e5c3e21f8" providerId="ADAL" clId="{CF1CD83B-830D-4C84-B03E-8D6C789FD396}" dt="2023-03-24T14:36:16.116" v="3786" actId="1076"/>
          <ac:grpSpMkLst>
            <pc:docMk/>
            <pc:sldMk cId="59453430" sldId="425"/>
            <ac:grpSpMk id="190" creationId="{ACDFFD9A-53F5-7473-A2D1-8E7514A5E483}"/>
          </ac:grpSpMkLst>
        </pc:grpChg>
        <pc:grpChg chg="del">
          <ac:chgData name="Anica Clarice Antonella Pascual GALANO" userId="5999f95f-9d77-48ba-8a74-8d0e5c3e21f8" providerId="ADAL" clId="{CF1CD83B-830D-4C84-B03E-8D6C789FD396}" dt="2023-03-24T14:36:06.102" v="3782" actId="478"/>
          <ac:grpSpMkLst>
            <pc:docMk/>
            <pc:sldMk cId="59453430" sldId="425"/>
            <ac:grpSpMk id="206" creationId="{FAEE2D22-B02F-2F18-3E87-1D0AE8D13774}"/>
          </ac:grpSpMkLst>
        </pc:grpChg>
        <pc:picChg chg="del">
          <ac:chgData name="Anica Clarice Antonella Pascual GALANO" userId="5999f95f-9d77-48ba-8a74-8d0e5c3e21f8" providerId="ADAL" clId="{CF1CD83B-830D-4C84-B03E-8D6C789FD396}" dt="2023-03-24T14:36:04.320" v="3780" actId="478"/>
          <ac:picMkLst>
            <pc:docMk/>
            <pc:sldMk cId="59453430" sldId="425"/>
            <ac:picMk id="5" creationId="{F214CF67-FD7A-053E-62B9-427B24EEF96B}"/>
          </ac:picMkLst>
        </pc:picChg>
        <pc:picChg chg="add mod">
          <ac:chgData name="Anica Clarice Antonella Pascual GALANO" userId="5999f95f-9d77-48ba-8a74-8d0e5c3e21f8" providerId="ADAL" clId="{CF1CD83B-830D-4C84-B03E-8D6C789FD396}" dt="2023-03-24T14:45:39.021" v="3901" actId="14100"/>
          <ac:picMkLst>
            <pc:docMk/>
            <pc:sldMk cId="59453430" sldId="425"/>
            <ac:picMk id="40" creationId="{1C90275C-94BD-4372-E214-9ACDBA4D72FD}"/>
          </ac:picMkLst>
        </pc:picChg>
        <pc:picChg chg="add mod">
          <ac:chgData name="Anica Clarice Antonella Pascual GALANO" userId="5999f95f-9d77-48ba-8a74-8d0e5c3e21f8" providerId="ADAL" clId="{CF1CD83B-830D-4C84-B03E-8D6C789FD396}" dt="2023-03-24T14:40:54.594" v="3829" actId="1076"/>
          <ac:picMkLst>
            <pc:docMk/>
            <pc:sldMk cId="59453430" sldId="425"/>
            <ac:picMk id="1026" creationId="{97989626-4141-E625-EF30-675F83507D8A}"/>
          </ac:picMkLst>
        </pc:picChg>
        <pc:picChg chg="add mod">
          <ac:chgData name="Anica Clarice Antonella Pascual GALANO" userId="5999f95f-9d77-48ba-8a74-8d0e5c3e21f8" providerId="ADAL" clId="{CF1CD83B-830D-4C84-B03E-8D6C789FD396}" dt="2023-03-24T14:43:33.360" v="3884" actId="164"/>
          <ac:picMkLst>
            <pc:docMk/>
            <pc:sldMk cId="59453430" sldId="425"/>
            <ac:picMk id="1028" creationId="{7F9C66F6-6E70-4D62-824C-F1B35815F6A7}"/>
          </ac:picMkLst>
        </pc:picChg>
      </pc:sldChg>
      <pc:sldChg chg="add">
        <pc:chgData name="Anica Clarice Antonella Pascual GALANO" userId="5999f95f-9d77-48ba-8a74-8d0e5c3e21f8" providerId="ADAL" clId="{CF1CD83B-830D-4C84-B03E-8D6C789FD396}" dt="2023-03-24T14:52:02.763" v="3914"/>
        <pc:sldMkLst>
          <pc:docMk/>
          <pc:sldMk cId="690998478" sldId="426"/>
        </pc:sldMkLst>
      </pc:sldChg>
      <pc:sldChg chg="addSp delSp modSp add mod">
        <pc:chgData name="Anica Clarice Antonella Pascual GALANO" userId="5999f95f-9d77-48ba-8a74-8d0e5c3e21f8" providerId="ADAL" clId="{CF1CD83B-830D-4C84-B03E-8D6C789FD396}" dt="2023-03-24T14:57:39.329" v="4068" actId="167"/>
        <pc:sldMkLst>
          <pc:docMk/>
          <pc:sldMk cId="2311544509" sldId="427"/>
        </pc:sldMkLst>
        <pc:spChg chg="mod">
          <ac:chgData name="Anica Clarice Antonella Pascual GALANO" userId="5999f95f-9d77-48ba-8a74-8d0e5c3e21f8" providerId="ADAL" clId="{CF1CD83B-830D-4C84-B03E-8D6C789FD396}" dt="2023-03-24T14:54:43.302" v="3926" actId="20577"/>
          <ac:spMkLst>
            <pc:docMk/>
            <pc:sldMk cId="2311544509" sldId="427"/>
            <ac:spMk id="201" creationId="{00000000-0000-0000-0000-000000000000}"/>
          </ac:spMkLst>
        </pc:spChg>
        <pc:spChg chg="mod">
          <ac:chgData name="Anica Clarice Antonella Pascual GALANO" userId="5999f95f-9d77-48ba-8a74-8d0e5c3e21f8" providerId="ADAL" clId="{CF1CD83B-830D-4C84-B03E-8D6C789FD396}" dt="2023-03-24T14:54:49.120" v="3947" actId="20577"/>
          <ac:spMkLst>
            <pc:docMk/>
            <pc:sldMk cId="2311544509" sldId="427"/>
            <ac:spMk id="202" creationId="{00000000-0000-0000-0000-000000000000}"/>
          </ac:spMkLst>
        </pc:spChg>
        <pc:spChg chg="mod">
          <ac:chgData name="Anica Clarice Antonella Pascual GALANO" userId="5999f95f-9d77-48ba-8a74-8d0e5c3e21f8" providerId="ADAL" clId="{CF1CD83B-830D-4C84-B03E-8D6C789FD396}" dt="2023-03-24T14:55:15.867" v="4059" actId="20577"/>
          <ac:spMkLst>
            <pc:docMk/>
            <pc:sldMk cId="2311544509" sldId="427"/>
            <ac:spMk id="203" creationId="{00000000-0000-0000-0000-000000000000}"/>
          </ac:spMkLst>
        </pc:spChg>
        <pc:picChg chg="del mod">
          <ac:chgData name="Anica Clarice Antonella Pascual GALANO" userId="5999f95f-9d77-48ba-8a74-8d0e5c3e21f8" providerId="ADAL" clId="{CF1CD83B-830D-4C84-B03E-8D6C789FD396}" dt="2023-03-24T14:57:09.655" v="4061" actId="478"/>
          <ac:picMkLst>
            <pc:docMk/>
            <pc:sldMk cId="2311544509" sldId="427"/>
            <ac:picMk id="1026" creationId="{28936BDD-CFE4-15E6-4227-923BF4116E64}"/>
          </ac:picMkLst>
        </pc:picChg>
        <pc:picChg chg="add mod">
          <ac:chgData name="Anica Clarice Antonella Pascual GALANO" userId="5999f95f-9d77-48ba-8a74-8d0e5c3e21f8" providerId="ADAL" clId="{CF1CD83B-830D-4C84-B03E-8D6C789FD396}" dt="2023-03-24T14:57:39.329" v="4068" actId="167"/>
          <ac:picMkLst>
            <pc:docMk/>
            <pc:sldMk cId="2311544509" sldId="427"/>
            <ac:picMk id="2050" creationId="{8F6C7A69-0B8D-24A2-C5D2-14F21FCAA279}"/>
          </ac:picMkLst>
        </pc:picChg>
      </pc:sldChg>
      <pc:sldChg chg="addSp delSp modSp add mod delAnim modAnim">
        <pc:chgData name="Anica Clarice Antonella Pascual GALANO" userId="5999f95f-9d77-48ba-8a74-8d0e5c3e21f8" providerId="ADAL" clId="{CF1CD83B-830D-4C84-B03E-8D6C789FD396}" dt="2023-03-24T17:49:23.675" v="4574"/>
        <pc:sldMkLst>
          <pc:docMk/>
          <pc:sldMk cId="1221805174" sldId="428"/>
        </pc:sldMkLst>
        <pc:spChg chg="del">
          <ac:chgData name="Anica Clarice Antonella Pascual GALANO" userId="5999f95f-9d77-48ba-8a74-8d0e5c3e21f8" providerId="ADAL" clId="{CF1CD83B-830D-4C84-B03E-8D6C789FD396}" dt="2023-03-24T17:34:37.501" v="4460" actId="478"/>
          <ac:spMkLst>
            <pc:docMk/>
            <pc:sldMk cId="1221805174" sldId="428"/>
            <ac:spMk id="2" creationId="{04EC6B02-EDA7-536D-FE3C-9E188C8C3303}"/>
          </ac:spMkLst>
        </pc:spChg>
        <pc:spChg chg="del mod topLvl">
          <ac:chgData name="Anica Clarice Antonella Pascual GALANO" userId="5999f95f-9d77-48ba-8a74-8d0e5c3e21f8" providerId="ADAL" clId="{CF1CD83B-830D-4C84-B03E-8D6C789FD396}" dt="2023-03-24T17:33:48.800" v="4455" actId="478"/>
          <ac:spMkLst>
            <pc:docMk/>
            <pc:sldMk cId="1221805174" sldId="428"/>
            <ac:spMk id="8" creationId="{5DD917E9-EB22-7B71-F567-F3D79E3E9FBC}"/>
          </ac:spMkLst>
        </pc:spChg>
        <pc:spChg chg="mod">
          <ac:chgData name="Anica Clarice Antonella Pascual GALANO" userId="5999f95f-9d77-48ba-8a74-8d0e5c3e21f8" providerId="ADAL" clId="{CF1CD83B-830D-4C84-B03E-8D6C789FD396}" dt="2023-03-24T17:38:37.227" v="4511" actId="1076"/>
          <ac:spMkLst>
            <pc:docMk/>
            <pc:sldMk cId="1221805174" sldId="428"/>
            <ac:spMk id="10" creationId="{3DF9D7A8-D5A2-6C66-E049-53720FB9E008}"/>
          </ac:spMkLst>
        </pc:spChg>
        <pc:spChg chg="mod topLvl">
          <ac:chgData name="Anica Clarice Antonella Pascual GALANO" userId="5999f95f-9d77-48ba-8a74-8d0e5c3e21f8" providerId="ADAL" clId="{CF1CD83B-830D-4C84-B03E-8D6C789FD396}" dt="2023-03-24T17:33:18.212" v="4447" actId="164"/>
          <ac:spMkLst>
            <pc:docMk/>
            <pc:sldMk cId="1221805174" sldId="428"/>
            <ac:spMk id="14" creationId="{90E4BE3F-E9B5-6BDB-7962-97A6F5462CF8}"/>
          </ac:spMkLst>
        </pc:spChg>
        <pc:spChg chg="del mod topLvl">
          <ac:chgData name="Anica Clarice Antonella Pascual GALANO" userId="5999f95f-9d77-48ba-8a74-8d0e5c3e21f8" providerId="ADAL" clId="{CF1CD83B-830D-4C84-B03E-8D6C789FD396}" dt="2023-03-24T17:33:48.800" v="4455" actId="478"/>
          <ac:spMkLst>
            <pc:docMk/>
            <pc:sldMk cId="1221805174" sldId="428"/>
            <ac:spMk id="57" creationId="{5D1C4D11-09D3-6590-1944-0E83010A3C5A}"/>
          </ac:spMkLst>
        </pc:spChg>
        <pc:spChg chg="del mod topLvl">
          <ac:chgData name="Anica Clarice Antonella Pascual GALANO" userId="5999f95f-9d77-48ba-8a74-8d0e5c3e21f8" providerId="ADAL" clId="{CF1CD83B-830D-4C84-B03E-8D6C789FD396}" dt="2023-03-24T17:33:48.800" v="4455" actId="478"/>
          <ac:spMkLst>
            <pc:docMk/>
            <pc:sldMk cId="1221805174" sldId="428"/>
            <ac:spMk id="59" creationId="{E676A5C4-4D19-06D7-2556-80F4DBF7E5C4}"/>
          </ac:spMkLst>
        </pc:spChg>
        <pc:spChg chg="del mod topLvl">
          <ac:chgData name="Anica Clarice Antonella Pascual GALANO" userId="5999f95f-9d77-48ba-8a74-8d0e5c3e21f8" providerId="ADAL" clId="{CF1CD83B-830D-4C84-B03E-8D6C789FD396}" dt="2023-03-24T17:33:48.800" v="4455" actId="478"/>
          <ac:spMkLst>
            <pc:docMk/>
            <pc:sldMk cId="1221805174" sldId="428"/>
            <ac:spMk id="60" creationId="{488BEB8D-B0B1-3FA1-E9AC-0E89781F9473}"/>
          </ac:spMkLst>
        </pc:spChg>
        <pc:spChg chg="del mod topLvl">
          <ac:chgData name="Anica Clarice Antonella Pascual GALANO" userId="5999f95f-9d77-48ba-8a74-8d0e5c3e21f8" providerId="ADAL" clId="{CF1CD83B-830D-4C84-B03E-8D6C789FD396}" dt="2023-03-24T17:33:48.800" v="4455" actId="478"/>
          <ac:spMkLst>
            <pc:docMk/>
            <pc:sldMk cId="1221805174" sldId="428"/>
            <ac:spMk id="61" creationId="{89E57E99-9E0A-8D98-ECB5-2AD84281BF71}"/>
          </ac:spMkLst>
        </pc:spChg>
        <pc:spChg chg="del mod topLvl">
          <ac:chgData name="Anica Clarice Antonella Pascual GALANO" userId="5999f95f-9d77-48ba-8a74-8d0e5c3e21f8" providerId="ADAL" clId="{CF1CD83B-830D-4C84-B03E-8D6C789FD396}" dt="2023-03-24T17:33:48.800" v="4455" actId="478"/>
          <ac:spMkLst>
            <pc:docMk/>
            <pc:sldMk cId="1221805174" sldId="428"/>
            <ac:spMk id="128" creationId="{980836F8-34B3-B140-06FA-19606542C38C}"/>
          </ac:spMkLst>
        </pc:spChg>
        <pc:spChg chg="del mod topLvl">
          <ac:chgData name="Anica Clarice Antonella Pascual GALANO" userId="5999f95f-9d77-48ba-8a74-8d0e5c3e21f8" providerId="ADAL" clId="{CF1CD83B-830D-4C84-B03E-8D6C789FD396}" dt="2023-03-24T17:33:48.800" v="4455" actId="478"/>
          <ac:spMkLst>
            <pc:docMk/>
            <pc:sldMk cId="1221805174" sldId="428"/>
            <ac:spMk id="130" creationId="{C59FFD4C-C6B8-9D57-5A2A-07468DABB03A}"/>
          </ac:spMkLst>
        </pc:spChg>
        <pc:spChg chg="del mod topLvl">
          <ac:chgData name="Anica Clarice Antonella Pascual GALANO" userId="5999f95f-9d77-48ba-8a74-8d0e5c3e21f8" providerId="ADAL" clId="{CF1CD83B-830D-4C84-B03E-8D6C789FD396}" dt="2023-03-24T17:33:48.800" v="4455" actId="478"/>
          <ac:spMkLst>
            <pc:docMk/>
            <pc:sldMk cId="1221805174" sldId="428"/>
            <ac:spMk id="131" creationId="{DF2D3C18-39DC-FC77-1C23-929C1DD068C7}"/>
          </ac:spMkLst>
        </pc:spChg>
        <pc:spChg chg="mod">
          <ac:chgData name="Anica Clarice Antonella Pascual GALANO" userId="5999f95f-9d77-48ba-8a74-8d0e5c3e21f8" providerId="ADAL" clId="{CF1CD83B-830D-4C84-B03E-8D6C789FD396}" dt="2023-03-24T17:33:01.293" v="4442" actId="165"/>
          <ac:spMkLst>
            <pc:docMk/>
            <pc:sldMk cId="1221805174" sldId="428"/>
            <ac:spMk id="132" creationId="{154577A2-DDB5-2B05-C3DA-D6C216CF35EB}"/>
          </ac:spMkLst>
        </pc:spChg>
        <pc:spChg chg="mod">
          <ac:chgData name="Anica Clarice Antonella Pascual GALANO" userId="5999f95f-9d77-48ba-8a74-8d0e5c3e21f8" providerId="ADAL" clId="{CF1CD83B-830D-4C84-B03E-8D6C789FD396}" dt="2023-03-24T17:33:01.293" v="4442" actId="165"/>
          <ac:spMkLst>
            <pc:docMk/>
            <pc:sldMk cId="1221805174" sldId="428"/>
            <ac:spMk id="133" creationId="{BA491AF7-6ED6-4BE3-5216-633C082C80DE}"/>
          </ac:spMkLst>
        </pc:spChg>
        <pc:spChg chg="mod">
          <ac:chgData name="Anica Clarice Antonella Pascual GALANO" userId="5999f95f-9d77-48ba-8a74-8d0e5c3e21f8" providerId="ADAL" clId="{CF1CD83B-830D-4C84-B03E-8D6C789FD396}" dt="2023-03-24T17:33:01.293" v="4442" actId="165"/>
          <ac:spMkLst>
            <pc:docMk/>
            <pc:sldMk cId="1221805174" sldId="428"/>
            <ac:spMk id="135" creationId="{3FAECB41-C351-F743-DEC5-C561AE20CD03}"/>
          </ac:spMkLst>
        </pc:spChg>
        <pc:spChg chg="mod">
          <ac:chgData name="Anica Clarice Antonella Pascual GALANO" userId="5999f95f-9d77-48ba-8a74-8d0e5c3e21f8" providerId="ADAL" clId="{CF1CD83B-830D-4C84-B03E-8D6C789FD396}" dt="2023-03-24T17:33:01.293" v="4442" actId="165"/>
          <ac:spMkLst>
            <pc:docMk/>
            <pc:sldMk cId="1221805174" sldId="428"/>
            <ac:spMk id="137" creationId="{F99E0E88-67EB-0ACC-D5DE-76BFAE9A1810}"/>
          </ac:spMkLst>
        </pc:spChg>
        <pc:spChg chg="mod">
          <ac:chgData name="Anica Clarice Antonella Pascual GALANO" userId="5999f95f-9d77-48ba-8a74-8d0e5c3e21f8" providerId="ADAL" clId="{CF1CD83B-830D-4C84-B03E-8D6C789FD396}" dt="2023-03-24T17:33:01.293" v="4442" actId="165"/>
          <ac:spMkLst>
            <pc:docMk/>
            <pc:sldMk cId="1221805174" sldId="428"/>
            <ac:spMk id="139" creationId="{862DEFF4-1086-1858-9276-4450A51CCDDA}"/>
          </ac:spMkLst>
        </pc:spChg>
        <pc:spChg chg="mod">
          <ac:chgData name="Anica Clarice Antonella Pascual GALANO" userId="5999f95f-9d77-48ba-8a74-8d0e5c3e21f8" providerId="ADAL" clId="{CF1CD83B-830D-4C84-B03E-8D6C789FD396}" dt="2023-03-24T17:33:01.293" v="4442" actId="165"/>
          <ac:spMkLst>
            <pc:docMk/>
            <pc:sldMk cId="1221805174" sldId="428"/>
            <ac:spMk id="140" creationId="{6541DE2F-2FE6-4353-43AF-BC4039470577}"/>
          </ac:spMkLst>
        </pc:spChg>
        <pc:spChg chg="mod">
          <ac:chgData name="Anica Clarice Antonella Pascual GALANO" userId="5999f95f-9d77-48ba-8a74-8d0e5c3e21f8" providerId="ADAL" clId="{CF1CD83B-830D-4C84-B03E-8D6C789FD396}" dt="2023-03-24T17:33:01.293" v="4442" actId="165"/>
          <ac:spMkLst>
            <pc:docMk/>
            <pc:sldMk cId="1221805174" sldId="428"/>
            <ac:spMk id="145" creationId="{9EC96F5A-2A47-0362-1303-5B64736A9A8A}"/>
          </ac:spMkLst>
        </pc:spChg>
        <pc:spChg chg="mod">
          <ac:chgData name="Anica Clarice Antonella Pascual GALANO" userId="5999f95f-9d77-48ba-8a74-8d0e5c3e21f8" providerId="ADAL" clId="{CF1CD83B-830D-4C84-B03E-8D6C789FD396}" dt="2023-03-24T17:33:01.293" v="4442" actId="165"/>
          <ac:spMkLst>
            <pc:docMk/>
            <pc:sldMk cId="1221805174" sldId="428"/>
            <ac:spMk id="146" creationId="{2CE16517-2FF1-1CE3-7A95-B2AF08D6E7F5}"/>
          </ac:spMkLst>
        </pc:spChg>
        <pc:spChg chg="mod">
          <ac:chgData name="Anica Clarice Antonella Pascual GALANO" userId="5999f95f-9d77-48ba-8a74-8d0e5c3e21f8" providerId="ADAL" clId="{CF1CD83B-830D-4C84-B03E-8D6C789FD396}" dt="2023-03-24T17:33:01.293" v="4442" actId="165"/>
          <ac:spMkLst>
            <pc:docMk/>
            <pc:sldMk cId="1221805174" sldId="428"/>
            <ac:spMk id="147" creationId="{60E0B692-CF9B-78C1-C30C-709AB27DBA01}"/>
          </ac:spMkLst>
        </pc:spChg>
        <pc:spChg chg="mod">
          <ac:chgData name="Anica Clarice Antonella Pascual GALANO" userId="5999f95f-9d77-48ba-8a74-8d0e5c3e21f8" providerId="ADAL" clId="{CF1CD83B-830D-4C84-B03E-8D6C789FD396}" dt="2023-03-24T17:33:01.293" v="4442" actId="165"/>
          <ac:spMkLst>
            <pc:docMk/>
            <pc:sldMk cId="1221805174" sldId="428"/>
            <ac:spMk id="148" creationId="{C5246229-4CD0-885B-579B-E2A058D3A81E}"/>
          </ac:spMkLst>
        </pc:spChg>
        <pc:spChg chg="mod">
          <ac:chgData name="Anica Clarice Antonella Pascual GALANO" userId="5999f95f-9d77-48ba-8a74-8d0e5c3e21f8" providerId="ADAL" clId="{CF1CD83B-830D-4C84-B03E-8D6C789FD396}" dt="2023-03-24T17:33:01.293" v="4442" actId="165"/>
          <ac:spMkLst>
            <pc:docMk/>
            <pc:sldMk cId="1221805174" sldId="428"/>
            <ac:spMk id="149" creationId="{92F1E729-FC9B-E1E9-DB33-09BBE51F21B4}"/>
          </ac:spMkLst>
        </pc:spChg>
        <pc:spChg chg="mod">
          <ac:chgData name="Anica Clarice Antonella Pascual GALANO" userId="5999f95f-9d77-48ba-8a74-8d0e5c3e21f8" providerId="ADAL" clId="{CF1CD83B-830D-4C84-B03E-8D6C789FD396}" dt="2023-03-24T17:33:01.293" v="4442" actId="165"/>
          <ac:spMkLst>
            <pc:docMk/>
            <pc:sldMk cId="1221805174" sldId="428"/>
            <ac:spMk id="150" creationId="{1B2F85ED-6E25-F0C0-58D7-D720847EDB65}"/>
          </ac:spMkLst>
        </pc:spChg>
        <pc:spChg chg="mod">
          <ac:chgData name="Anica Clarice Antonella Pascual GALANO" userId="5999f95f-9d77-48ba-8a74-8d0e5c3e21f8" providerId="ADAL" clId="{CF1CD83B-830D-4C84-B03E-8D6C789FD396}" dt="2023-03-24T17:33:01.293" v="4442" actId="165"/>
          <ac:spMkLst>
            <pc:docMk/>
            <pc:sldMk cId="1221805174" sldId="428"/>
            <ac:spMk id="151" creationId="{00DC8B77-5516-76C6-3224-34B33E4EB873}"/>
          </ac:spMkLst>
        </pc:spChg>
        <pc:spChg chg="mod">
          <ac:chgData name="Anica Clarice Antonella Pascual GALANO" userId="5999f95f-9d77-48ba-8a74-8d0e5c3e21f8" providerId="ADAL" clId="{CF1CD83B-830D-4C84-B03E-8D6C789FD396}" dt="2023-03-24T17:33:01.293" v="4442" actId="165"/>
          <ac:spMkLst>
            <pc:docMk/>
            <pc:sldMk cId="1221805174" sldId="428"/>
            <ac:spMk id="152" creationId="{995D8301-229F-9E1B-C283-948DFD12AA24}"/>
          </ac:spMkLst>
        </pc:spChg>
        <pc:spChg chg="mod">
          <ac:chgData name="Anica Clarice Antonella Pascual GALANO" userId="5999f95f-9d77-48ba-8a74-8d0e5c3e21f8" providerId="ADAL" clId="{CF1CD83B-830D-4C84-B03E-8D6C789FD396}" dt="2023-03-24T17:33:01.293" v="4442" actId="165"/>
          <ac:spMkLst>
            <pc:docMk/>
            <pc:sldMk cId="1221805174" sldId="428"/>
            <ac:spMk id="153" creationId="{06AC535E-30A0-FBD0-6CCB-174C489DABD1}"/>
          </ac:spMkLst>
        </pc:spChg>
        <pc:spChg chg="mod">
          <ac:chgData name="Anica Clarice Antonella Pascual GALANO" userId="5999f95f-9d77-48ba-8a74-8d0e5c3e21f8" providerId="ADAL" clId="{CF1CD83B-830D-4C84-B03E-8D6C789FD396}" dt="2023-03-24T17:33:01.293" v="4442" actId="165"/>
          <ac:spMkLst>
            <pc:docMk/>
            <pc:sldMk cId="1221805174" sldId="428"/>
            <ac:spMk id="154" creationId="{E26D3A0A-1A0B-CA6B-EBE3-D5BCEEE65A61}"/>
          </ac:spMkLst>
        </pc:spChg>
        <pc:spChg chg="mod">
          <ac:chgData name="Anica Clarice Antonella Pascual GALANO" userId="5999f95f-9d77-48ba-8a74-8d0e5c3e21f8" providerId="ADAL" clId="{CF1CD83B-830D-4C84-B03E-8D6C789FD396}" dt="2023-03-24T17:33:01.293" v="4442" actId="165"/>
          <ac:spMkLst>
            <pc:docMk/>
            <pc:sldMk cId="1221805174" sldId="428"/>
            <ac:spMk id="155" creationId="{9C48BBBB-BAF2-7922-39E6-7C1A47BA90BD}"/>
          </ac:spMkLst>
        </pc:spChg>
        <pc:spChg chg="mod">
          <ac:chgData name="Anica Clarice Antonella Pascual GALANO" userId="5999f95f-9d77-48ba-8a74-8d0e5c3e21f8" providerId="ADAL" clId="{CF1CD83B-830D-4C84-B03E-8D6C789FD396}" dt="2023-03-24T17:33:01.293" v="4442" actId="165"/>
          <ac:spMkLst>
            <pc:docMk/>
            <pc:sldMk cId="1221805174" sldId="428"/>
            <ac:spMk id="156" creationId="{0BA7DB48-ED46-CD9F-AFFB-C46BAF20DBC4}"/>
          </ac:spMkLst>
        </pc:spChg>
        <pc:spChg chg="mod">
          <ac:chgData name="Anica Clarice Antonella Pascual GALANO" userId="5999f95f-9d77-48ba-8a74-8d0e5c3e21f8" providerId="ADAL" clId="{CF1CD83B-830D-4C84-B03E-8D6C789FD396}" dt="2023-03-24T17:33:01.293" v="4442" actId="165"/>
          <ac:spMkLst>
            <pc:docMk/>
            <pc:sldMk cId="1221805174" sldId="428"/>
            <ac:spMk id="159" creationId="{4BCB8C0C-8A8B-434B-B5D8-C31AD80AC11B}"/>
          </ac:spMkLst>
        </pc:spChg>
        <pc:spChg chg="mod">
          <ac:chgData name="Anica Clarice Antonella Pascual GALANO" userId="5999f95f-9d77-48ba-8a74-8d0e5c3e21f8" providerId="ADAL" clId="{CF1CD83B-830D-4C84-B03E-8D6C789FD396}" dt="2023-03-24T17:33:01.293" v="4442" actId="165"/>
          <ac:spMkLst>
            <pc:docMk/>
            <pc:sldMk cId="1221805174" sldId="428"/>
            <ac:spMk id="160" creationId="{9AB05F6D-7521-8607-2A7A-E45CC30C881B}"/>
          </ac:spMkLst>
        </pc:spChg>
        <pc:spChg chg="add mod ord">
          <ac:chgData name="Anica Clarice Antonella Pascual GALANO" userId="5999f95f-9d77-48ba-8a74-8d0e5c3e21f8" providerId="ADAL" clId="{CF1CD83B-830D-4C84-B03E-8D6C789FD396}" dt="2023-03-24T17:36:49.382" v="4485" actId="14100"/>
          <ac:spMkLst>
            <pc:docMk/>
            <pc:sldMk cId="1221805174" sldId="428"/>
            <ac:spMk id="163" creationId="{D609FB7D-4C00-34E5-6AD5-DFCF9462AD33}"/>
          </ac:spMkLst>
        </pc:spChg>
        <pc:spChg chg="del mod topLvl">
          <ac:chgData name="Anica Clarice Antonella Pascual GALANO" userId="5999f95f-9d77-48ba-8a74-8d0e5c3e21f8" providerId="ADAL" clId="{CF1CD83B-830D-4C84-B03E-8D6C789FD396}" dt="2023-03-24T17:38:08.804" v="4498" actId="478"/>
          <ac:spMkLst>
            <pc:docMk/>
            <pc:sldMk cId="1221805174" sldId="428"/>
            <ac:spMk id="165" creationId="{139F2ED3-55C2-C730-745F-F40DBEA6038F}"/>
          </ac:spMkLst>
        </pc:spChg>
        <pc:spChg chg="mod">
          <ac:chgData name="Anica Clarice Antonella Pascual GALANO" userId="5999f95f-9d77-48ba-8a74-8d0e5c3e21f8" providerId="ADAL" clId="{CF1CD83B-830D-4C84-B03E-8D6C789FD396}" dt="2023-03-24T17:33:39.190" v="4454" actId="1076"/>
          <ac:spMkLst>
            <pc:docMk/>
            <pc:sldMk cId="1221805174" sldId="428"/>
            <ac:spMk id="167" creationId="{00000000-0000-0000-0000-000000000000}"/>
          </ac:spMkLst>
        </pc:spChg>
        <pc:spChg chg="ord">
          <ac:chgData name="Anica Clarice Antonella Pascual GALANO" userId="5999f95f-9d77-48ba-8a74-8d0e5c3e21f8" providerId="ADAL" clId="{CF1CD83B-830D-4C84-B03E-8D6C789FD396}" dt="2023-03-24T17:36:03.804" v="4474" actId="167"/>
          <ac:spMkLst>
            <pc:docMk/>
            <pc:sldMk cId="1221805174" sldId="428"/>
            <ac:spMk id="169" creationId="{00000000-0000-0000-0000-000000000000}"/>
          </ac:spMkLst>
        </pc:spChg>
        <pc:spChg chg="mod topLvl">
          <ac:chgData name="Anica Clarice Antonella Pascual GALANO" userId="5999f95f-9d77-48ba-8a74-8d0e5c3e21f8" providerId="ADAL" clId="{CF1CD83B-830D-4C84-B03E-8D6C789FD396}" dt="2023-03-24T17:38:44.235" v="4512" actId="164"/>
          <ac:spMkLst>
            <pc:docMk/>
            <pc:sldMk cId="1221805174" sldId="428"/>
            <ac:spMk id="172" creationId="{EDC6391B-0F42-0558-508E-637A6274713A}"/>
          </ac:spMkLst>
        </pc:spChg>
        <pc:spChg chg="del mod topLvl">
          <ac:chgData name="Anica Clarice Antonella Pascual GALANO" userId="5999f95f-9d77-48ba-8a74-8d0e5c3e21f8" providerId="ADAL" clId="{CF1CD83B-830D-4C84-B03E-8D6C789FD396}" dt="2023-03-24T17:38:12.527" v="4499" actId="478"/>
          <ac:spMkLst>
            <pc:docMk/>
            <pc:sldMk cId="1221805174" sldId="428"/>
            <ac:spMk id="181" creationId="{9329E587-184E-B396-E3CE-B56A7DA7B992}"/>
          </ac:spMkLst>
        </pc:spChg>
        <pc:spChg chg="del mod topLvl">
          <ac:chgData name="Anica Clarice Antonella Pascual GALANO" userId="5999f95f-9d77-48ba-8a74-8d0e5c3e21f8" providerId="ADAL" clId="{CF1CD83B-830D-4C84-B03E-8D6C789FD396}" dt="2023-03-24T17:38:21.520" v="4505" actId="478"/>
          <ac:spMkLst>
            <pc:docMk/>
            <pc:sldMk cId="1221805174" sldId="428"/>
            <ac:spMk id="184" creationId="{3E77E5BF-39BD-6FE8-7235-2160BD07FED3}"/>
          </ac:spMkLst>
        </pc:spChg>
        <pc:spChg chg="del mod topLvl">
          <ac:chgData name="Anica Clarice Antonella Pascual GALANO" userId="5999f95f-9d77-48ba-8a74-8d0e5c3e21f8" providerId="ADAL" clId="{CF1CD83B-830D-4C84-B03E-8D6C789FD396}" dt="2023-03-24T17:38:19.133" v="4504" actId="478"/>
          <ac:spMkLst>
            <pc:docMk/>
            <pc:sldMk cId="1221805174" sldId="428"/>
            <ac:spMk id="185" creationId="{3FCA6112-A972-CA91-F637-F839D118DD35}"/>
          </ac:spMkLst>
        </pc:spChg>
        <pc:spChg chg="del mod topLvl">
          <ac:chgData name="Anica Clarice Antonella Pascual GALANO" userId="5999f95f-9d77-48ba-8a74-8d0e5c3e21f8" providerId="ADAL" clId="{CF1CD83B-830D-4C84-B03E-8D6C789FD396}" dt="2023-03-24T17:38:15.142" v="4501" actId="478"/>
          <ac:spMkLst>
            <pc:docMk/>
            <pc:sldMk cId="1221805174" sldId="428"/>
            <ac:spMk id="186" creationId="{0560D2C7-F579-B78A-C3D4-1577D9348D91}"/>
          </ac:spMkLst>
        </pc:spChg>
        <pc:spChg chg="del mod topLvl">
          <ac:chgData name="Anica Clarice Antonella Pascual GALANO" userId="5999f95f-9d77-48ba-8a74-8d0e5c3e21f8" providerId="ADAL" clId="{CF1CD83B-830D-4C84-B03E-8D6C789FD396}" dt="2023-03-24T17:38:22.938" v="4506" actId="478"/>
          <ac:spMkLst>
            <pc:docMk/>
            <pc:sldMk cId="1221805174" sldId="428"/>
            <ac:spMk id="187" creationId="{8BFD86BA-0B68-68AB-215D-B532BF8C3F57}"/>
          </ac:spMkLst>
        </pc:spChg>
        <pc:spChg chg="del mod topLvl">
          <ac:chgData name="Anica Clarice Antonella Pascual GALANO" userId="5999f95f-9d77-48ba-8a74-8d0e5c3e21f8" providerId="ADAL" clId="{CF1CD83B-830D-4C84-B03E-8D6C789FD396}" dt="2023-03-24T17:38:16.785" v="4503" actId="478"/>
          <ac:spMkLst>
            <pc:docMk/>
            <pc:sldMk cId="1221805174" sldId="428"/>
            <ac:spMk id="188" creationId="{861D085C-DDB3-ADF6-DAB2-C3C63331B6FB}"/>
          </ac:spMkLst>
        </pc:spChg>
        <pc:spChg chg="del mod topLvl">
          <ac:chgData name="Anica Clarice Antonella Pascual GALANO" userId="5999f95f-9d77-48ba-8a74-8d0e5c3e21f8" providerId="ADAL" clId="{CF1CD83B-830D-4C84-B03E-8D6C789FD396}" dt="2023-03-24T17:38:15.918" v="4502" actId="478"/>
          <ac:spMkLst>
            <pc:docMk/>
            <pc:sldMk cId="1221805174" sldId="428"/>
            <ac:spMk id="189" creationId="{3D5598E1-B077-B2E4-D7BB-73FE862FE421}"/>
          </ac:spMkLst>
        </pc:spChg>
        <pc:spChg chg="mod">
          <ac:chgData name="Anica Clarice Antonella Pascual GALANO" userId="5999f95f-9d77-48ba-8a74-8d0e5c3e21f8" providerId="ADAL" clId="{CF1CD83B-830D-4C84-B03E-8D6C789FD396}" dt="2023-03-24T17:38:05.547" v="4497" actId="165"/>
          <ac:spMkLst>
            <pc:docMk/>
            <pc:sldMk cId="1221805174" sldId="428"/>
            <ac:spMk id="190" creationId="{B4504015-D6AC-E3CF-4D7D-41F6DF5E4C05}"/>
          </ac:spMkLst>
        </pc:spChg>
        <pc:spChg chg="mod">
          <ac:chgData name="Anica Clarice Antonella Pascual GALANO" userId="5999f95f-9d77-48ba-8a74-8d0e5c3e21f8" providerId="ADAL" clId="{CF1CD83B-830D-4C84-B03E-8D6C789FD396}" dt="2023-03-24T17:38:05.547" v="4497" actId="165"/>
          <ac:spMkLst>
            <pc:docMk/>
            <pc:sldMk cId="1221805174" sldId="428"/>
            <ac:spMk id="191" creationId="{5332747B-D0CC-EC28-841D-01411DCEE038}"/>
          </ac:spMkLst>
        </pc:spChg>
        <pc:spChg chg="mod">
          <ac:chgData name="Anica Clarice Antonella Pascual GALANO" userId="5999f95f-9d77-48ba-8a74-8d0e5c3e21f8" providerId="ADAL" clId="{CF1CD83B-830D-4C84-B03E-8D6C789FD396}" dt="2023-03-24T17:38:05.547" v="4497" actId="165"/>
          <ac:spMkLst>
            <pc:docMk/>
            <pc:sldMk cId="1221805174" sldId="428"/>
            <ac:spMk id="192" creationId="{8E54453F-9BF7-8A74-D4AF-643852431070}"/>
          </ac:spMkLst>
        </pc:spChg>
        <pc:spChg chg="mod">
          <ac:chgData name="Anica Clarice Antonella Pascual GALANO" userId="5999f95f-9d77-48ba-8a74-8d0e5c3e21f8" providerId="ADAL" clId="{CF1CD83B-830D-4C84-B03E-8D6C789FD396}" dt="2023-03-24T17:38:05.547" v="4497" actId="165"/>
          <ac:spMkLst>
            <pc:docMk/>
            <pc:sldMk cId="1221805174" sldId="428"/>
            <ac:spMk id="193" creationId="{3928C239-9925-34EE-8A2E-C84E9F23DA22}"/>
          </ac:spMkLst>
        </pc:spChg>
        <pc:spChg chg="mod">
          <ac:chgData name="Anica Clarice Antonella Pascual GALANO" userId="5999f95f-9d77-48ba-8a74-8d0e5c3e21f8" providerId="ADAL" clId="{CF1CD83B-830D-4C84-B03E-8D6C789FD396}" dt="2023-03-24T17:38:05.547" v="4497" actId="165"/>
          <ac:spMkLst>
            <pc:docMk/>
            <pc:sldMk cId="1221805174" sldId="428"/>
            <ac:spMk id="194" creationId="{6B48ED92-BF96-F1B3-1E7B-7C4456C8DA35}"/>
          </ac:spMkLst>
        </pc:spChg>
        <pc:spChg chg="mod">
          <ac:chgData name="Anica Clarice Antonella Pascual GALANO" userId="5999f95f-9d77-48ba-8a74-8d0e5c3e21f8" providerId="ADAL" clId="{CF1CD83B-830D-4C84-B03E-8D6C789FD396}" dt="2023-03-24T17:38:05.547" v="4497" actId="165"/>
          <ac:spMkLst>
            <pc:docMk/>
            <pc:sldMk cId="1221805174" sldId="428"/>
            <ac:spMk id="195" creationId="{02FA8538-CF47-673F-4056-9785F9241D74}"/>
          </ac:spMkLst>
        </pc:spChg>
        <pc:spChg chg="mod">
          <ac:chgData name="Anica Clarice Antonella Pascual GALANO" userId="5999f95f-9d77-48ba-8a74-8d0e5c3e21f8" providerId="ADAL" clId="{CF1CD83B-830D-4C84-B03E-8D6C789FD396}" dt="2023-03-24T17:38:05.547" v="4497" actId="165"/>
          <ac:spMkLst>
            <pc:docMk/>
            <pc:sldMk cId="1221805174" sldId="428"/>
            <ac:spMk id="196" creationId="{81924068-FEFA-E157-B26E-2B7AD16A7123}"/>
          </ac:spMkLst>
        </pc:spChg>
        <pc:spChg chg="mod">
          <ac:chgData name="Anica Clarice Antonella Pascual GALANO" userId="5999f95f-9d77-48ba-8a74-8d0e5c3e21f8" providerId="ADAL" clId="{CF1CD83B-830D-4C84-B03E-8D6C789FD396}" dt="2023-03-24T17:38:05.547" v="4497" actId="165"/>
          <ac:spMkLst>
            <pc:docMk/>
            <pc:sldMk cId="1221805174" sldId="428"/>
            <ac:spMk id="197" creationId="{1CFCC836-8472-71D3-603F-1862A886F5E5}"/>
          </ac:spMkLst>
        </pc:spChg>
        <pc:spChg chg="mod">
          <ac:chgData name="Anica Clarice Antonella Pascual GALANO" userId="5999f95f-9d77-48ba-8a74-8d0e5c3e21f8" providerId="ADAL" clId="{CF1CD83B-830D-4C84-B03E-8D6C789FD396}" dt="2023-03-24T17:38:05.547" v="4497" actId="165"/>
          <ac:spMkLst>
            <pc:docMk/>
            <pc:sldMk cId="1221805174" sldId="428"/>
            <ac:spMk id="198" creationId="{2938017A-2ED8-032D-C7FF-6F92021D07FD}"/>
          </ac:spMkLst>
        </pc:spChg>
        <pc:spChg chg="mod">
          <ac:chgData name="Anica Clarice Antonella Pascual GALANO" userId="5999f95f-9d77-48ba-8a74-8d0e5c3e21f8" providerId="ADAL" clId="{CF1CD83B-830D-4C84-B03E-8D6C789FD396}" dt="2023-03-24T17:38:05.547" v="4497" actId="165"/>
          <ac:spMkLst>
            <pc:docMk/>
            <pc:sldMk cId="1221805174" sldId="428"/>
            <ac:spMk id="199" creationId="{01049E7F-CE58-7FFF-7C90-ABC625B88EDC}"/>
          </ac:spMkLst>
        </pc:spChg>
        <pc:spChg chg="mod">
          <ac:chgData name="Anica Clarice Antonella Pascual GALANO" userId="5999f95f-9d77-48ba-8a74-8d0e5c3e21f8" providerId="ADAL" clId="{CF1CD83B-830D-4C84-B03E-8D6C789FD396}" dt="2023-03-24T17:38:05.547" v="4497" actId="165"/>
          <ac:spMkLst>
            <pc:docMk/>
            <pc:sldMk cId="1221805174" sldId="428"/>
            <ac:spMk id="200" creationId="{7843D205-F871-D8FC-9EB0-19563DDD0556}"/>
          </ac:spMkLst>
        </pc:spChg>
        <pc:spChg chg="mod">
          <ac:chgData name="Anica Clarice Antonella Pascual GALANO" userId="5999f95f-9d77-48ba-8a74-8d0e5c3e21f8" providerId="ADAL" clId="{CF1CD83B-830D-4C84-B03E-8D6C789FD396}" dt="2023-03-24T17:38:05.547" v="4497" actId="165"/>
          <ac:spMkLst>
            <pc:docMk/>
            <pc:sldMk cId="1221805174" sldId="428"/>
            <ac:spMk id="202" creationId="{4E520F2E-EF5A-1970-AA87-CC088F7B6C36}"/>
          </ac:spMkLst>
        </pc:spChg>
        <pc:spChg chg="mod">
          <ac:chgData name="Anica Clarice Antonella Pascual GALANO" userId="5999f95f-9d77-48ba-8a74-8d0e5c3e21f8" providerId="ADAL" clId="{CF1CD83B-830D-4C84-B03E-8D6C789FD396}" dt="2023-03-24T17:38:05.547" v="4497" actId="165"/>
          <ac:spMkLst>
            <pc:docMk/>
            <pc:sldMk cId="1221805174" sldId="428"/>
            <ac:spMk id="203" creationId="{04341500-739F-CC6D-7286-482D4FCAAF99}"/>
          </ac:spMkLst>
        </pc:spChg>
        <pc:spChg chg="mod">
          <ac:chgData name="Anica Clarice Antonella Pascual GALANO" userId="5999f95f-9d77-48ba-8a74-8d0e5c3e21f8" providerId="ADAL" clId="{CF1CD83B-830D-4C84-B03E-8D6C789FD396}" dt="2023-03-24T17:38:05.547" v="4497" actId="165"/>
          <ac:spMkLst>
            <pc:docMk/>
            <pc:sldMk cId="1221805174" sldId="428"/>
            <ac:spMk id="204" creationId="{0150F3C5-981D-BDAD-1C9B-44CBA125AD6F}"/>
          </ac:spMkLst>
        </pc:spChg>
        <pc:spChg chg="mod">
          <ac:chgData name="Anica Clarice Antonella Pascual GALANO" userId="5999f95f-9d77-48ba-8a74-8d0e5c3e21f8" providerId="ADAL" clId="{CF1CD83B-830D-4C84-B03E-8D6C789FD396}" dt="2023-03-24T17:38:05.547" v="4497" actId="165"/>
          <ac:spMkLst>
            <pc:docMk/>
            <pc:sldMk cId="1221805174" sldId="428"/>
            <ac:spMk id="205" creationId="{1061CF8A-64BB-A894-8230-1E4AB68DF36F}"/>
          </ac:spMkLst>
        </pc:spChg>
        <pc:spChg chg="mod">
          <ac:chgData name="Anica Clarice Antonella Pascual GALANO" userId="5999f95f-9d77-48ba-8a74-8d0e5c3e21f8" providerId="ADAL" clId="{CF1CD83B-830D-4C84-B03E-8D6C789FD396}" dt="2023-03-24T17:38:05.547" v="4497" actId="165"/>
          <ac:spMkLst>
            <pc:docMk/>
            <pc:sldMk cId="1221805174" sldId="428"/>
            <ac:spMk id="207" creationId="{1713B91C-F64C-FC2D-40C7-E21F0F7EC205}"/>
          </ac:spMkLst>
        </pc:spChg>
        <pc:spChg chg="mod">
          <ac:chgData name="Anica Clarice Antonella Pascual GALANO" userId="5999f95f-9d77-48ba-8a74-8d0e5c3e21f8" providerId="ADAL" clId="{CF1CD83B-830D-4C84-B03E-8D6C789FD396}" dt="2023-03-24T17:38:05.547" v="4497" actId="165"/>
          <ac:spMkLst>
            <pc:docMk/>
            <pc:sldMk cId="1221805174" sldId="428"/>
            <ac:spMk id="208" creationId="{8203E5D9-068C-16C5-82ED-F7AF4AB1404E}"/>
          </ac:spMkLst>
        </pc:spChg>
        <pc:spChg chg="mod">
          <ac:chgData name="Anica Clarice Antonella Pascual GALANO" userId="5999f95f-9d77-48ba-8a74-8d0e5c3e21f8" providerId="ADAL" clId="{CF1CD83B-830D-4C84-B03E-8D6C789FD396}" dt="2023-03-24T17:38:05.547" v="4497" actId="165"/>
          <ac:spMkLst>
            <pc:docMk/>
            <pc:sldMk cId="1221805174" sldId="428"/>
            <ac:spMk id="210" creationId="{D85D5B07-E3FD-D3B6-1C9C-AE4A2C4620D7}"/>
          </ac:spMkLst>
        </pc:spChg>
        <pc:spChg chg="mod topLvl">
          <ac:chgData name="Anica Clarice Antonella Pascual GALANO" userId="5999f95f-9d77-48ba-8a74-8d0e5c3e21f8" providerId="ADAL" clId="{CF1CD83B-830D-4C84-B03E-8D6C789FD396}" dt="2023-03-24T17:37:03.130" v="4488" actId="1076"/>
          <ac:spMkLst>
            <pc:docMk/>
            <pc:sldMk cId="1221805174" sldId="428"/>
            <ac:spMk id="213" creationId="{75C8F821-1EDD-F083-8D63-963CB7FE9178}"/>
          </ac:spMkLst>
        </pc:spChg>
        <pc:spChg chg="mod">
          <ac:chgData name="Anica Clarice Antonella Pascual GALANO" userId="5999f95f-9d77-48ba-8a74-8d0e5c3e21f8" providerId="ADAL" clId="{CF1CD83B-830D-4C84-B03E-8D6C789FD396}" dt="2023-03-24T17:38:05.547" v="4497" actId="165"/>
          <ac:spMkLst>
            <pc:docMk/>
            <pc:sldMk cId="1221805174" sldId="428"/>
            <ac:spMk id="216" creationId="{8F4D9D1A-0594-92A5-4B33-F4B2423D52EE}"/>
          </ac:spMkLst>
        </pc:spChg>
        <pc:spChg chg="mod">
          <ac:chgData name="Anica Clarice Antonella Pascual GALANO" userId="5999f95f-9d77-48ba-8a74-8d0e5c3e21f8" providerId="ADAL" clId="{CF1CD83B-830D-4C84-B03E-8D6C789FD396}" dt="2023-03-24T17:38:05.547" v="4497" actId="165"/>
          <ac:spMkLst>
            <pc:docMk/>
            <pc:sldMk cId="1221805174" sldId="428"/>
            <ac:spMk id="217" creationId="{57F55E62-0728-DDEE-DE28-2E82ED595294}"/>
          </ac:spMkLst>
        </pc:spChg>
        <pc:spChg chg="add mod">
          <ac:chgData name="Anica Clarice Antonella Pascual GALANO" userId="5999f95f-9d77-48ba-8a74-8d0e5c3e21f8" providerId="ADAL" clId="{CF1CD83B-830D-4C84-B03E-8D6C789FD396}" dt="2023-03-24T17:42:24.327" v="4535" actId="14100"/>
          <ac:spMkLst>
            <pc:docMk/>
            <pc:sldMk cId="1221805174" sldId="428"/>
            <ac:spMk id="219" creationId="{7EB6FDDF-DD09-EAE9-5576-CC9CEBE4218D}"/>
          </ac:spMkLst>
        </pc:spChg>
        <pc:grpChg chg="add del mod">
          <ac:chgData name="Anica Clarice Antonella Pascual GALANO" userId="5999f95f-9d77-48ba-8a74-8d0e5c3e21f8" providerId="ADAL" clId="{CF1CD83B-830D-4C84-B03E-8D6C789FD396}" dt="2023-03-24T17:33:01.293" v="4442" actId="165"/>
          <ac:grpSpMkLst>
            <pc:docMk/>
            <pc:sldMk cId="1221805174" sldId="428"/>
            <ac:grpSpMk id="5" creationId="{5470820D-527A-A886-8742-C2DCEDE903D2}"/>
          </ac:grpSpMkLst>
        </pc:grpChg>
        <pc:grpChg chg="mod topLvl">
          <ac:chgData name="Anica Clarice Antonella Pascual GALANO" userId="5999f95f-9d77-48ba-8a74-8d0e5c3e21f8" providerId="ADAL" clId="{CF1CD83B-830D-4C84-B03E-8D6C789FD396}" dt="2023-03-24T17:33:18.212" v="4447" actId="164"/>
          <ac:grpSpMkLst>
            <pc:docMk/>
            <pc:sldMk cId="1221805174" sldId="428"/>
            <ac:grpSpMk id="12" creationId="{940132BA-44EA-7A61-6A90-49B33EB0102F}"/>
          </ac:grpSpMkLst>
        </pc:grpChg>
        <pc:grpChg chg="add del mod">
          <ac:chgData name="Anica Clarice Antonella Pascual GALANO" userId="5999f95f-9d77-48ba-8a74-8d0e5c3e21f8" providerId="ADAL" clId="{CF1CD83B-830D-4C84-B03E-8D6C789FD396}" dt="2023-03-24T17:37:22.254" v="4495" actId="478"/>
          <ac:grpSpMkLst>
            <pc:docMk/>
            <pc:sldMk cId="1221805174" sldId="428"/>
            <ac:grpSpMk id="161" creationId="{33126560-C18D-622A-488C-26BA267F680C}"/>
          </ac:grpSpMkLst>
        </pc:grpChg>
        <pc:grpChg chg="add del mod">
          <ac:chgData name="Anica Clarice Antonella Pascual GALANO" userId="5999f95f-9d77-48ba-8a74-8d0e5c3e21f8" providerId="ADAL" clId="{CF1CD83B-830D-4C84-B03E-8D6C789FD396}" dt="2023-03-24T17:38:05.547" v="4497" actId="165"/>
          <ac:grpSpMkLst>
            <pc:docMk/>
            <pc:sldMk cId="1221805174" sldId="428"/>
            <ac:grpSpMk id="164" creationId="{72F6EB27-D3E9-7642-65BD-7240B7133DD0}"/>
          </ac:grpSpMkLst>
        </pc:grpChg>
        <pc:grpChg chg="mod topLvl">
          <ac:chgData name="Anica Clarice Antonella Pascual GALANO" userId="5999f95f-9d77-48ba-8a74-8d0e5c3e21f8" providerId="ADAL" clId="{CF1CD83B-830D-4C84-B03E-8D6C789FD396}" dt="2023-03-24T17:38:44.235" v="4512" actId="164"/>
          <ac:grpSpMkLst>
            <pc:docMk/>
            <pc:sldMk cId="1221805174" sldId="428"/>
            <ac:grpSpMk id="166" creationId="{53F6804C-405A-7951-AE81-97A5A8869D50}"/>
          </ac:grpSpMkLst>
        </pc:grpChg>
        <pc:grpChg chg="del">
          <ac:chgData name="Anica Clarice Antonella Pascual GALANO" userId="5999f95f-9d77-48ba-8a74-8d0e5c3e21f8" providerId="ADAL" clId="{CF1CD83B-830D-4C84-B03E-8D6C789FD396}" dt="2023-03-24T17:35:35.844" v="4465" actId="165"/>
          <ac:grpSpMkLst>
            <pc:docMk/>
            <pc:sldMk cId="1221805174" sldId="428"/>
            <ac:grpSpMk id="214" creationId="{416F70A6-370D-C6E9-4081-C9D434464127}"/>
          </ac:grpSpMkLst>
        </pc:grpChg>
        <pc:grpChg chg="add mod">
          <ac:chgData name="Anica Clarice Antonella Pascual GALANO" userId="5999f95f-9d77-48ba-8a74-8d0e5c3e21f8" providerId="ADAL" clId="{CF1CD83B-830D-4C84-B03E-8D6C789FD396}" dt="2023-03-24T17:38:44.235" v="4512" actId="164"/>
          <ac:grpSpMkLst>
            <pc:docMk/>
            <pc:sldMk cId="1221805174" sldId="428"/>
            <ac:grpSpMk id="218" creationId="{49486136-E834-59A7-ACBA-6C9A486F6E72}"/>
          </ac:grpSpMkLst>
        </pc:grpChg>
        <pc:graphicFrameChg chg="del">
          <ac:chgData name="Anica Clarice Antonella Pascual GALANO" userId="5999f95f-9d77-48ba-8a74-8d0e5c3e21f8" providerId="ADAL" clId="{CF1CD83B-830D-4C84-B03E-8D6C789FD396}" dt="2023-03-24T17:34:05.496" v="4457" actId="478"/>
          <ac:graphicFrameMkLst>
            <pc:docMk/>
            <pc:sldMk cId="1221805174" sldId="428"/>
            <ac:graphicFrameMk id="201" creationId="{FCF9EBF3-250D-5C34-5ED9-2F43EC3DC0C5}"/>
          </ac:graphicFrameMkLst>
        </pc:graphicFrameChg>
        <pc:graphicFrameChg chg="del">
          <ac:chgData name="Anica Clarice Antonella Pascual GALANO" userId="5999f95f-9d77-48ba-8a74-8d0e5c3e21f8" providerId="ADAL" clId="{CF1CD83B-830D-4C84-B03E-8D6C789FD396}" dt="2023-03-24T17:34:02.355" v="4456" actId="478"/>
          <ac:graphicFrameMkLst>
            <pc:docMk/>
            <pc:sldMk cId="1221805174" sldId="428"/>
            <ac:graphicFrameMk id="209" creationId="{8F40645B-B133-7615-28B4-2AB3948B13BA}"/>
          </ac:graphicFrameMkLst>
        </pc:graphicFrameChg>
        <pc:picChg chg="del mod topLvl">
          <ac:chgData name="Anica Clarice Antonella Pascual GALANO" userId="5999f95f-9d77-48ba-8a74-8d0e5c3e21f8" providerId="ADAL" clId="{CF1CD83B-830D-4C84-B03E-8D6C789FD396}" dt="2023-03-24T17:33:48.800" v="4455" actId="478"/>
          <ac:picMkLst>
            <pc:docMk/>
            <pc:sldMk cId="1221805174" sldId="428"/>
            <ac:picMk id="29" creationId="{7E66AB22-D392-C2B4-E797-2E53AE189494}"/>
          </ac:picMkLst>
        </pc:picChg>
        <pc:picChg chg="del mod topLvl">
          <ac:chgData name="Anica Clarice Antonella Pascual GALANO" userId="5999f95f-9d77-48ba-8a74-8d0e5c3e21f8" providerId="ADAL" clId="{CF1CD83B-830D-4C84-B03E-8D6C789FD396}" dt="2023-03-24T17:38:13.419" v="4500" actId="478"/>
          <ac:picMkLst>
            <pc:docMk/>
            <pc:sldMk cId="1221805174" sldId="428"/>
            <ac:picMk id="179" creationId="{FC5474A7-90D9-9FA2-4687-E7C93913592E}"/>
          </ac:picMkLst>
        </pc:picChg>
        <pc:picChg chg="del">
          <ac:chgData name="Anica Clarice Antonella Pascual GALANO" userId="5999f95f-9d77-48ba-8a74-8d0e5c3e21f8" providerId="ADAL" clId="{CF1CD83B-830D-4C84-B03E-8D6C789FD396}" dt="2023-03-24T17:34:07.290" v="4458" actId="478"/>
          <ac:picMkLst>
            <pc:docMk/>
            <pc:sldMk cId="1221805174" sldId="428"/>
            <ac:picMk id="206" creationId="{5E87AD9B-6F76-AE29-FB41-4E222E712CC2}"/>
          </ac:picMkLst>
        </pc:picChg>
        <pc:picChg chg="mod topLvl">
          <ac:chgData name="Anica Clarice Antonella Pascual GALANO" userId="5999f95f-9d77-48ba-8a74-8d0e5c3e21f8" providerId="ADAL" clId="{CF1CD83B-830D-4C84-B03E-8D6C789FD396}" dt="2023-03-24T17:35:35.844" v="4465" actId="165"/>
          <ac:picMkLst>
            <pc:docMk/>
            <pc:sldMk cId="1221805174" sldId="428"/>
            <ac:picMk id="212" creationId="{E1CD53ED-511A-FE8E-80C0-4DC137EF60C6}"/>
          </ac:picMkLst>
        </pc:picChg>
        <pc:picChg chg="add mod">
          <ac:chgData name="Anica Clarice Antonella Pascual GALANO" userId="5999f95f-9d77-48ba-8a74-8d0e5c3e21f8" providerId="ADAL" clId="{CF1CD83B-830D-4C84-B03E-8D6C789FD396}" dt="2023-03-24T17:42:16.959" v="4533" actId="1076"/>
          <ac:picMkLst>
            <pc:docMk/>
            <pc:sldMk cId="1221805174" sldId="428"/>
            <ac:picMk id="221" creationId="{B26CF3EA-453C-E382-678E-9C2E2DB5D1C9}"/>
          </ac:picMkLst>
        </pc:picChg>
        <pc:cxnChg chg="del mod topLvl">
          <ac:chgData name="Anica Clarice Antonella Pascual GALANO" userId="5999f95f-9d77-48ba-8a74-8d0e5c3e21f8" providerId="ADAL" clId="{CF1CD83B-830D-4C84-B03E-8D6C789FD396}" dt="2023-03-24T17:35:09.898" v="4462" actId="478"/>
          <ac:cxnSpMkLst>
            <pc:docMk/>
            <pc:sldMk cId="1221805174" sldId="428"/>
            <ac:cxnSpMk id="16" creationId="{239EE328-C137-7E73-693B-93F476DAFC56}"/>
          </ac:cxnSpMkLst>
        </pc:cxnChg>
        <pc:cxnChg chg="mod topLvl">
          <ac:chgData name="Anica Clarice Antonella Pascual GALANO" userId="5999f95f-9d77-48ba-8a74-8d0e5c3e21f8" providerId="ADAL" clId="{CF1CD83B-830D-4C84-B03E-8D6C789FD396}" dt="2023-03-24T17:33:27.058" v="4451" actId="1076"/>
          <ac:cxnSpMkLst>
            <pc:docMk/>
            <pc:sldMk cId="1221805174" sldId="428"/>
            <ac:cxnSpMk id="58" creationId="{7F87A047-C681-6475-6D06-B92D84895414}"/>
          </ac:cxnSpMkLst>
        </pc:cxnChg>
        <pc:cxnChg chg="mod">
          <ac:chgData name="Anica Clarice Antonella Pascual GALANO" userId="5999f95f-9d77-48ba-8a74-8d0e5c3e21f8" providerId="ADAL" clId="{CF1CD83B-830D-4C84-B03E-8D6C789FD396}" dt="2023-03-24T17:33:01.293" v="4442" actId="165"/>
          <ac:cxnSpMkLst>
            <pc:docMk/>
            <pc:sldMk cId="1221805174" sldId="428"/>
            <ac:cxnSpMk id="157" creationId="{3814B469-3BA9-0826-51EF-84AAF4535E11}"/>
          </ac:cxnSpMkLst>
        </pc:cxnChg>
        <pc:cxnChg chg="mod">
          <ac:chgData name="Anica Clarice Antonella Pascual GALANO" userId="5999f95f-9d77-48ba-8a74-8d0e5c3e21f8" providerId="ADAL" clId="{CF1CD83B-830D-4C84-B03E-8D6C789FD396}" dt="2023-03-24T17:33:01.293" v="4442" actId="165"/>
          <ac:cxnSpMkLst>
            <pc:docMk/>
            <pc:sldMk cId="1221805174" sldId="428"/>
            <ac:cxnSpMk id="158" creationId="{6BDFAC7E-1337-40F0-44FE-902B6F9A55B2}"/>
          </ac:cxnSpMkLst>
        </pc:cxnChg>
        <pc:cxnChg chg="add mod">
          <ac:chgData name="Anica Clarice Antonella Pascual GALANO" userId="5999f95f-9d77-48ba-8a74-8d0e5c3e21f8" providerId="ADAL" clId="{CF1CD83B-830D-4C84-B03E-8D6C789FD396}" dt="2023-03-24T17:35:16.254" v="4463"/>
          <ac:cxnSpMkLst>
            <pc:docMk/>
            <pc:sldMk cId="1221805174" sldId="428"/>
            <ac:cxnSpMk id="162" creationId="{277A5C90-05F0-0523-29F8-F61B2802B574}"/>
          </ac:cxnSpMkLst>
        </pc:cxnChg>
        <pc:cxnChg chg="del mod topLvl">
          <ac:chgData name="Anica Clarice Antonella Pascual GALANO" userId="5999f95f-9d77-48ba-8a74-8d0e5c3e21f8" providerId="ADAL" clId="{CF1CD83B-830D-4C84-B03E-8D6C789FD396}" dt="2023-03-24T17:38:24.930" v="4507" actId="478"/>
          <ac:cxnSpMkLst>
            <pc:docMk/>
            <pc:sldMk cId="1221805174" sldId="428"/>
            <ac:cxnSpMk id="175" creationId="{6F5E3E41-5733-D82A-56DD-FE6B73EFB982}"/>
          </ac:cxnSpMkLst>
        </pc:cxnChg>
        <pc:cxnChg chg="mod topLvl">
          <ac:chgData name="Anica Clarice Antonella Pascual GALANO" userId="5999f95f-9d77-48ba-8a74-8d0e5c3e21f8" providerId="ADAL" clId="{CF1CD83B-830D-4C84-B03E-8D6C789FD396}" dt="2023-03-24T17:38:44.235" v="4512" actId="164"/>
          <ac:cxnSpMkLst>
            <pc:docMk/>
            <pc:sldMk cId="1221805174" sldId="428"/>
            <ac:cxnSpMk id="183" creationId="{BF9031B4-7867-2EDE-A544-A5374A2A5D11}"/>
          </ac:cxnSpMkLst>
        </pc:cxnChg>
        <pc:cxnChg chg="mod">
          <ac:chgData name="Anica Clarice Antonella Pascual GALANO" userId="5999f95f-9d77-48ba-8a74-8d0e5c3e21f8" providerId="ADAL" clId="{CF1CD83B-830D-4C84-B03E-8D6C789FD396}" dt="2023-03-24T17:38:05.547" v="4497" actId="165"/>
          <ac:cxnSpMkLst>
            <pc:docMk/>
            <pc:sldMk cId="1221805174" sldId="428"/>
            <ac:cxnSpMk id="211" creationId="{F935034D-0186-4B0C-ADA2-44838131409C}"/>
          </ac:cxnSpMkLst>
        </pc:cxnChg>
        <pc:cxnChg chg="mod">
          <ac:chgData name="Anica Clarice Antonella Pascual GALANO" userId="5999f95f-9d77-48ba-8a74-8d0e5c3e21f8" providerId="ADAL" clId="{CF1CD83B-830D-4C84-B03E-8D6C789FD396}" dt="2023-03-24T17:38:05.547" v="4497" actId="165"/>
          <ac:cxnSpMkLst>
            <pc:docMk/>
            <pc:sldMk cId="1221805174" sldId="428"/>
            <ac:cxnSpMk id="215" creationId="{43F40201-3891-398E-D1FD-4410CFE45F25}"/>
          </ac:cxnSpMkLst>
        </pc:cxnChg>
      </pc:sldChg>
      <pc:sldChg chg="addSp modSp add del mod ord">
        <pc:chgData name="Anica Clarice Antonella Pascual GALANO" userId="5999f95f-9d77-48ba-8a74-8d0e5c3e21f8" providerId="ADAL" clId="{CF1CD83B-830D-4C84-B03E-8D6C789FD396}" dt="2023-03-24T19:38:12.151" v="5956" actId="47"/>
        <pc:sldMkLst>
          <pc:docMk/>
          <pc:sldMk cId="2087649546" sldId="429"/>
        </pc:sldMkLst>
        <pc:picChg chg="add mod">
          <ac:chgData name="Anica Clarice Antonella Pascual GALANO" userId="5999f95f-9d77-48ba-8a74-8d0e5c3e21f8" providerId="ADAL" clId="{CF1CD83B-830D-4C84-B03E-8D6C789FD396}" dt="2023-03-24T17:59:49.574" v="4887" actId="1076"/>
          <ac:picMkLst>
            <pc:docMk/>
            <pc:sldMk cId="2087649546" sldId="429"/>
            <ac:picMk id="8" creationId="{24452CDA-7C48-E4F9-A6E1-9F0A6D024C03}"/>
          </ac:picMkLst>
        </pc:picChg>
      </pc:sldChg>
      <pc:sldChg chg="add del">
        <pc:chgData name="Anica Clarice Antonella Pascual GALANO" userId="5999f95f-9d77-48ba-8a74-8d0e5c3e21f8" providerId="ADAL" clId="{CF1CD83B-830D-4C84-B03E-8D6C789FD396}" dt="2023-03-24T18:51:16.224" v="5302" actId="47"/>
        <pc:sldMkLst>
          <pc:docMk/>
          <pc:sldMk cId="2240626856" sldId="430"/>
        </pc:sldMkLst>
      </pc:sldChg>
      <pc:sldChg chg="addSp modSp new mod">
        <pc:chgData name="Anica Clarice Antonella Pascual GALANO" userId="5999f95f-9d77-48ba-8a74-8d0e5c3e21f8" providerId="ADAL" clId="{CF1CD83B-830D-4C84-B03E-8D6C789FD396}" dt="2023-03-24T21:30:55.354" v="7370" actId="1076"/>
        <pc:sldMkLst>
          <pc:docMk/>
          <pc:sldMk cId="2944324490" sldId="430"/>
        </pc:sldMkLst>
        <pc:spChg chg="add mod">
          <ac:chgData name="Anica Clarice Antonella Pascual GALANO" userId="5999f95f-9d77-48ba-8a74-8d0e5c3e21f8" providerId="ADAL" clId="{CF1CD83B-830D-4C84-B03E-8D6C789FD396}" dt="2023-03-24T21:30:55.354" v="7370" actId="1076"/>
          <ac:spMkLst>
            <pc:docMk/>
            <pc:sldMk cId="2944324490" sldId="430"/>
            <ac:spMk id="9" creationId="{FBB1A6F0-B9F6-D2DF-7841-512269512238}"/>
          </ac:spMkLst>
        </pc:spChg>
        <pc:spChg chg="add mod">
          <ac:chgData name="Anica Clarice Antonella Pascual GALANO" userId="5999f95f-9d77-48ba-8a74-8d0e5c3e21f8" providerId="ADAL" clId="{CF1CD83B-830D-4C84-B03E-8D6C789FD396}" dt="2023-03-24T21:30:55.354" v="7370" actId="1076"/>
          <ac:spMkLst>
            <pc:docMk/>
            <pc:sldMk cId="2944324490" sldId="430"/>
            <ac:spMk id="10" creationId="{F6D7251A-4946-B4FB-3BEB-1375CE3D7B66}"/>
          </ac:spMkLst>
        </pc:spChg>
        <pc:spChg chg="add mod">
          <ac:chgData name="Anica Clarice Antonella Pascual GALANO" userId="5999f95f-9d77-48ba-8a74-8d0e5c3e21f8" providerId="ADAL" clId="{CF1CD83B-830D-4C84-B03E-8D6C789FD396}" dt="2023-03-24T21:30:55.354" v="7370" actId="1076"/>
          <ac:spMkLst>
            <pc:docMk/>
            <pc:sldMk cId="2944324490" sldId="430"/>
            <ac:spMk id="11" creationId="{9E8BE6E9-8D54-8B05-122C-2E6EB17A4F0F}"/>
          </ac:spMkLst>
        </pc:spChg>
        <pc:spChg chg="add mod">
          <ac:chgData name="Anica Clarice Antonella Pascual GALANO" userId="5999f95f-9d77-48ba-8a74-8d0e5c3e21f8" providerId="ADAL" clId="{CF1CD83B-830D-4C84-B03E-8D6C789FD396}" dt="2023-03-24T21:30:55.354" v="7370" actId="1076"/>
          <ac:spMkLst>
            <pc:docMk/>
            <pc:sldMk cId="2944324490" sldId="430"/>
            <ac:spMk id="12" creationId="{1A40A3E5-CB01-9A30-C538-EA38DD0DDA7A}"/>
          </ac:spMkLst>
        </pc:spChg>
        <pc:graphicFrameChg chg="add mod">
          <ac:chgData name="Anica Clarice Antonella Pascual GALANO" userId="5999f95f-9d77-48ba-8a74-8d0e5c3e21f8" providerId="ADAL" clId="{CF1CD83B-830D-4C84-B03E-8D6C789FD396}" dt="2023-03-24T21:30:34.700" v="7368" actId="1076"/>
          <ac:graphicFrameMkLst>
            <pc:docMk/>
            <pc:sldMk cId="2944324490" sldId="430"/>
            <ac:graphicFrameMk id="6" creationId="{DFDAC95B-829A-D1F2-E4A6-A9EF03F86C9C}"/>
          </ac:graphicFrameMkLst>
        </pc:graphicFrameChg>
        <pc:picChg chg="add mod">
          <ac:chgData name="Anica Clarice Antonella Pascual GALANO" userId="5999f95f-9d77-48ba-8a74-8d0e5c3e21f8" providerId="ADAL" clId="{CF1CD83B-830D-4C84-B03E-8D6C789FD396}" dt="2023-03-24T21:29:50.864" v="7366" actId="1076"/>
          <ac:picMkLst>
            <pc:docMk/>
            <pc:sldMk cId="2944324490" sldId="430"/>
            <ac:picMk id="5" creationId="{51D133CE-8DCA-FBB7-72E9-C9DD33117961}"/>
          </ac:picMkLst>
        </pc:picChg>
        <pc:picChg chg="add mod">
          <ac:chgData name="Anica Clarice Antonella Pascual GALANO" userId="5999f95f-9d77-48ba-8a74-8d0e5c3e21f8" providerId="ADAL" clId="{CF1CD83B-830D-4C84-B03E-8D6C789FD396}" dt="2023-03-24T21:30:55.354" v="7370" actId="1076"/>
          <ac:picMkLst>
            <pc:docMk/>
            <pc:sldMk cId="2944324490" sldId="430"/>
            <ac:picMk id="7" creationId="{B9D627E6-4CAF-B41A-1F22-A3380EF5A729}"/>
          </ac:picMkLst>
        </pc:picChg>
        <pc:picChg chg="add mod">
          <ac:chgData name="Anica Clarice Antonella Pascual GALANO" userId="5999f95f-9d77-48ba-8a74-8d0e5c3e21f8" providerId="ADAL" clId="{CF1CD83B-830D-4C84-B03E-8D6C789FD396}" dt="2023-03-24T21:30:55.354" v="7370" actId="1076"/>
          <ac:picMkLst>
            <pc:docMk/>
            <pc:sldMk cId="2944324490" sldId="430"/>
            <ac:picMk id="8" creationId="{708785F8-D45D-7B1F-75D3-F6FBA835C5F5}"/>
          </ac:picMkLst>
        </pc:picChg>
      </pc:sldChg>
      <pc:sldChg chg="addSp delSp modSp add mod modAnim">
        <pc:chgData name="Anica Clarice Antonella Pascual GALANO" userId="5999f95f-9d77-48ba-8a74-8d0e5c3e21f8" providerId="ADAL" clId="{CF1CD83B-830D-4C84-B03E-8D6C789FD396}" dt="2023-03-24T19:55:02.581" v="6181" actId="207"/>
        <pc:sldMkLst>
          <pc:docMk/>
          <pc:sldMk cId="3750357593" sldId="431"/>
        </pc:sldMkLst>
        <pc:spChg chg="mod">
          <ac:chgData name="Anica Clarice Antonella Pascual GALANO" userId="5999f95f-9d77-48ba-8a74-8d0e5c3e21f8" providerId="ADAL" clId="{CF1CD83B-830D-4C84-B03E-8D6C789FD396}" dt="2023-03-24T19:38:56.741" v="5960" actId="34136"/>
          <ac:spMkLst>
            <pc:docMk/>
            <pc:sldMk cId="3750357593" sldId="431"/>
            <ac:spMk id="2" creationId="{54641247-3F82-7276-F778-B7E41B2E6C0E}"/>
          </ac:spMkLst>
        </pc:spChg>
        <pc:spChg chg="mod">
          <ac:chgData name="Anica Clarice Antonella Pascual GALANO" userId="5999f95f-9d77-48ba-8a74-8d0e5c3e21f8" providerId="ADAL" clId="{CF1CD83B-830D-4C84-B03E-8D6C789FD396}" dt="2023-03-24T19:38:56.741" v="5960" actId="34136"/>
          <ac:spMkLst>
            <pc:docMk/>
            <pc:sldMk cId="3750357593" sldId="431"/>
            <ac:spMk id="3" creationId="{43724C6D-A0A5-02DC-4BDD-6FEDAC915E25}"/>
          </ac:spMkLst>
        </pc:spChg>
        <pc:spChg chg="mod">
          <ac:chgData name="Anica Clarice Antonella Pascual GALANO" userId="5999f95f-9d77-48ba-8a74-8d0e5c3e21f8" providerId="ADAL" clId="{CF1CD83B-830D-4C84-B03E-8D6C789FD396}" dt="2023-03-24T19:38:56.741" v="5960" actId="34136"/>
          <ac:spMkLst>
            <pc:docMk/>
            <pc:sldMk cId="3750357593" sldId="431"/>
            <ac:spMk id="4" creationId="{67E06788-FC25-D320-02FA-74E1C2BB0E2A}"/>
          </ac:spMkLst>
        </pc:spChg>
        <pc:spChg chg="add mod ord">
          <ac:chgData name="Anica Clarice Antonella Pascual GALANO" userId="5999f95f-9d77-48ba-8a74-8d0e5c3e21f8" providerId="ADAL" clId="{CF1CD83B-830D-4C84-B03E-8D6C789FD396}" dt="2023-03-24T19:55:02.581" v="6181" actId="207"/>
          <ac:spMkLst>
            <pc:docMk/>
            <pc:sldMk cId="3750357593" sldId="431"/>
            <ac:spMk id="10" creationId="{966F8FEF-04AF-48C4-5426-2D621B31FA65}"/>
          </ac:spMkLst>
        </pc:spChg>
        <pc:spChg chg="mod">
          <ac:chgData name="Anica Clarice Antonella Pascual GALANO" userId="5999f95f-9d77-48ba-8a74-8d0e5c3e21f8" providerId="ADAL" clId="{CF1CD83B-830D-4C84-B03E-8D6C789FD396}" dt="2023-03-24T19:38:56.741" v="5960" actId="34136"/>
          <ac:spMkLst>
            <pc:docMk/>
            <pc:sldMk cId="3750357593" sldId="431"/>
            <ac:spMk id="27" creationId="{44288DCC-7463-B13C-B7F4-2771E8B50669}"/>
          </ac:spMkLst>
        </pc:spChg>
        <pc:spChg chg="mod">
          <ac:chgData name="Anica Clarice Antonella Pascual GALANO" userId="5999f95f-9d77-48ba-8a74-8d0e5c3e21f8" providerId="ADAL" clId="{CF1CD83B-830D-4C84-B03E-8D6C789FD396}" dt="2023-03-24T19:38:56.741" v="5960" actId="34136"/>
          <ac:spMkLst>
            <pc:docMk/>
            <pc:sldMk cId="3750357593" sldId="431"/>
            <ac:spMk id="30" creationId="{3807A3FC-E031-BE29-C468-09FCA9DBA73D}"/>
          </ac:spMkLst>
        </pc:spChg>
        <pc:spChg chg="mod">
          <ac:chgData name="Anica Clarice Antonella Pascual GALANO" userId="5999f95f-9d77-48ba-8a74-8d0e5c3e21f8" providerId="ADAL" clId="{CF1CD83B-830D-4C84-B03E-8D6C789FD396}" dt="2023-03-24T19:38:56.741" v="5960" actId="34136"/>
          <ac:spMkLst>
            <pc:docMk/>
            <pc:sldMk cId="3750357593" sldId="431"/>
            <ac:spMk id="32" creationId="{9CE4EECE-9B69-6004-6D2D-6286B4D9948F}"/>
          </ac:spMkLst>
        </pc:spChg>
        <pc:spChg chg="mod">
          <ac:chgData name="Anica Clarice Antonella Pascual GALANO" userId="5999f95f-9d77-48ba-8a74-8d0e5c3e21f8" providerId="ADAL" clId="{CF1CD83B-830D-4C84-B03E-8D6C789FD396}" dt="2023-03-24T19:38:56.741" v="5960" actId="34136"/>
          <ac:spMkLst>
            <pc:docMk/>
            <pc:sldMk cId="3750357593" sldId="431"/>
            <ac:spMk id="33" creationId="{183613A9-CC1A-7577-CD52-4B9C6AA6BB2B}"/>
          </ac:spMkLst>
        </pc:spChg>
        <pc:spChg chg="mod">
          <ac:chgData name="Anica Clarice Antonella Pascual GALANO" userId="5999f95f-9d77-48ba-8a74-8d0e5c3e21f8" providerId="ADAL" clId="{CF1CD83B-830D-4C84-B03E-8D6C789FD396}" dt="2023-03-24T19:38:56.741" v="5960" actId="34136"/>
          <ac:spMkLst>
            <pc:docMk/>
            <pc:sldMk cId="3750357593" sldId="431"/>
            <ac:spMk id="34" creationId="{EB75225D-AD99-0CD5-4DAB-D80AC30DC96D}"/>
          </ac:spMkLst>
        </pc:spChg>
        <pc:spChg chg="mod">
          <ac:chgData name="Anica Clarice Antonella Pascual GALANO" userId="5999f95f-9d77-48ba-8a74-8d0e5c3e21f8" providerId="ADAL" clId="{CF1CD83B-830D-4C84-B03E-8D6C789FD396}" dt="2023-03-24T19:38:56.741" v="5960" actId="34136"/>
          <ac:spMkLst>
            <pc:docMk/>
            <pc:sldMk cId="3750357593" sldId="431"/>
            <ac:spMk id="35" creationId="{FD15DDB7-0F20-183A-D92B-4EF225F80229}"/>
          </ac:spMkLst>
        </pc:spChg>
        <pc:spChg chg="mod">
          <ac:chgData name="Anica Clarice Antonella Pascual GALANO" userId="5999f95f-9d77-48ba-8a74-8d0e5c3e21f8" providerId="ADAL" clId="{CF1CD83B-830D-4C84-B03E-8D6C789FD396}" dt="2023-03-24T19:38:56.741" v="5960" actId="34136"/>
          <ac:spMkLst>
            <pc:docMk/>
            <pc:sldMk cId="3750357593" sldId="431"/>
            <ac:spMk id="36" creationId="{68916C91-F19D-7A6B-AF09-0AF57E07252D}"/>
          </ac:spMkLst>
        </pc:spChg>
        <pc:spChg chg="mod">
          <ac:chgData name="Anica Clarice Antonella Pascual GALANO" userId="5999f95f-9d77-48ba-8a74-8d0e5c3e21f8" providerId="ADAL" clId="{CF1CD83B-830D-4C84-B03E-8D6C789FD396}" dt="2023-03-24T19:38:56.741" v="5960" actId="34136"/>
          <ac:spMkLst>
            <pc:docMk/>
            <pc:sldMk cId="3750357593" sldId="431"/>
            <ac:spMk id="37" creationId="{AEB58EFE-90AA-0266-2DFF-B1231D4AF630}"/>
          </ac:spMkLst>
        </pc:spChg>
        <pc:spChg chg="mod">
          <ac:chgData name="Anica Clarice Antonella Pascual GALANO" userId="5999f95f-9d77-48ba-8a74-8d0e5c3e21f8" providerId="ADAL" clId="{CF1CD83B-830D-4C84-B03E-8D6C789FD396}" dt="2023-03-24T19:38:56.741" v="5960" actId="34136"/>
          <ac:spMkLst>
            <pc:docMk/>
            <pc:sldMk cId="3750357593" sldId="431"/>
            <ac:spMk id="38" creationId="{F6A31B71-CE92-A7FC-4F23-4AD0FC3A8342}"/>
          </ac:spMkLst>
        </pc:spChg>
        <pc:spChg chg="mod">
          <ac:chgData name="Anica Clarice Antonella Pascual GALANO" userId="5999f95f-9d77-48ba-8a74-8d0e5c3e21f8" providerId="ADAL" clId="{CF1CD83B-830D-4C84-B03E-8D6C789FD396}" dt="2023-03-24T19:38:56.741" v="5960" actId="34136"/>
          <ac:spMkLst>
            <pc:docMk/>
            <pc:sldMk cId="3750357593" sldId="431"/>
            <ac:spMk id="39" creationId="{C67AB895-CC5A-B751-3B3C-AE651E0080A2}"/>
          </ac:spMkLst>
        </pc:spChg>
        <pc:spChg chg="mod">
          <ac:chgData name="Anica Clarice Antonella Pascual GALANO" userId="5999f95f-9d77-48ba-8a74-8d0e5c3e21f8" providerId="ADAL" clId="{CF1CD83B-830D-4C84-B03E-8D6C789FD396}" dt="2023-03-24T19:38:56.741" v="5960" actId="34136"/>
          <ac:spMkLst>
            <pc:docMk/>
            <pc:sldMk cId="3750357593" sldId="431"/>
            <ac:spMk id="40" creationId="{08C97978-1B03-C71B-054A-AD2B7450DB29}"/>
          </ac:spMkLst>
        </pc:spChg>
        <pc:spChg chg="mod">
          <ac:chgData name="Anica Clarice Antonella Pascual GALANO" userId="5999f95f-9d77-48ba-8a74-8d0e5c3e21f8" providerId="ADAL" clId="{CF1CD83B-830D-4C84-B03E-8D6C789FD396}" dt="2023-03-24T19:38:56.741" v="5960" actId="34136"/>
          <ac:spMkLst>
            <pc:docMk/>
            <pc:sldMk cId="3750357593" sldId="431"/>
            <ac:spMk id="41" creationId="{ACF728A2-9664-B9A6-C637-AA387284516B}"/>
          </ac:spMkLst>
        </pc:spChg>
        <pc:spChg chg="mod">
          <ac:chgData name="Anica Clarice Antonella Pascual GALANO" userId="5999f95f-9d77-48ba-8a74-8d0e5c3e21f8" providerId="ADAL" clId="{CF1CD83B-830D-4C84-B03E-8D6C789FD396}" dt="2023-03-24T19:38:56.741" v="5960" actId="34136"/>
          <ac:spMkLst>
            <pc:docMk/>
            <pc:sldMk cId="3750357593" sldId="431"/>
            <ac:spMk id="42" creationId="{A518E5FA-7C48-45B6-CC77-3D4CB8BF0F76}"/>
          </ac:spMkLst>
        </pc:spChg>
        <pc:spChg chg="mod">
          <ac:chgData name="Anica Clarice Antonella Pascual GALANO" userId="5999f95f-9d77-48ba-8a74-8d0e5c3e21f8" providerId="ADAL" clId="{CF1CD83B-830D-4C84-B03E-8D6C789FD396}" dt="2023-03-24T19:38:56.741" v="5960" actId="34136"/>
          <ac:spMkLst>
            <pc:docMk/>
            <pc:sldMk cId="3750357593" sldId="431"/>
            <ac:spMk id="43" creationId="{3266D756-AE39-E89D-62C6-8749DF25971B}"/>
          </ac:spMkLst>
        </pc:spChg>
        <pc:spChg chg="mod">
          <ac:chgData name="Anica Clarice Antonella Pascual GALANO" userId="5999f95f-9d77-48ba-8a74-8d0e5c3e21f8" providerId="ADAL" clId="{CF1CD83B-830D-4C84-B03E-8D6C789FD396}" dt="2023-03-24T19:38:56.741" v="5960" actId="34136"/>
          <ac:spMkLst>
            <pc:docMk/>
            <pc:sldMk cId="3750357593" sldId="431"/>
            <ac:spMk id="49" creationId="{0C90AC93-505B-B18D-0A53-91E0ADAFA0D4}"/>
          </ac:spMkLst>
        </pc:spChg>
        <pc:spChg chg="mod">
          <ac:chgData name="Anica Clarice Antonella Pascual GALANO" userId="5999f95f-9d77-48ba-8a74-8d0e5c3e21f8" providerId="ADAL" clId="{CF1CD83B-830D-4C84-B03E-8D6C789FD396}" dt="2023-03-24T19:38:56.741" v="5960" actId="34136"/>
          <ac:spMkLst>
            <pc:docMk/>
            <pc:sldMk cId="3750357593" sldId="431"/>
            <ac:spMk id="50" creationId="{7DC2A777-EB5B-459C-AC3A-DA62659C2002}"/>
          </ac:spMkLst>
        </pc:spChg>
        <pc:spChg chg="mod">
          <ac:chgData name="Anica Clarice Antonella Pascual GALANO" userId="5999f95f-9d77-48ba-8a74-8d0e5c3e21f8" providerId="ADAL" clId="{CF1CD83B-830D-4C84-B03E-8D6C789FD396}" dt="2023-03-24T19:38:56.741" v="5960" actId="34136"/>
          <ac:spMkLst>
            <pc:docMk/>
            <pc:sldMk cId="3750357593" sldId="431"/>
            <ac:spMk id="51" creationId="{DA2A126C-411C-901D-30FC-8A58EF141913}"/>
          </ac:spMkLst>
        </pc:spChg>
        <pc:spChg chg="mod">
          <ac:chgData name="Anica Clarice Antonella Pascual GALANO" userId="5999f95f-9d77-48ba-8a74-8d0e5c3e21f8" providerId="ADAL" clId="{CF1CD83B-830D-4C84-B03E-8D6C789FD396}" dt="2023-03-24T19:38:56.741" v="5960" actId="34136"/>
          <ac:spMkLst>
            <pc:docMk/>
            <pc:sldMk cId="3750357593" sldId="431"/>
            <ac:spMk id="52" creationId="{814484F6-6A65-0561-BCA3-E87C502EBAFE}"/>
          </ac:spMkLst>
        </pc:spChg>
        <pc:spChg chg="mod">
          <ac:chgData name="Anica Clarice Antonella Pascual GALANO" userId="5999f95f-9d77-48ba-8a74-8d0e5c3e21f8" providerId="ADAL" clId="{CF1CD83B-830D-4C84-B03E-8D6C789FD396}" dt="2023-03-24T19:38:56.741" v="5960" actId="34136"/>
          <ac:spMkLst>
            <pc:docMk/>
            <pc:sldMk cId="3750357593" sldId="431"/>
            <ac:spMk id="53" creationId="{84510CE2-E2F4-D9B7-B706-50EE0AA0E85C}"/>
          </ac:spMkLst>
        </pc:spChg>
        <pc:spChg chg="mod">
          <ac:chgData name="Anica Clarice Antonella Pascual GALANO" userId="5999f95f-9d77-48ba-8a74-8d0e5c3e21f8" providerId="ADAL" clId="{CF1CD83B-830D-4C84-B03E-8D6C789FD396}" dt="2023-03-24T19:38:56.741" v="5960" actId="34136"/>
          <ac:spMkLst>
            <pc:docMk/>
            <pc:sldMk cId="3750357593" sldId="431"/>
            <ac:spMk id="55" creationId="{D73DD2F3-5108-0845-187C-AE3C9FC681FF}"/>
          </ac:spMkLst>
        </pc:spChg>
        <pc:spChg chg="mod">
          <ac:chgData name="Anica Clarice Antonella Pascual GALANO" userId="5999f95f-9d77-48ba-8a74-8d0e5c3e21f8" providerId="ADAL" clId="{CF1CD83B-830D-4C84-B03E-8D6C789FD396}" dt="2023-03-24T19:38:56.741" v="5960" actId="34136"/>
          <ac:spMkLst>
            <pc:docMk/>
            <pc:sldMk cId="3750357593" sldId="431"/>
            <ac:spMk id="56" creationId="{B3951962-8FAB-0FCC-E125-2A79CA9C23B9}"/>
          </ac:spMkLst>
        </pc:spChg>
        <pc:spChg chg="mod">
          <ac:chgData name="Anica Clarice Antonella Pascual GALANO" userId="5999f95f-9d77-48ba-8a74-8d0e5c3e21f8" providerId="ADAL" clId="{CF1CD83B-830D-4C84-B03E-8D6C789FD396}" dt="2023-03-24T19:38:56.741" v="5960" actId="34136"/>
          <ac:spMkLst>
            <pc:docMk/>
            <pc:sldMk cId="3750357593" sldId="431"/>
            <ac:spMk id="57" creationId="{FA39CE5D-0AD4-01BB-F79F-96F46118CE0D}"/>
          </ac:spMkLst>
        </pc:spChg>
        <pc:spChg chg="mod">
          <ac:chgData name="Anica Clarice Antonella Pascual GALANO" userId="5999f95f-9d77-48ba-8a74-8d0e5c3e21f8" providerId="ADAL" clId="{CF1CD83B-830D-4C84-B03E-8D6C789FD396}" dt="2023-03-24T19:38:56.741" v="5960" actId="34136"/>
          <ac:spMkLst>
            <pc:docMk/>
            <pc:sldMk cId="3750357593" sldId="431"/>
            <ac:spMk id="58" creationId="{FB5B63A5-463F-2095-644D-24229977370E}"/>
          </ac:spMkLst>
        </pc:spChg>
        <pc:spChg chg="mod">
          <ac:chgData name="Anica Clarice Antonella Pascual GALANO" userId="5999f95f-9d77-48ba-8a74-8d0e5c3e21f8" providerId="ADAL" clId="{CF1CD83B-830D-4C84-B03E-8D6C789FD396}" dt="2023-03-24T19:38:56.741" v="5960" actId="34136"/>
          <ac:spMkLst>
            <pc:docMk/>
            <pc:sldMk cId="3750357593" sldId="431"/>
            <ac:spMk id="59" creationId="{49C2E6FF-1D09-9A4F-1738-C2D9FF6E056E}"/>
          </ac:spMkLst>
        </pc:spChg>
        <pc:spChg chg="mod">
          <ac:chgData name="Anica Clarice Antonella Pascual GALANO" userId="5999f95f-9d77-48ba-8a74-8d0e5c3e21f8" providerId="ADAL" clId="{CF1CD83B-830D-4C84-B03E-8D6C789FD396}" dt="2023-03-24T19:38:56.741" v="5960" actId="34136"/>
          <ac:spMkLst>
            <pc:docMk/>
            <pc:sldMk cId="3750357593" sldId="431"/>
            <ac:spMk id="60" creationId="{5B95586C-329C-2314-4860-C319879F6778}"/>
          </ac:spMkLst>
        </pc:spChg>
        <pc:spChg chg="mod">
          <ac:chgData name="Anica Clarice Antonella Pascual GALANO" userId="5999f95f-9d77-48ba-8a74-8d0e5c3e21f8" providerId="ADAL" clId="{CF1CD83B-830D-4C84-B03E-8D6C789FD396}" dt="2023-03-24T19:38:56.741" v="5960" actId="34136"/>
          <ac:spMkLst>
            <pc:docMk/>
            <pc:sldMk cId="3750357593" sldId="431"/>
            <ac:spMk id="62" creationId="{F747AA9C-4D48-2052-445D-10F5950C8614}"/>
          </ac:spMkLst>
        </pc:spChg>
        <pc:spChg chg="mod">
          <ac:chgData name="Anica Clarice Antonella Pascual GALANO" userId="5999f95f-9d77-48ba-8a74-8d0e5c3e21f8" providerId="ADAL" clId="{CF1CD83B-830D-4C84-B03E-8D6C789FD396}" dt="2023-03-24T19:38:56.741" v="5960" actId="34136"/>
          <ac:spMkLst>
            <pc:docMk/>
            <pc:sldMk cId="3750357593" sldId="431"/>
            <ac:spMk id="63" creationId="{DC24AA18-3A2C-65F4-9854-887B2F453E89}"/>
          </ac:spMkLst>
        </pc:spChg>
        <pc:spChg chg="mod">
          <ac:chgData name="Anica Clarice Antonella Pascual GALANO" userId="5999f95f-9d77-48ba-8a74-8d0e5c3e21f8" providerId="ADAL" clId="{CF1CD83B-830D-4C84-B03E-8D6C789FD396}" dt="2023-03-24T19:38:56.741" v="5960" actId="34136"/>
          <ac:spMkLst>
            <pc:docMk/>
            <pc:sldMk cId="3750357593" sldId="431"/>
            <ac:spMk id="128" creationId="{1982EDB6-5580-8FF5-0EF2-3FA3BBECDEDD}"/>
          </ac:spMkLst>
        </pc:spChg>
        <pc:spChg chg="mod">
          <ac:chgData name="Anica Clarice Antonella Pascual GALANO" userId="5999f95f-9d77-48ba-8a74-8d0e5c3e21f8" providerId="ADAL" clId="{CF1CD83B-830D-4C84-B03E-8D6C789FD396}" dt="2023-03-24T19:38:56.741" v="5960" actId="34136"/>
          <ac:spMkLst>
            <pc:docMk/>
            <pc:sldMk cId="3750357593" sldId="431"/>
            <ac:spMk id="129" creationId="{31FA7EA0-9902-389C-9E56-912EE4F0CED3}"/>
          </ac:spMkLst>
        </pc:spChg>
        <pc:spChg chg="mod">
          <ac:chgData name="Anica Clarice Antonella Pascual GALANO" userId="5999f95f-9d77-48ba-8a74-8d0e5c3e21f8" providerId="ADAL" clId="{CF1CD83B-830D-4C84-B03E-8D6C789FD396}" dt="2023-03-24T19:38:56.741" v="5960" actId="34136"/>
          <ac:spMkLst>
            <pc:docMk/>
            <pc:sldMk cId="3750357593" sldId="431"/>
            <ac:spMk id="130" creationId="{8DFEB802-5679-F8DB-5E8D-2E9F4BE59198}"/>
          </ac:spMkLst>
        </pc:spChg>
        <pc:spChg chg="mod">
          <ac:chgData name="Anica Clarice Antonella Pascual GALANO" userId="5999f95f-9d77-48ba-8a74-8d0e5c3e21f8" providerId="ADAL" clId="{CF1CD83B-830D-4C84-B03E-8D6C789FD396}" dt="2023-03-24T19:38:56.741" v="5960" actId="34136"/>
          <ac:spMkLst>
            <pc:docMk/>
            <pc:sldMk cId="3750357593" sldId="431"/>
            <ac:spMk id="131" creationId="{AEE575CB-8611-B9A2-CB38-9BE85E10F554}"/>
          </ac:spMkLst>
        </pc:spChg>
        <pc:spChg chg="mod">
          <ac:chgData name="Anica Clarice Antonella Pascual GALANO" userId="5999f95f-9d77-48ba-8a74-8d0e5c3e21f8" providerId="ADAL" clId="{CF1CD83B-830D-4C84-B03E-8D6C789FD396}" dt="2023-03-24T19:38:56.741" v="5960" actId="34136"/>
          <ac:spMkLst>
            <pc:docMk/>
            <pc:sldMk cId="3750357593" sldId="431"/>
            <ac:spMk id="132" creationId="{80767416-BB5D-5B1A-FB8B-8317752FCA34}"/>
          </ac:spMkLst>
        </pc:spChg>
        <pc:spChg chg="mod">
          <ac:chgData name="Anica Clarice Antonella Pascual GALANO" userId="5999f95f-9d77-48ba-8a74-8d0e5c3e21f8" providerId="ADAL" clId="{CF1CD83B-830D-4C84-B03E-8D6C789FD396}" dt="2023-03-24T19:38:56.741" v="5960" actId="34136"/>
          <ac:spMkLst>
            <pc:docMk/>
            <pc:sldMk cId="3750357593" sldId="431"/>
            <ac:spMk id="133" creationId="{C23332D0-B73D-CB16-1CCC-2C47B165E539}"/>
          </ac:spMkLst>
        </pc:spChg>
        <pc:spChg chg="mod">
          <ac:chgData name="Anica Clarice Antonella Pascual GALANO" userId="5999f95f-9d77-48ba-8a74-8d0e5c3e21f8" providerId="ADAL" clId="{CF1CD83B-830D-4C84-B03E-8D6C789FD396}" dt="2023-03-24T19:38:56.741" v="5960" actId="34136"/>
          <ac:spMkLst>
            <pc:docMk/>
            <pc:sldMk cId="3750357593" sldId="431"/>
            <ac:spMk id="134" creationId="{78397BDF-1F0C-51FB-6C23-F6EE613CACC1}"/>
          </ac:spMkLst>
        </pc:spChg>
        <pc:spChg chg="add del mod">
          <ac:chgData name="Anica Clarice Antonella Pascual GALANO" userId="5999f95f-9d77-48ba-8a74-8d0e5c3e21f8" providerId="ADAL" clId="{CF1CD83B-830D-4C84-B03E-8D6C789FD396}" dt="2023-03-24T19:38:56.741" v="5960" actId="34136"/>
          <ac:spMkLst>
            <pc:docMk/>
            <pc:sldMk cId="3750357593" sldId="431"/>
            <ac:spMk id="138" creationId="{E6EF58CF-F9FE-EF17-0ECC-9111178D963C}"/>
          </ac:spMkLst>
        </pc:spChg>
        <pc:spChg chg="mod">
          <ac:chgData name="Anica Clarice Antonella Pascual GALANO" userId="5999f95f-9d77-48ba-8a74-8d0e5c3e21f8" providerId="ADAL" clId="{CF1CD83B-830D-4C84-B03E-8D6C789FD396}" dt="2023-03-24T19:38:56.741" v="5960" actId="34136"/>
          <ac:spMkLst>
            <pc:docMk/>
            <pc:sldMk cId="3750357593" sldId="431"/>
            <ac:spMk id="150" creationId="{8ACF2350-E583-FCF7-965C-9BA61B0B33FA}"/>
          </ac:spMkLst>
        </pc:spChg>
        <pc:spChg chg="mod">
          <ac:chgData name="Anica Clarice Antonella Pascual GALANO" userId="5999f95f-9d77-48ba-8a74-8d0e5c3e21f8" providerId="ADAL" clId="{CF1CD83B-830D-4C84-B03E-8D6C789FD396}" dt="2023-03-24T19:38:56.741" v="5960" actId="34136"/>
          <ac:spMkLst>
            <pc:docMk/>
            <pc:sldMk cId="3750357593" sldId="431"/>
            <ac:spMk id="151" creationId="{33105343-8E0E-1344-A6C3-AE51DEC5363B}"/>
          </ac:spMkLst>
        </pc:spChg>
        <pc:spChg chg="mod">
          <ac:chgData name="Anica Clarice Antonella Pascual GALANO" userId="5999f95f-9d77-48ba-8a74-8d0e5c3e21f8" providerId="ADAL" clId="{CF1CD83B-830D-4C84-B03E-8D6C789FD396}" dt="2023-03-24T19:38:56.741" v="5960" actId="34136"/>
          <ac:spMkLst>
            <pc:docMk/>
            <pc:sldMk cId="3750357593" sldId="431"/>
            <ac:spMk id="152" creationId="{C3F19F6F-3771-D0E6-4F23-D7CC50B5B503}"/>
          </ac:spMkLst>
        </pc:spChg>
        <pc:spChg chg="mod">
          <ac:chgData name="Anica Clarice Antonella Pascual GALANO" userId="5999f95f-9d77-48ba-8a74-8d0e5c3e21f8" providerId="ADAL" clId="{CF1CD83B-830D-4C84-B03E-8D6C789FD396}" dt="2023-03-24T19:38:56.741" v="5960" actId="34136"/>
          <ac:spMkLst>
            <pc:docMk/>
            <pc:sldMk cId="3750357593" sldId="431"/>
            <ac:spMk id="187" creationId="{00000000-0000-0000-0000-000000000000}"/>
          </ac:spMkLst>
        </pc:spChg>
        <pc:spChg chg="mod">
          <ac:chgData name="Anica Clarice Antonella Pascual GALANO" userId="5999f95f-9d77-48ba-8a74-8d0e5c3e21f8" providerId="ADAL" clId="{CF1CD83B-830D-4C84-B03E-8D6C789FD396}" dt="2023-03-24T19:38:56.741" v="5960" actId="34136"/>
          <ac:spMkLst>
            <pc:docMk/>
            <pc:sldMk cId="3750357593" sldId="431"/>
            <ac:spMk id="188" creationId="{00000000-0000-0000-0000-000000000000}"/>
          </ac:spMkLst>
        </pc:spChg>
        <pc:spChg chg="mod">
          <ac:chgData name="Anica Clarice Antonella Pascual GALANO" userId="5999f95f-9d77-48ba-8a74-8d0e5c3e21f8" providerId="ADAL" clId="{CF1CD83B-830D-4C84-B03E-8D6C789FD396}" dt="2023-03-24T19:38:56.741" v="5960" actId="34136"/>
          <ac:spMkLst>
            <pc:docMk/>
            <pc:sldMk cId="3750357593" sldId="431"/>
            <ac:spMk id="189" creationId="{00000000-0000-0000-0000-000000000000}"/>
          </ac:spMkLst>
        </pc:spChg>
        <pc:spChg chg="mod">
          <ac:chgData name="Anica Clarice Antonella Pascual GALANO" userId="5999f95f-9d77-48ba-8a74-8d0e5c3e21f8" providerId="ADAL" clId="{CF1CD83B-830D-4C84-B03E-8D6C789FD396}" dt="2023-03-24T19:38:56.741" v="5960" actId="34136"/>
          <ac:spMkLst>
            <pc:docMk/>
            <pc:sldMk cId="3750357593" sldId="431"/>
            <ac:spMk id="191" creationId="{00000000-0000-0000-0000-000000000000}"/>
          </ac:spMkLst>
        </pc:spChg>
        <pc:spChg chg="mod">
          <ac:chgData name="Anica Clarice Antonella Pascual GALANO" userId="5999f95f-9d77-48ba-8a74-8d0e5c3e21f8" providerId="ADAL" clId="{CF1CD83B-830D-4C84-B03E-8D6C789FD396}" dt="2023-03-24T19:38:56.741" v="5960" actId="34136"/>
          <ac:spMkLst>
            <pc:docMk/>
            <pc:sldMk cId="3750357593" sldId="431"/>
            <ac:spMk id="192" creationId="{00000000-0000-0000-0000-000000000000}"/>
          </ac:spMkLst>
        </pc:spChg>
        <pc:spChg chg="mod">
          <ac:chgData name="Anica Clarice Antonella Pascual GALANO" userId="5999f95f-9d77-48ba-8a74-8d0e5c3e21f8" providerId="ADAL" clId="{CF1CD83B-830D-4C84-B03E-8D6C789FD396}" dt="2023-03-24T19:38:56.741" v="5960" actId="34136"/>
          <ac:spMkLst>
            <pc:docMk/>
            <pc:sldMk cId="3750357593" sldId="431"/>
            <ac:spMk id="193" creationId="{00000000-0000-0000-0000-000000000000}"/>
          </ac:spMkLst>
        </pc:spChg>
        <pc:spChg chg="mod">
          <ac:chgData name="Anica Clarice Antonella Pascual GALANO" userId="5999f95f-9d77-48ba-8a74-8d0e5c3e21f8" providerId="ADAL" clId="{CF1CD83B-830D-4C84-B03E-8D6C789FD396}" dt="2023-03-24T19:38:56.741" v="5960" actId="34136"/>
          <ac:spMkLst>
            <pc:docMk/>
            <pc:sldMk cId="3750357593" sldId="431"/>
            <ac:spMk id="195" creationId="{00000000-0000-0000-0000-000000000000}"/>
          </ac:spMkLst>
        </pc:spChg>
        <pc:grpChg chg="mod">
          <ac:chgData name="Anica Clarice Antonella Pascual GALANO" userId="5999f95f-9d77-48ba-8a74-8d0e5c3e21f8" providerId="ADAL" clId="{CF1CD83B-830D-4C84-B03E-8D6C789FD396}" dt="2023-03-24T19:38:56.741" v="5960" actId="34136"/>
          <ac:grpSpMkLst>
            <pc:docMk/>
            <pc:sldMk cId="3750357593" sldId="431"/>
            <ac:grpSpMk id="25" creationId="{A73B3201-4EF9-050C-8C00-3EAFBD4E9733}"/>
          </ac:grpSpMkLst>
        </pc:grpChg>
        <pc:grpChg chg="mod">
          <ac:chgData name="Anica Clarice Antonella Pascual GALANO" userId="5999f95f-9d77-48ba-8a74-8d0e5c3e21f8" providerId="ADAL" clId="{CF1CD83B-830D-4C84-B03E-8D6C789FD396}" dt="2023-03-24T19:38:56.741" v="5960" actId="34136"/>
          <ac:grpSpMkLst>
            <pc:docMk/>
            <pc:sldMk cId="3750357593" sldId="431"/>
            <ac:grpSpMk id="26" creationId="{7093151E-EB77-B72C-D8A3-D1DAE75E6E18}"/>
          </ac:grpSpMkLst>
        </pc:grpChg>
        <pc:grpChg chg="mod">
          <ac:chgData name="Anica Clarice Antonella Pascual GALANO" userId="5999f95f-9d77-48ba-8a74-8d0e5c3e21f8" providerId="ADAL" clId="{CF1CD83B-830D-4C84-B03E-8D6C789FD396}" dt="2023-03-24T19:38:56.741" v="5960" actId="34136"/>
          <ac:grpSpMkLst>
            <pc:docMk/>
            <pc:sldMk cId="3750357593" sldId="431"/>
            <ac:grpSpMk id="48" creationId="{74A4D68B-80C8-3C90-0B65-A71750619F0B}"/>
          </ac:grpSpMkLst>
        </pc:grpChg>
        <pc:grpChg chg="mod">
          <ac:chgData name="Anica Clarice Antonella Pascual GALANO" userId="5999f95f-9d77-48ba-8a74-8d0e5c3e21f8" providerId="ADAL" clId="{CF1CD83B-830D-4C84-B03E-8D6C789FD396}" dt="2023-03-24T19:38:56.741" v="5960" actId="34136"/>
          <ac:grpSpMkLst>
            <pc:docMk/>
            <pc:sldMk cId="3750357593" sldId="431"/>
            <ac:grpSpMk id="54" creationId="{FEB572CA-DBEE-FD3D-587D-1006B1846CAB}"/>
          </ac:grpSpMkLst>
        </pc:grpChg>
        <pc:grpChg chg="mod">
          <ac:chgData name="Anica Clarice Antonella Pascual GALANO" userId="5999f95f-9d77-48ba-8a74-8d0e5c3e21f8" providerId="ADAL" clId="{CF1CD83B-830D-4C84-B03E-8D6C789FD396}" dt="2023-03-24T19:38:56.741" v="5960" actId="34136"/>
          <ac:grpSpMkLst>
            <pc:docMk/>
            <pc:sldMk cId="3750357593" sldId="431"/>
            <ac:grpSpMk id="61" creationId="{F4BB2B40-8A8E-4D67-2B61-5DB498656D8F}"/>
          </ac:grpSpMkLst>
        </pc:grpChg>
        <pc:grpChg chg="mod">
          <ac:chgData name="Anica Clarice Antonella Pascual GALANO" userId="5999f95f-9d77-48ba-8a74-8d0e5c3e21f8" providerId="ADAL" clId="{CF1CD83B-830D-4C84-B03E-8D6C789FD396}" dt="2023-03-24T19:38:56.741" v="5960" actId="34136"/>
          <ac:grpSpMkLst>
            <pc:docMk/>
            <pc:sldMk cId="3750357593" sldId="431"/>
            <ac:grpSpMk id="135" creationId="{382D85EC-1785-C405-1516-FC5552223199}"/>
          </ac:grpSpMkLst>
        </pc:grpChg>
        <pc:picChg chg="mod">
          <ac:chgData name="Anica Clarice Antonella Pascual GALANO" userId="5999f95f-9d77-48ba-8a74-8d0e5c3e21f8" providerId="ADAL" clId="{CF1CD83B-830D-4C84-B03E-8D6C789FD396}" dt="2023-03-24T19:38:56.741" v="5960" actId="34136"/>
          <ac:picMkLst>
            <pc:docMk/>
            <pc:sldMk cId="3750357593" sldId="431"/>
            <ac:picMk id="7" creationId="{861D2D31-3D12-8063-8D26-2EFB1FFB3FBC}"/>
          </ac:picMkLst>
        </pc:picChg>
        <pc:picChg chg="add mod">
          <ac:chgData name="Anica Clarice Antonella Pascual GALANO" userId="5999f95f-9d77-48ba-8a74-8d0e5c3e21f8" providerId="ADAL" clId="{CF1CD83B-830D-4C84-B03E-8D6C789FD396}" dt="2023-03-24T19:51:45.821" v="6156" actId="1076"/>
          <ac:picMkLst>
            <pc:docMk/>
            <pc:sldMk cId="3750357593" sldId="431"/>
            <ac:picMk id="8" creationId="{2D05949F-A0F9-F703-A988-13262053CAC9}"/>
          </ac:picMkLst>
        </pc:picChg>
        <pc:picChg chg="mod">
          <ac:chgData name="Anica Clarice Antonella Pascual GALANO" userId="5999f95f-9d77-48ba-8a74-8d0e5c3e21f8" providerId="ADAL" clId="{CF1CD83B-830D-4C84-B03E-8D6C789FD396}" dt="2023-03-24T19:38:56.741" v="5960" actId="34136"/>
          <ac:picMkLst>
            <pc:docMk/>
            <pc:sldMk cId="3750357593" sldId="431"/>
            <ac:picMk id="9" creationId="{9B971C8D-58A7-13D3-6955-7BFA27FC0E5C}"/>
          </ac:picMkLst>
        </pc:picChg>
        <pc:picChg chg="mod">
          <ac:chgData name="Anica Clarice Antonella Pascual GALANO" userId="5999f95f-9d77-48ba-8a74-8d0e5c3e21f8" providerId="ADAL" clId="{CF1CD83B-830D-4C84-B03E-8D6C789FD396}" dt="2023-03-24T19:38:56.741" v="5960" actId="34136"/>
          <ac:picMkLst>
            <pc:docMk/>
            <pc:sldMk cId="3750357593" sldId="431"/>
            <ac:picMk id="11" creationId="{612AE722-F743-222C-89AF-6DE99A158E61}"/>
          </ac:picMkLst>
        </pc:picChg>
        <pc:picChg chg="mod">
          <ac:chgData name="Anica Clarice Antonella Pascual GALANO" userId="5999f95f-9d77-48ba-8a74-8d0e5c3e21f8" providerId="ADAL" clId="{CF1CD83B-830D-4C84-B03E-8D6C789FD396}" dt="2023-03-24T19:38:56.741" v="5960" actId="34136"/>
          <ac:picMkLst>
            <pc:docMk/>
            <pc:sldMk cId="3750357593" sldId="431"/>
            <ac:picMk id="13" creationId="{D16E7E3C-E370-E3A2-FB00-C33C111D6C18}"/>
          </ac:picMkLst>
        </pc:picChg>
        <pc:picChg chg="add mod">
          <ac:chgData name="Anica Clarice Antonella Pascual GALANO" userId="5999f95f-9d77-48ba-8a74-8d0e5c3e21f8" providerId="ADAL" clId="{CF1CD83B-830D-4C84-B03E-8D6C789FD396}" dt="2023-03-24T19:51:32.372" v="6155" actId="1582"/>
          <ac:picMkLst>
            <pc:docMk/>
            <pc:sldMk cId="3750357593" sldId="431"/>
            <ac:picMk id="14" creationId="{10989FAF-8561-A457-59BC-C9FB25D719A3}"/>
          </ac:picMkLst>
        </pc:picChg>
        <pc:picChg chg="mod">
          <ac:chgData name="Anica Clarice Antonella Pascual GALANO" userId="5999f95f-9d77-48ba-8a74-8d0e5c3e21f8" providerId="ADAL" clId="{CF1CD83B-830D-4C84-B03E-8D6C789FD396}" dt="2023-03-24T19:38:56.741" v="5960" actId="34136"/>
          <ac:picMkLst>
            <pc:docMk/>
            <pc:sldMk cId="3750357593" sldId="431"/>
            <ac:picMk id="15" creationId="{2746DD86-D6F3-AB83-C0FD-E5F5B8A6D2AB}"/>
          </ac:picMkLst>
        </pc:picChg>
        <pc:picChg chg="mod">
          <ac:chgData name="Anica Clarice Antonella Pascual GALANO" userId="5999f95f-9d77-48ba-8a74-8d0e5c3e21f8" providerId="ADAL" clId="{CF1CD83B-830D-4C84-B03E-8D6C789FD396}" dt="2023-03-24T19:38:56.741" v="5960" actId="34136"/>
          <ac:picMkLst>
            <pc:docMk/>
            <pc:sldMk cId="3750357593" sldId="431"/>
            <ac:picMk id="17" creationId="{6559EC5C-CC49-DCA1-D40E-407EC1EC67F2}"/>
          </ac:picMkLst>
        </pc:picChg>
        <pc:picChg chg="add mod">
          <ac:chgData name="Anica Clarice Antonella Pascual GALANO" userId="5999f95f-9d77-48ba-8a74-8d0e5c3e21f8" providerId="ADAL" clId="{CF1CD83B-830D-4C84-B03E-8D6C789FD396}" dt="2023-03-24T19:51:32.372" v="6155" actId="1582"/>
          <ac:picMkLst>
            <pc:docMk/>
            <pc:sldMk cId="3750357593" sldId="431"/>
            <ac:picMk id="18" creationId="{EAF21465-AE9B-714A-A225-44E6EED013C3}"/>
          </ac:picMkLst>
        </pc:picChg>
        <pc:picChg chg="add mod">
          <ac:chgData name="Anica Clarice Antonella Pascual GALANO" userId="5999f95f-9d77-48ba-8a74-8d0e5c3e21f8" providerId="ADAL" clId="{CF1CD83B-830D-4C84-B03E-8D6C789FD396}" dt="2023-03-24T19:51:32.372" v="6155" actId="1582"/>
          <ac:picMkLst>
            <pc:docMk/>
            <pc:sldMk cId="3750357593" sldId="431"/>
            <ac:picMk id="20" creationId="{550A906D-B900-4911-10AA-1313E36FE352}"/>
          </ac:picMkLst>
        </pc:picChg>
        <pc:picChg chg="add mod">
          <ac:chgData name="Anica Clarice Antonella Pascual GALANO" userId="5999f95f-9d77-48ba-8a74-8d0e5c3e21f8" providerId="ADAL" clId="{CF1CD83B-830D-4C84-B03E-8D6C789FD396}" dt="2023-03-24T19:51:32.372" v="6155" actId="1582"/>
          <ac:picMkLst>
            <pc:docMk/>
            <pc:sldMk cId="3750357593" sldId="431"/>
            <ac:picMk id="22" creationId="{794ABF17-68C0-7397-3044-FB8F2309FEB6}"/>
          </ac:picMkLst>
        </pc:picChg>
        <pc:picChg chg="add mod">
          <ac:chgData name="Anica Clarice Antonella Pascual GALANO" userId="5999f95f-9d77-48ba-8a74-8d0e5c3e21f8" providerId="ADAL" clId="{CF1CD83B-830D-4C84-B03E-8D6C789FD396}" dt="2023-03-24T19:51:32.372" v="6155" actId="1582"/>
          <ac:picMkLst>
            <pc:docMk/>
            <pc:sldMk cId="3750357593" sldId="431"/>
            <ac:picMk id="24" creationId="{75F50914-03E6-F88C-4735-3A4C6B5C9AC8}"/>
          </ac:picMkLst>
        </pc:picChg>
        <pc:picChg chg="mod">
          <ac:chgData name="Anica Clarice Antonella Pascual GALANO" userId="5999f95f-9d77-48ba-8a74-8d0e5c3e21f8" providerId="ADAL" clId="{CF1CD83B-830D-4C84-B03E-8D6C789FD396}" dt="2023-03-24T19:38:56.741" v="5960" actId="34136"/>
          <ac:picMkLst>
            <pc:docMk/>
            <pc:sldMk cId="3750357593" sldId="431"/>
            <ac:picMk id="28" creationId="{E2BFFF2B-6AA0-6BDA-B8F8-E2F4B458B736}"/>
          </ac:picMkLst>
        </pc:picChg>
        <pc:picChg chg="mod">
          <ac:chgData name="Anica Clarice Antonella Pascual GALANO" userId="5999f95f-9d77-48ba-8a74-8d0e5c3e21f8" providerId="ADAL" clId="{CF1CD83B-830D-4C84-B03E-8D6C789FD396}" dt="2023-03-24T19:38:56.741" v="5960" actId="34136"/>
          <ac:picMkLst>
            <pc:docMk/>
            <pc:sldMk cId="3750357593" sldId="431"/>
            <ac:picMk id="29" creationId="{2FA74085-BFB2-090C-EC15-3BCF4070A6B0}"/>
          </ac:picMkLst>
        </pc:picChg>
        <pc:picChg chg="mod">
          <ac:chgData name="Anica Clarice Antonella Pascual GALANO" userId="5999f95f-9d77-48ba-8a74-8d0e5c3e21f8" providerId="ADAL" clId="{CF1CD83B-830D-4C84-B03E-8D6C789FD396}" dt="2023-03-24T19:38:56.741" v="5960" actId="34136"/>
          <ac:picMkLst>
            <pc:docMk/>
            <pc:sldMk cId="3750357593" sldId="431"/>
            <ac:picMk id="137" creationId="{F2399695-D82D-B83C-ED69-E54B92AB0CD6}"/>
          </ac:picMkLst>
        </pc:picChg>
        <pc:picChg chg="mod">
          <ac:chgData name="Anica Clarice Antonella Pascual GALANO" userId="5999f95f-9d77-48ba-8a74-8d0e5c3e21f8" providerId="ADAL" clId="{CF1CD83B-830D-4C84-B03E-8D6C789FD396}" dt="2023-03-24T19:38:56.741" v="5960" actId="34136"/>
          <ac:picMkLst>
            <pc:docMk/>
            <pc:sldMk cId="3750357593" sldId="431"/>
            <ac:picMk id="141" creationId="{3180426A-291D-D8EA-14A3-9E69957FE5EE}"/>
          </ac:picMkLst>
        </pc:picChg>
        <pc:picChg chg="mod">
          <ac:chgData name="Anica Clarice Antonella Pascual GALANO" userId="5999f95f-9d77-48ba-8a74-8d0e5c3e21f8" providerId="ADAL" clId="{CF1CD83B-830D-4C84-B03E-8D6C789FD396}" dt="2023-03-24T19:38:56.741" v="5960" actId="34136"/>
          <ac:picMkLst>
            <pc:docMk/>
            <pc:sldMk cId="3750357593" sldId="431"/>
            <ac:picMk id="143" creationId="{A111FD2D-1DA5-BCA6-5741-7DF712A831B8}"/>
          </ac:picMkLst>
        </pc:picChg>
        <pc:picChg chg="mod">
          <ac:chgData name="Anica Clarice Antonella Pascual GALANO" userId="5999f95f-9d77-48ba-8a74-8d0e5c3e21f8" providerId="ADAL" clId="{CF1CD83B-830D-4C84-B03E-8D6C789FD396}" dt="2023-03-24T19:38:56.741" v="5960" actId="34136"/>
          <ac:picMkLst>
            <pc:docMk/>
            <pc:sldMk cId="3750357593" sldId="431"/>
            <ac:picMk id="145" creationId="{9EEA974D-B9AE-F786-5042-6ABE3B709698}"/>
          </ac:picMkLst>
        </pc:picChg>
        <pc:picChg chg="mod">
          <ac:chgData name="Anica Clarice Antonella Pascual GALANO" userId="5999f95f-9d77-48ba-8a74-8d0e5c3e21f8" providerId="ADAL" clId="{CF1CD83B-830D-4C84-B03E-8D6C789FD396}" dt="2023-03-24T19:38:56.741" v="5960" actId="34136"/>
          <ac:picMkLst>
            <pc:docMk/>
            <pc:sldMk cId="3750357593" sldId="431"/>
            <ac:picMk id="147" creationId="{9E388A16-68E7-A508-E226-64D422DD0A76}"/>
          </ac:picMkLst>
        </pc:picChg>
        <pc:picChg chg="mod">
          <ac:chgData name="Anica Clarice Antonella Pascual GALANO" userId="5999f95f-9d77-48ba-8a74-8d0e5c3e21f8" providerId="ADAL" clId="{CF1CD83B-830D-4C84-B03E-8D6C789FD396}" dt="2023-03-24T19:38:56.741" v="5960" actId="34136"/>
          <ac:picMkLst>
            <pc:docMk/>
            <pc:sldMk cId="3750357593" sldId="431"/>
            <ac:picMk id="149" creationId="{A14B014D-288D-A3E1-C5B0-20CA959DF7E8}"/>
          </ac:picMkLst>
        </pc:picChg>
        <pc:picChg chg="mod">
          <ac:chgData name="Anica Clarice Antonella Pascual GALANO" userId="5999f95f-9d77-48ba-8a74-8d0e5c3e21f8" providerId="ADAL" clId="{CF1CD83B-830D-4C84-B03E-8D6C789FD396}" dt="2023-03-24T19:38:56.741" v="5960" actId="34136"/>
          <ac:picMkLst>
            <pc:docMk/>
            <pc:sldMk cId="3750357593" sldId="431"/>
            <ac:picMk id="3086" creationId="{4491AE47-3E11-E59B-2691-C810D09555AF}"/>
          </ac:picMkLst>
        </pc:picChg>
        <pc:cxnChg chg="mod">
          <ac:chgData name="Anica Clarice Antonella Pascual GALANO" userId="5999f95f-9d77-48ba-8a74-8d0e5c3e21f8" providerId="ADAL" clId="{CF1CD83B-830D-4C84-B03E-8D6C789FD396}" dt="2023-03-24T19:38:56.741" v="5960" actId="34136"/>
          <ac:cxnSpMkLst>
            <pc:docMk/>
            <pc:sldMk cId="3750357593" sldId="431"/>
            <ac:cxnSpMk id="5" creationId="{0D45073E-38AD-3122-A475-9722326A32E1}"/>
          </ac:cxnSpMkLst>
        </pc:cxnChg>
        <pc:cxnChg chg="mod">
          <ac:chgData name="Anica Clarice Antonella Pascual GALANO" userId="5999f95f-9d77-48ba-8a74-8d0e5c3e21f8" providerId="ADAL" clId="{CF1CD83B-830D-4C84-B03E-8D6C789FD396}" dt="2023-03-24T19:38:56.741" v="5960" actId="34136"/>
          <ac:cxnSpMkLst>
            <pc:docMk/>
            <pc:sldMk cId="3750357593" sldId="431"/>
            <ac:cxnSpMk id="186" creationId="{00000000-0000-0000-0000-000000000000}"/>
          </ac:cxnSpMkLst>
        </pc:cxnChg>
      </pc:sldChg>
      <pc:sldChg chg="add">
        <pc:chgData name="Anica Clarice Antonella Pascual GALANO" userId="5999f95f-9d77-48ba-8a74-8d0e5c3e21f8" providerId="ADAL" clId="{CF1CD83B-830D-4C84-B03E-8D6C789FD396}" dt="2023-03-24T19:38:21.949" v="5957"/>
        <pc:sldMkLst>
          <pc:docMk/>
          <pc:sldMk cId="314652406" sldId="432"/>
        </pc:sldMkLst>
      </pc:sldChg>
      <pc:sldChg chg="addSp delSp modSp add mod">
        <pc:chgData name="Anica Clarice Antonella Pascual GALANO" userId="5999f95f-9d77-48ba-8a74-8d0e5c3e21f8" providerId="ADAL" clId="{CF1CD83B-830D-4C84-B03E-8D6C789FD396}" dt="2023-03-24T21:00:17.556" v="6630"/>
        <pc:sldMkLst>
          <pc:docMk/>
          <pc:sldMk cId="431300680" sldId="433"/>
        </pc:sldMkLst>
        <pc:spChg chg="add del mod">
          <ac:chgData name="Anica Clarice Antonella Pascual GALANO" userId="5999f95f-9d77-48ba-8a74-8d0e5c3e21f8" providerId="ADAL" clId="{CF1CD83B-830D-4C84-B03E-8D6C789FD396}" dt="2023-03-24T21:00:10.713" v="6629" actId="478"/>
          <ac:spMkLst>
            <pc:docMk/>
            <pc:sldMk cId="431300680" sldId="433"/>
            <ac:spMk id="7" creationId="{3A406939-3C89-3D62-735B-0154417BB269}"/>
          </ac:spMkLst>
        </pc:spChg>
        <pc:spChg chg="add mod">
          <ac:chgData name="Anica Clarice Antonella Pascual GALANO" userId="5999f95f-9d77-48ba-8a74-8d0e5c3e21f8" providerId="ADAL" clId="{CF1CD83B-830D-4C84-B03E-8D6C789FD396}" dt="2023-03-24T21:00:17.556" v="6630"/>
          <ac:spMkLst>
            <pc:docMk/>
            <pc:sldMk cId="431300680" sldId="433"/>
            <ac:spMk id="8" creationId="{8AB8548D-FD6F-1805-1F9E-B5635FAB75BA}"/>
          </ac:spMkLst>
        </pc:spChg>
        <pc:spChg chg="del">
          <ac:chgData name="Anica Clarice Antonella Pascual GALANO" userId="5999f95f-9d77-48ba-8a74-8d0e5c3e21f8" providerId="ADAL" clId="{CF1CD83B-830D-4C84-B03E-8D6C789FD396}" dt="2023-03-24T21:00:08.885" v="6628" actId="478"/>
          <ac:spMkLst>
            <pc:docMk/>
            <pc:sldMk cId="431300680" sldId="433"/>
            <ac:spMk id="167" creationId="{00000000-0000-0000-0000-000000000000}"/>
          </ac:spMkLst>
        </pc:spChg>
        <pc:cxnChg chg="add mod">
          <ac:chgData name="Anica Clarice Antonella Pascual GALANO" userId="5999f95f-9d77-48ba-8a74-8d0e5c3e21f8" providerId="ADAL" clId="{CF1CD83B-830D-4C84-B03E-8D6C789FD396}" dt="2023-03-24T21:00:17.556" v="6630"/>
          <ac:cxnSpMkLst>
            <pc:docMk/>
            <pc:sldMk cId="431300680" sldId="433"/>
            <ac:cxnSpMk id="9" creationId="{9EEC0F97-D972-E557-EAEF-7650D7FF38E8}"/>
          </ac:cxnSpMkLst>
        </pc:cxnChg>
      </pc:sldChg>
      <pc:sldChg chg="addSp delSp modSp add mod setBg modShow">
        <pc:chgData name="Anica Clarice Antonella Pascual GALANO" userId="5999f95f-9d77-48ba-8a74-8d0e5c3e21f8" providerId="ADAL" clId="{CF1CD83B-830D-4C84-B03E-8D6C789FD396}" dt="2023-03-24T22:58:17.399" v="8371" actId="1076"/>
        <pc:sldMkLst>
          <pc:docMk/>
          <pc:sldMk cId="116411537" sldId="434"/>
        </pc:sldMkLst>
        <pc:spChg chg="mod">
          <ac:chgData name="Anica Clarice Antonella Pascual GALANO" userId="5999f95f-9d77-48ba-8a74-8d0e5c3e21f8" providerId="ADAL" clId="{CF1CD83B-830D-4C84-B03E-8D6C789FD396}" dt="2023-03-24T21:14:43.106" v="7002" actId="1076"/>
          <ac:spMkLst>
            <pc:docMk/>
            <pc:sldMk cId="116411537" sldId="434"/>
            <ac:spMk id="228" creationId="{00000000-0000-0000-0000-000000000000}"/>
          </ac:spMkLst>
        </pc:spChg>
        <pc:spChg chg="mod">
          <ac:chgData name="Anica Clarice Antonella Pascual GALANO" userId="5999f95f-9d77-48ba-8a74-8d0e5c3e21f8" providerId="ADAL" clId="{CF1CD83B-830D-4C84-B03E-8D6C789FD396}" dt="2023-03-24T21:15:06.599" v="7018" actId="242"/>
          <ac:spMkLst>
            <pc:docMk/>
            <pc:sldMk cId="116411537" sldId="434"/>
            <ac:spMk id="229" creationId="{00000000-0000-0000-0000-000000000000}"/>
          </ac:spMkLst>
        </pc:spChg>
        <pc:spChg chg="mod">
          <ac:chgData name="Anica Clarice Antonella Pascual GALANO" userId="5999f95f-9d77-48ba-8a74-8d0e5c3e21f8" providerId="ADAL" clId="{CF1CD83B-830D-4C84-B03E-8D6C789FD396}" dt="2023-03-24T22:58:17.399" v="8371" actId="1076"/>
          <ac:spMkLst>
            <pc:docMk/>
            <pc:sldMk cId="116411537" sldId="434"/>
            <ac:spMk id="230" creationId="{00000000-0000-0000-0000-000000000000}"/>
          </ac:spMkLst>
        </pc:spChg>
        <pc:spChg chg="mod">
          <ac:chgData name="Anica Clarice Antonella Pascual GALANO" userId="5999f95f-9d77-48ba-8a74-8d0e5c3e21f8" providerId="ADAL" clId="{CF1CD83B-830D-4C84-B03E-8D6C789FD396}" dt="2023-03-24T21:15:16.909" v="7026" actId="20577"/>
          <ac:spMkLst>
            <pc:docMk/>
            <pc:sldMk cId="116411537" sldId="434"/>
            <ac:spMk id="231" creationId="{00000000-0000-0000-0000-000000000000}"/>
          </ac:spMkLst>
        </pc:spChg>
        <pc:spChg chg="mod">
          <ac:chgData name="Anica Clarice Antonella Pascual GALANO" userId="5999f95f-9d77-48ba-8a74-8d0e5c3e21f8" providerId="ADAL" clId="{CF1CD83B-830D-4C84-B03E-8D6C789FD396}" dt="2023-03-24T22:58:15.896" v="8369" actId="1076"/>
          <ac:spMkLst>
            <pc:docMk/>
            <pc:sldMk cId="116411537" sldId="434"/>
            <ac:spMk id="232" creationId="{00000000-0000-0000-0000-000000000000}"/>
          </ac:spMkLst>
        </pc:spChg>
        <pc:spChg chg="mod">
          <ac:chgData name="Anica Clarice Antonella Pascual GALANO" userId="5999f95f-9d77-48ba-8a74-8d0e5c3e21f8" providerId="ADAL" clId="{CF1CD83B-830D-4C84-B03E-8D6C789FD396}" dt="2023-03-24T21:15:29.368" v="7062" actId="14100"/>
          <ac:spMkLst>
            <pc:docMk/>
            <pc:sldMk cId="116411537" sldId="434"/>
            <ac:spMk id="233" creationId="{00000000-0000-0000-0000-000000000000}"/>
          </ac:spMkLst>
        </pc:spChg>
        <pc:spChg chg="mod">
          <ac:chgData name="Anica Clarice Antonella Pascual GALANO" userId="5999f95f-9d77-48ba-8a74-8d0e5c3e21f8" providerId="ADAL" clId="{CF1CD83B-830D-4C84-B03E-8D6C789FD396}" dt="2023-03-24T22:58:14.190" v="8367" actId="1076"/>
          <ac:spMkLst>
            <pc:docMk/>
            <pc:sldMk cId="116411537" sldId="434"/>
            <ac:spMk id="234" creationId="{00000000-0000-0000-0000-000000000000}"/>
          </ac:spMkLst>
        </pc:spChg>
        <pc:grpChg chg="del">
          <ac:chgData name="Anica Clarice Antonella Pascual GALANO" userId="5999f95f-9d77-48ba-8a74-8d0e5c3e21f8" providerId="ADAL" clId="{CF1CD83B-830D-4C84-B03E-8D6C789FD396}" dt="2023-03-24T22:57:03.655" v="8350" actId="478"/>
          <ac:grpSpMkLst>
            <pc:docMk/>
            <pc:sldMk cId="116411537" sldId="434"/>
            <ac:grpSpMk id="209" creationId="{00000000-0000-0000-0000-000000000000}"/>
          </ac:grpSpMkLst>
        </pc:grpChg>
        <pc:grpChg chg="mod">
          <ac:chgData name="Anica Clarice Antonella Pascual GALANO" userId="5999f95f-9d77-48ba-8a74-8d0e5c3e21f8" providerId="ADAL" clId="{CF1CD83B-830D-4C84-B03E-8D6C789FD396}" dt="2023-03-24T22:57:31.814" v="8363" actId="1076"/>
          <ac:grpSpMkLst>
            <pc:docMk/>
            <pc:sldMk cId="116411537" sldId="434"/>
            <ac:grpSpMk id="235" creationId="{00000000-0000-0000-0000-000000000000}"/>
          </ac:grpSpMkLst>
        </pc:grpChg>
        <pc:grpChg chg="del">
          <ac:chgData name="Anica Clarice Antonella Pascual GALANO" userId="5999f95f-9d77-48ba-8a74-8d0e5c3e21f8" providerId="ADAL" clId="{CF1CD83B-830D-4C84-B03E-8D6C789FD396}" dt="2023-03-24T22:57:03.128" v="8349" actId="478"/>
          <ac:grpSpMkLst>
            <pc:docMk/>
            <pc:sldMk cId="116411537" sldId="434"/>
            <ac:grpSpMk id="244" creationId="{00000000-0000-0000-0000-000000000000}"/>
          </ac:grpSpMkLst>
        </pc:grpChg>
        <pc:grpChg chg="del">
          <ac:chgData name="Anica Clarice Antonella Pascual GALANO" userId="5999f95f-9d77-48ba-8a74-8d0e5c3e21f8" providerId="ADAL" clId="{CF1CD83B-830D-4C84-B03E-8D6C789FD396}" dt="2023-03-24T22:57:02.364" v="8348" actId="478"/>
          <ac:grpSpMkLst>
            <pc:docMk/>
            <pc:sldMk cId="116411537" sldId="434"/>
            <ac:grpSpMk id="258" creationId="{00000000-0000-0000-0000-000000000000}"/>
          </ac:grpSpMkLst>
        </pc:grpChg>
        <pc:picChg chg="add mod">
          <ac:chgData name="Anica Clarice Antonella Pascual GALANO" userId="5999f95f-9d77-48ba-8a74-8d0e5c3e21f8" providerId="ADAL" clId="{CF1CD83B-830D-4C84-B03E-8D6C789FD396}" dt="2023-03-24T22:57:19.559" v="8358" actId="1076"/>
          <ac:picMkLst>
            <pc:docMk/>
            <pc:sldMk cId="116411537" sldId="434"/>
            <ac:picMk id="3" creationId="{931044AB-3656-59B5-977B-4F0DEE4C3ABA}"/>
          </ac:picMkLst>
        </pc:picChg>
        <pc:picChg chg="add mod">
          <ac:chgData name="Anica Clarice Antonella Pascual GALANO" userId="5999f95f-9d77-48ba-8a74-8d0e5c3e21f8" providerId="ADAL" clId="{CF1CD83B-830D-4C84-B03E-8D6C789FD396}" dt="2023-03-24T22:57:27.517" v="8362" actId="1076"/>
          <ac:picMkLst>
            <pc:docMk/>
            <pc:sldMk cId="116411537" sldId="434"/>
            <ac:picMk id="5" creationId="{BBD8531B-2F49-957F-DE31-693F06CCFA22}"/>
          </ac:picMkLst>
        </pc:picChg>
        <pc:picChg chg="add mod">
          <ac:chgData name="Anica Clarice Antonella Pascual GALANO" userId="5999f95f-9d77-48ba-8a74-8d0e5c3e21f8" providerId="ADAL" clId="{CF1CD83B-830D-4C84-B03E-8D6C789FD396}" dt="2023-03-24T22:57:15.766" v="8355" actId="1076"/>
          <ac:picMkLst>
            <pc:docMk/>
            <pc:sldMk cId="116411537" sldId="434"/>
            <ac:picMk id="7" creationId="{FDD1FCFE-B173-3DBA-0DCB-F41A34792453}"/>
          </ac:picMkLst>
        </pc:picChg>
        <pc:picChg chg="add mod">
          <ac:chgData name="Anica Clarice Antonella Pascual GALANO" userId="5999f95f-9d77-48ba-8a74-8d0e5c3e21f8" providerId="ADAL" clId="{CF1CD83B-830D-4C84-B03E-8D6C789FD396}" dt="2023-03-24T22:57:09.629" v="8353" actId="1076"/>
          <ac:picMkLst>
            <pc:docMk/>
            <pc:sldMk cId="116411537" sldId="434"/>
            <ac:picMk id="9" creationId="{496AAA12-9624-947B-4073-466D0DCBC1D1}"/>
          </ac:picMkLst>
        </pc:picChg>
      </pc:sldChg>
      <pc:sldChg chg="addSp delSp modSp add mod modAnim modShow">
        <pc:chgData name="Anica Clarice Antonella Pascual GALANO" userId="5999f95f-9d77-48ba-8a74-8d0e5c3e21f8" providerId="ADAL" clId="{CF1CD83B-830D-4C84-B03E-8D6C789FD396}" dt="2023-03-24T21:56:26.059" v="8075" actId="1035"/>
        <pc:sldMkLst>
          <pc:docMk/>
          <pc:sldMk cId="4064904700" sldId="435"/>
        </pc:sldMkLst>
        <pc:spChg chg="add mod">
          <ac:chgData name="Anica Clarice Antonella Pascual GALANO" userId="5999f95f-9d77-48ba-8a74-8d0e5c3e21f8" providerId="ADAL" clId="{CF1CD83B-830D-4C84-B03E-8D6C789FD396}" dt="2023-03-24T21:43:36.821" v="7868" actId="1036"/>
          <ac:spMkLst>
            <pc:docMk/>
            <pc:sldMk cId="4064904700" sldId="435"/>
            <ac:spMk id="4" creationId="{2D0904F0-9B38-07FA-7B5D-D2ABDA6F64E4}"/>
          </ac:spMkLst>
        </pc:spChg>
        <pc:spChg chg="add mod">
          <ac:chgData name="Anica Clarice Antonella Pascual GALANO" userId="5999f95f-9d77-48ba-8a74-8d0e5c3e21f8" providerId="ADAL" clId="{CF1CD83B-830D-4C84-B03E-8D6C789FD396}" dt="2023-03-24T21:44:41.727" v="7904" actId="1035"/>
          <ac:spMkLst>
            <pc:docMk/>
            <pc:sldMk cId="4064904700" sldId="435"/>
            <ac:spMk id="5" creationId="{30A42B0F-4A0C-DC2D-E51D-B4A9C90B0B4B}"/>
          </ac:spMkLst>
        </pc:spChg>
        <pc:spChg chg="add del mod">
          <ac:chgData name="Anica Clarice Antonella Pascual GALANO" userId="5999f95f-9d77-48ba-8a74-8d0e5c3e21f8" providerId="ADAL" clId="{CF1CD83B-830D-4C84-B03E-8D6C789FD396}" dt="2023-03-24T21:33:26.512" v="7522" actId="478"/>
          <ac:spMkLst>
            <pc:docMk/>
            <pc:sldMk cId="4064904700" sldId="435"/>
            <ac:spMk id="7" creationId="{2338F3C0-1FAD-72B3-63E8-684337A5EC1B}"/>
          </ac:spMkLst>
        </pc:spChg>
        <pc:spChg chg="add del mod">
          <ac:chgData name="Anica Clarice Antonella Pascual GALANO" userId="5999f95f-9d77-48ba-8a74-8d0e5c3e21f8" providerId="ADAL" clId="{CF1CD83B-830D-4C84-B03E-8D6C789FD396}" dt="2023-03-24T21:33:25.014" v="7521" actId="478"/>
          <ac:spMkLst>
            <pc:docMk/>
            <pc:sldMk cId="4064904700" sldId="435"/>
            <ac:spMk id="9" creationId="{BAE8C3E8-C790-F15C-F20C-B1D248123659}"/>
          </ac:spMkLst>
        </pc:spChg>
        <pc:spChg chg="add mod">
          <ac:chgData name="Anica Clarice Antonella Pascual GALANO" userId="5999f95f-9d77-48ba-8a74-8d0e5c3e21f8" providerId="ADAL" clId="{CF1CD83B-830D-4C84-B03E-8D6C789FD396}" dt="2023-03-24T21:54:20.230" v="8053" actId="1038"/>
          <ac:spMkLst>
            <pc:docMk/>
            <pc:sldMk cId="4064904700" sldId="435"/>
            <ac:spMk id="26" creationId="{5B30E9D1-D1FD-0651-0A4E-DFC365052304}"/>
          </ac:spMkLst>
        </pc:spChg>
        <pc:spChg chg="add mod">
          <ac:chgData name="Anica Clarice Antonella Pascual GALANO" userId="5999f95f-9d77-48ba-8a74-8d0e5c3e21f8" providerId="ADAL" clId="{CF1CD83B-830D-4C84-B03E-8D6C789FD396}" dt="2023-03-24T21:54:20.230" v="8053" actId="1038"/>
          <ac:spMkLst>
            <pc:docMk/>
            <pc:sldMk cId="4064904700" sldId="435"/>
            <ac:spMk id="27" creationId="{0AC67EBB-9E77-C5C0-213E-46D610A25F88}"/>
          </ac:spMkLst>
        </pc:spChg>
        <pc:spChg chg="add mod">
          <ac:chgData name="Anica Clarice Antonella Pascual GALANO" userId="5999f95f-9d77-48ba-8a74-8d0e5c3e21f8" providerId="ADAL" clId="{CF1CD83B-830D-4C84-B03E-8D6C789FD396}" dt="2023-03-24T21:54:20.230" v="8053" actId="1038"/>
          <ac:spMkLst>
            <pc:docMk/>
            <pc:sldMk cId="4064904700" sldId="435"/>
            <ac:spMk id="28" creationId="{59FAE113-46B3-5188-429C-DA65E8EC1353}"/>
          </ac:spMkLst>
        </pc:spChg>
        <pc:spChg chg="add mod">
          <ac:chgData name="Anica Clarice Antonella Pascual GALANO" userId="5999f95f-9d77-48ba-8a74-8d0e5c3e21f8" providerId="ADAL" clId="{CF1CD83B-830D-4C84-B03E-8D6C789FD396}" dt="2023-03-24T21:54:20.230" v="8053" actId="1038"/>
          <ac:spMkLst>
            <pc:docMk/>
            <pc:sldMk cId="4064904700" sldId="435"/>
            <ac:spMk id="29" creationId="{F1F61882-283B-631B-2E58-CB56C69A57C3}"/>
          </ac:spMkLst>
        </pc:spChg>
        <pc:spChg chg="mod">
          <ac:chgData name="Anica Clarice Antonella Pascual GALANO" userId="5999f95f-9d77-48ba-8a74-8d0e5c3e21f8" providerId="ADAL" clId="{CF1CD83B-830D-4C84-B03E-8D6C789FD396}" dt="2023-03-24T21:46:12.230" v="7919" actId="1035"/>
          <ac:spMkLst>
            <pc:docMk/>
            <pc:sldMk cId="4064904700" sldId="435"/>
            <ac:spMk id="763" creationId="{00000000-0000-0000-0000-000000000000}"/>
          </ac:spMkLst>
        </pc:spChg>
        <pc:spChg chg="mod">
          <ac:chgData name="Anica Clarice Antonella Pascual GALANO" userId="5999f95f-9d77-48ba-8a74-8d0e5c3e21f8" providerId="ADAL" clId="{CF1CD83B-830D-4C84-B03E-8D6C789FD396}" dt="2023-03-24T21:44:26.535" v="7890" actId="1076"/>
          <ac:spMkLst>
            <pc:docMk/>
            <pc:sldMk cId="4064904700" sldId="435"/>
            <ac:spMk id="764" creationId="{00000000-0000-0000-0000-000000000000}"/>
          </ac:spMkLst>
        </pc:spChg>
        <pc:spChg chg="mod">
          <ac:chgData name="Anica Clarice Antonella Pascual GALANO" userId="5999f95f-9d77-48ba-8a74-8d0e5c3e21f8" providerId="ADAL" clId="{CF1CD83B-830D-4C84-B03E-8D6C789FD396}" dt="2023-03-24T21:45:06.373" v="7912" actId="1076"/>
          <ac:spMkLst>
            <pc:docMk/>
            <pc:sldMk cId="4064904700" sldId="435"/>
            <ac:spMk id="765" creationId="{00000000-0000-0000-0000-000000000000}"/>
          </ac:spMkLst>
        </pc:spChg>
        <pc:spChg chg="del mod">
          <ac:chgData name="Anica Clarice Antonella Pascual GALANO" userId="5999f95f-9d77-48ba-8a74-8d0e5c3e21f8" providerId="ADAL" clId="{CF1CD83B-830D-4C84-B03E-8D6C789FD396}" dt="2023-03-24T21:33:21.300" v="7519" actId="478"/>
          <ac:spMkLst>
            <pc:docMk/>
            <pc:sldMk cId="4064904700" sldId="435"/>
            <ac:spMk id="766" creationId="{00000000-0000-0000-0000-000000000000}"/>
          </ac:spMkLst>
        </pc:spChg>
        <pc:spChg chg="mod">
          <ac:chgData name="Anica Clarice Antonella Pascual GALANO" userId="5999f95f-9d77-48ba-8a74-8d0e5c3e21f8" providerId="ADAL" clId="{CF1CD83B-830D-4C84-B03E-8D6C789FD396}" dt="2023-03-24T21:45:11.029" v="7913" actId="14100"/>
          <ac:spMkLst>
            <pc:docMk/>
            <pc:sldMk cId="4064904700" sldId="435"/>
            <ac:spMk id="767" creationId="{00000000-0000-0000-0000-000000000000}"/>
          </ac:spMkLst>
        </pc:spChg>
        <pc:spChg chg="del">
          <ac:chgData name="Anica Clarice Antonella Pascual GALANO" userId="5999f95f-9d77-48ba-8a74-8d0e5c3e21f8" providerId="ADAL" clId="{CF1CD83B-830D-4C84-B03E-8D6C789FD396}" dt="2023-03-24T21:33:22.897" v="7520" actId="478"/>
          <ac:spMkLst>
            <pc:docMk/>
            <pc:sldMk cId="4064904700" sldId="435"/>
            <ac:spMk id="768" creationId="{00000000-0000-0000-0000-000000000000}"/>
          </ac:spMkLst>
        </pc:spChg>
        <pc:spChg chg="mod">
          <ac:chgData name="Anica Clarice Antonella Pascual GALANO" userId="5999f95f-9d77-48ba-8a74-8d0e5c3e21f8" providerId="ADAL" clId="{CF1CD83B-830D-4C84-B03E-8D6C789FD396}" dt="2023-03-24T21:45:12.991" v="7914" actId="14100"/>
          <ac:spMkLst>
            <pc:docMk/>
            <pc:sldMk cId="4064904700" sldId="435"/>
            <ac:spMk id="769" creationId="{00000000-0000-0000-0000-000000000000}"/>
          </ac:spMkLst>
        </pc:spChg>
        <pc:grpChg chg="del">
          <ac:chgData name="Anica Clarice Antonella Pascual GALANO" userId="5999f95f-9d77-48ba-8a74-8d0e5c3e21f8" providerId="ADAL" clId="{CF1CD83B-830D-4C84-B03E-8D6C789FD396}" dt="2023-03-24T21:36:32.369" v="7536" actId="478"/>
          <ac:grpSpMkLst>
            <pc:docMk/>
            <pc:sldMk cId="4064904700" sldId="435"/>
            <ac:grpSpMk id="772" creationId="{00000000-0000-0000-0000-000000000000}"/>
          </ac:grpSpMkLst>
        </pc:grpChg>
        <pc:grpChg chg="del">
          <ac:chgData name="Anica Clarice Antonella Pascual GALANO" userId="5999f95f-9d77-48ba-8a74-8d0e5c3e21f8" providerId="ADAL" clId="{CF1CD83B-830D-4C84-B03E-8D6C789FD396}" dt="2023-03-24T21:36:33.522" v="7537" actId="478"/>
          <ac:grpSpMkLst>
            <pc:docMk/>
            <pc:sldMk cId="4064904700" sldId="435"/>
            <ac:grpSpMk id="775" creationId="{00000000-0000-0000-0000-000000000000}"/>
          </ac:grpSpMkLst>
        </pc:grpChg>
        <pc:grpChg chg="del">
          <ac:chgData name="Anica Clarice Antonella Pascual GALANO" userId="5999f95f-9d77-48ba-8a74-8d0e5c3e21f8" providerId="ADAL" clId="{CF1CD83B-830D-4C84-B03E-8D6C789FD396}" dt="2023-03-24T21:36:34.112" v="7538" actId="478"/>
          <ac:grpSpMkLst>
            <pc:docMk/>
            <pc:sldMk cId="4064904700" sldId="435"/>
            <ac:grpSpMk id="780" creationId="{00000000-0000-0000-0000-000000000000}"/>
          </ac:grpSpMkLst>
        </pc:grpChg>
        <pc:picChg chg="add del mod">
          <ac:chgData name="Anica Clarice Antonella Pascual GALANO" userId="5999f95f-9d77-48ba-8a74-8d0e5c3e21f8" providerId="ADAL" clId="{CF1CD83B-830D-4C84-B03E-8D6C789FD396}" dt="2023-03-24T21:31:43.398" v="7379" actId="478"/>
          <ac:picMkLst>
            <pc:docMk/>
            <pc:sldMk cId="4064904700" sldId="435"/>
            <ac:picMk id="3" creationId="{51CC2898-A49D-D4AF-DBBF-9F818DAB253B}"/>
          </ac:picMkLst>
        </pc:picChg>
        <pc:picChg chg="add del mod">
          <ac:chgData name="Anica Clarice Antonella Pascual GALANO" userId="5999f95f-9d77-48ba-8a74-8d0e5c3e21f8" providerId="ADAL" clId="{CF1CD83B-830D-4C84-B03E-8D6C789FD396}" dt="2023-03-24T21:37:08.805" v="7546" actId="478"/>
          <ac:picMkLst>
            <pc:docMk/>
            <pc:sldMk cId="4064904700" sldId="435"/>
            <ac:picMk id="11" creationId="{B8B5F37F-7FFB-F89F-6EA1-A3EDC412D34F}"/>
          </ac:picMkLst>
        </pc:picChg>
        <pc:picChg chg="add mod">
          <ac:chgData name="Anica Clarice Antonella Pascual GALANO" userId="5999f95f-9d77-48ba-8a74-8d0e5c3e21f8" providerId="ADAL" clId="{CF1CD83B-830D-4C84-B03E-8D6C789FD396}" dt="2023-03-24T21:43:49.372" v="7870" actId="1076"/>
          <ac:picMkLst>
            <pc:docMk/>
            <pc:sldMk cId="4064904700" sldId="435"/>
            <ac:picMk id="13" creationId="{036C794C-4686-BA62-8FFE-5FCCB8D8D634}"/>
          </ac:picMkLst>
        </pc:picChg>
        <pc:picChg chg="add del mod">
          <ac:chgData name="Anica Clarice Antonella Pascual GALANO" userId="5999f95f-9d77-48ba-8a74-8d0e5c3e21f8" providerId="ADAL" clId="{CF1CD83B-830D-4C84-B03E-8D6C789FD396}" dt="2023-03-24T21:37:04.492" v="7541" actId="478"/>
          <ac:picMkLst>
            <pc:docMk/>
            <pc:sldMk cId="4064904700" sldId="435"/>
            <ac:picMk id="15" creationId="{9044EFD1-5277-BBD2-2489-1C479C903964}"/>
          </ac:picMkLst>
        </pc:picChg>
        <pc:picChg chg="add mod">
          <ac:chgData name="Anica Clarice Antonella Pascual GALANO" userId="5999f95f-9d77-48ba-8a74-8d0e5c3e21f8" providerId="ADAL" clId="{CF1CD83B-830D-4C84-B03E-8D6C789FD396}" dt="2023-03-24T21:43:57.467" v="7871" actId="1076"/>
          <ac:picMkLst>
            <pc:docMk/>
            <pc:sldMk cId="4064904700" sldId="435"/>
            <ac:picMk id="17" creationId="{82A859F0-0332-699C-67BC-5E8F199C6203}"/>
          </ac:picMkLst>
        </pc:picChg>
        <pc:picChg chg="add del mod">
          <ac:chgData name="Anica Clarice Antonella Pascual GALANO" userId="5999f95f-9d77-48ba-8a74-8d0e5c3e21f8" providerId="ADAL" clId="{CF1CD83B-830D-4C84-B03E-8D6C789FD396}" dt="2023-03-24T21:37:09.363" v="7547" actId="478"/>
          <ac:picMkLst>
            <pc:docMk/>
            <pc:sldMk cId="4064904700" sldId="435"/>
            <ac:picMk id="19" creationId="{11534E6C-9214-8143-4394-F08A4A2A7505}"/>
          </ac:picMkLst>
        </pc:picChg>
        <pc:picChg chg="add mod">
          <ac:chgData name="Anica Clarice Antonella Pascual GALANO" userId="5999f95f-9d77-48ba-8a74-8d0e5c3e21f8" providerId="ADAL" clId="{CF1CD83B-830D-4C84-B03E-8D6C789FD396}" dt="2023-03-24T21:43:43.155" v="7869" actId="1076"/>
          <ac:picMkLst>
            <pc:docMk/>
            <pc:sldMk cId="4064904700" sldId="435"/>
            <ac:picMk id="21" creationId="{6FF4BD03-3DB8-BEF9-D605-86BF9D9F2845}"/>
          </ac:picMkLst>
        </pc:picChg>
        <pc:picChg chg="add mod">
          <ac:chgData name="Anica Clarice Antonella Pascual GALANO" userId="5999f95f-9d77-48ba-8a74-8d0e5c3e21f8" providerId="ADAL" clId="{CF1CD83B-830D-4C84-B03E-8D6C789FD396}" dt="2023-03-24T21:54:20.230" v="8053" actId="1038"/>
          <ac:picMkLst>
            <pc:docMk/>
            <pc:sldMk cId="4064904700" sldId="435"/>
            <ac:picMk id="22" creationId="{F17078FF-9251-4318-E989-4CB6C7F1E4E5}"/>
          </ac:picMkLst>
        </pc:picChg>
        <pc:cxnChg chg="add mod">
          <ac:chgData name="Anica Clarice Antonella Pascual GALANO" userId="5999f95f-9d77-48ba-8a74-8d0e5c3e21f8" providerId="ADAL" clId="{CF1CD83B-830D-4C84-B03E-8D6C789FD396}" dt="2023-03-24T21:54:28.213" v="8065" actId="1037"/>
          <ac:cxnSpMkLst>
            <pc:docMk/>
            <pc:sldMk cId="4064904700" sldId="435"/>
            <ac:cxnSpMk id="23" creationId="{7B08920B-6CC7-708C-9452-7BBB264DC8A5}"/>
          </ac:cxnSpMkLst>
        </pc:cxnChg>
        <pc:cxnChg chg="mod">
          <ac:chgData name="Anica Clarice Antonella Pascual GALANO" userId="5999f95f-9d77-48ba-8a74-8d0e5c3e21f8" providerId="ADAL" clId="{CF1CD83B-830D-4C84-B03E-8D6C789FD396}" dt="2023-03-24T21:56:26.059" v="8075" actId="1035"/>
          <ac:cxnSpMkLst>
            <pc:docMk/>
            <pc:sldMk cId="4064904700" sldId="435"/>
            <ac:cxnSpMk id="770" creationId="{00000000-0000-0000-0000-000000000000}"/>
          </ac:cxnSpMkLst>
        </pc:cxnChg>
        <pc:cxnChg chg="mod">
          <ac:chgData name="Anica Clarice Antonella Pascual GALANO" userId="5999f95f-9d77-48ba-8a74-8d0e5c3e21f8" providerId="ADAL" clId="{CF1CD83B-830D-4C84-B03E-8D6C789FD396}" dt="2023-03-24T21:39:18.851" v="7577" actId="1076"/>
          <ac:cxnSpMkLst>
            <pc:docMk/>
            <pc:sldMk cId="4064904700" sldId="435"/>
            <ac:cxnSpMk id="771" creationId="{00000000-0000-0000-0000-000000000000}"/>
          </ac:cxnSpMkLst>
        </pc:cxnChg>
      </pc:sldChg>
      <pc:sldChg chg="addSp add del mod">
        <pc:chgData name="Anica Clarice Antonella Pascual GALANO" userId="5999f95f-9d77-48ba-8a74-8d0e5c3e21f8" providerId="ADAL" clId="{CF1CD83B-830D-4C84-B03E-8D6C789FD396}" dt="2023-03-24T21:57:40.851" v="8089" actId="47"/>
        <pc:sldMkLst>
          <pc:docMk/>
          <pc:sldMk cId="1823346251" sldId="436"/>
        </pc:sldMkLst>
        <pc:picChg chg="add">
          <ac:chgData name="Anica Clarice Antonella Pascual GALANO" userId="5999f95f-9d77-48ba-8a74-8d0e5c3e21f8" providerId="ADAL" clId="{CF1CD83B-830D-4C84-B03E-8D6C789FD396}" dt="2023-03-24T21:38:57.395" v="7573" actId="22"/>
          <ac:picMkLst>
            <pc:docMk/>
            <pc:sldMk cId="1823346251" sldId="436"/>
            <ac:picMk id="4" creationId="{9421317F-A944-8E8D-1012-2661816B19D0}"/>
          </ac:picMkLst>
        </pc:picChg>
      </pc:sldChg>
      <pc:sldChg chg="addSp modSp add mod modAnim">
        <pc:chgData name="Anica Clarice Antonella Pascual GALANO" userId="5999f95f-9d77-48ba-8a74-8d0e5c3e21f8" providerId="ADAL" clId="{CF1CD83B-830D-4C84-B03E-8D6C789FD396}" dt="2023-03-24T21:58:31.472" v="8091"/>
        <pc:sldMkLst>
          <pc:docMk/>
          <pc:sldMk cId="3729499740" sldId="437"/>
        </pc:sldMkLst>
        <pc:spChg chg="mod">
          <ac:chgData name="Anica Clarice Antonella Pascual GALANO" userId="5999f95f-9d77-48ba-8a74-8d0e5c3e21f8" providerId="ADAL" clId="{CF1CD83B-830D-4C84-B03E-8D6C789FD396}" dt="2023-03-24T21:56:38.799" v="8076" actId="34135"/>
          <ac:spMkLst>
            <pc:docMk/>
            <pc:sldMk cId="3729499740" sldId="437"/>
            <ac:spMk id="4" creationId="{2D0904F0-9B38-07FA-7B5D-D2ABDA6F64E4}"/>
          </ac:spMkLst>
        </pc:spChg>
        <pc:spChg chg="mod">
          <ac:chgData name="Anica Clarice Antonella Pascual GALANO" userId="5999f95f-9d77-48ba-8a74-8d0e5c3e21f8" providerId="ADAL" clId="{CF1CD83B-830D-4C84-B03E-8D6C789FD396}" dt="2023-03-24T21:56:38.799" v="8076" actId="34135"/>
          <ac:spMkLst>
            <pc:docMk/>
            <pc:sldMk cId="3729499740" sldId="437"/>
            <ac:spMk id="5" creationId="{30A42B0F-4A0C-DC2D-E51D-B4A9C90B0B4B}"/>
          </ac:spMkLst>
        </pc:spChg>
        <pc:spChg chg="mod">
          <ac:chgData name="Anica Clarice Antonella Pascual GALANO" userId="5999f95f-9d77-48ba-8a74-8d0e5c3e21f8" providerId="ADAL" clId="{CF1CD83B-830D-4C84-B03E-8D6C789FD396}" dt="2023-03-24T21:56:38.799" v="8076" actId="34135"/>
          <ac:spMkLst>
            <pc:docMk/>
            <pc:sldMk cId="3729499740" sldId="437"/>
            <ac:spMk id="26" creationId="{5B30E9D1-D1FD-0651-0A4E-DFC365052304}"/>
          </ac:spMkLst>
        </pc:spChg>
        <pc:spChg chg="mod">
          <ac:chgData name="Anica Clarice Antonella Pascual GALANO" userId="5999f95f-9d77-48ba-8a74-8d0e5c3e21f8" providerId="ADAL" clId="{CF1CD83B-830D-4C84-B03E-8D6C789FD396}" dt="2023-03-24T21:56:38.799" v="8076" actId="34135"/>
          <ac:spMkLst>
            <pc:docMk/>
            <pc:sldMk cId="3729499740" sldId="437"/>
            <ac:spMk id="27" creationId="{0AC67EBB-9E77-C5C0-213E-46D610A25F88}"/>
          </ac:spMkLst>
        </pc:spChg>
        <pc:spChg chg="mod">
          <ac:chgData name="Anica Clarice Antonella Pascual GALANO" userId="5999f95f-9d77-48ba-8a74-8d0e5c3e21f8" providerId="ADAL" clId="{CF1CD83B-830D-4C84-B03E-8D6C789FD396}" dt="2023-03-24T21:56:38.799" v="8076" actId="34135"/>
          <ac:spMkLst>
            <pc:docMk/>
            <pc:sldMk cId="3729499740" sldId="437"/>
            <ac:spMk id="28" creationId="{59FAE113-46B3-5188-429C-DA65E8EC1353}"/>
          </ac:spMkLst>
        </pc:spChg>
        <pc:spChg chg="mod">
          <ac:chgData name="Anica Clarice Antonella Pascual GALANO" userId="5999f95f-9d77-48ba-8a74-8d0e5c3e21f8" providerId="ADAL" clId="{CF1CD83B-830D-4C84-B03E-8D6C789FD396}" dt="2023-03-24T21:56:38.799" v="8076" actId="34135"/>
          <ac:spMkLst>
            <pc:docMk/>
            <pc:sldMk cId="3729499740" sldId="437"/>
            <ac:spMk id="29" creationId="{F1F61882-283B-631B-2E58-CB56C69A57C3}"/>
          </ac:spMkLst>
        </pc:spChg>
        <pc:spChg chg="mod">
          <ac:chgData name="Anica Clarice Antonella Pascual GALANO" userId="5999f95f-9d77-48ba-8a74-8d0e5c3e21f8" providerId="ADAL" clId="{CF1CD83B-830D-4C84-B03E-8D6C789FD396}" dt="2023-03-24T21:56:38.799" v="8076" actId="34135"/>
          <ac:spMkLst>
            <pc:docMk/>
            <pc:sldMk cId="3729499740" sldId="437"/>
            <ac:spMk id="764" creationId="{00000000-0000-0000-0000-000000000000}"/>
          </ac:spMkLst>
        </pc:spChg>
        <pc:spChg chg="mod">
          <ac:chgData name="Anica Clarice Antonella Pascual GALANO" userId="5999f95f-9d77-48ba-8a74-8d0e5c3e21f8" providerId="ADAL" clId="{CF1CD83B-830D-4C84-B03E-8D6C789FD396}" dt="2023-03-24T21:56:38.799" v="8076" actId="34135"/>
          <ac:spMkLst>
            <pc:docMk/>
            <pc:sldMk cId="3729499740" sldId="437"/>
            <ac:spMk id="765" creationId="{00000000-0000-0000-0000-000000000000}"/>
          </ac:spMkLst>
        </pc:spChg>
        <pc:spChg chg="mod">
          <ac:chgData name="Anica Clarice Antonella Pascual GALANO" userId="5999f95f-9d77-48ba-8a74-8d0e5c3e21f8" providerId="ADAL" clId="{CF1CD83B-830D-4C84-B03E-8D6C789FD396}" dt="2023-03-24T21:56:38.799" v="8076" actId="34135"/>
          <ac:spMkLst>
            <pc:docMk/>
            <pc:sldMk cId="3729499740" sldId="437"/>
            <ac:spMk id="767" creationId="{00000000-0000-0000-0000-000000000000}"/>
          </ac:spMkLst>
        </pc:spChg>
        <pc:spChg chg="mod">
          <ac:chgData name="Anica Clarice Antonella Pascual GALANO" userId="5999f95f-9d77-48ba-8a74-8d0e5c3e21f8" providerId="ADAL" clId="{CF1CD83B-830D-4C84-B03E-8D6C789FD396}" dt="2023-03-24T21:56:38.799" v="8076" actId="34135"/>
          <ac:spMkLst>
            <pc:docMk/>
            <pc:sldMk cId="3729499740" sldId="437"/>
            <ac:spMk id="769" creationId="{00000000-0000-0000-0000-000000000000}"/>
          </ac:spMkLst>
        </pc:spChg>
        <pc:picChg chg="add mod">
          <ac:chgData name="Anica Clarice Antonella Pascual GALANO" userId="5999f95f-9d77-48ba-8a74-8d0e5c3e21f8" providerId="ADAL" clId="{CF1CD83B-830D-4C84-B03E-8D6C789FD396}" dt="2023-03-24T21:57:35.994" v="8088" actId="1076"/>
          <ac:picMkLst>
            <pc:docMk/>
            <pc:sldMk cId="3729499740" sldId="437"/>
            <ac:picMk id="2" creationId="{04284A93-4B21-3589-FED3-F70D32941B65}"/>
          </ac:picMkLst>
        </pc:picChg>
        <pc:picChg chg="mod">
          <ac:chgData name="Anica Clarice Antonella Pascual GALANO" userId="5999f95f-9d77-48ba-8a74-8d0e5c3e21f8" providerId="ADAL" clId="{CF1CD83B-830D-4C84-B03E-8D6C789FD396}" dt="2023-03-24T21:56:38.799" v="8076" actId="34135"/>
          <ac:picMkLst>
            <pc:docMk/>
            <pc:sldMk cId="3729499740" sldId="437"/>
            <ac:picMk id="13" creationId="{036C794C-4686-BA62-8FFE-5FCCB8D8D634}"/>
          </ac:picMkLst>
        </pc:picChg>
        <pc:picChg chg="mod">
          <ac:chgData name="Anica Clarice Antonella Pascual GALANO" userId="5999f95f-9d77-48ba-8a74-8d0e5c3e21f8" providerId="ADAL" clId="{CF1CD83B-830D-4C84-B03E-8D6C789FD396}" dt="2023-03-24T21:56:38.799" v="8076" actId="34135"/>
          <ac:picMkLst>
            <pc:docMk/>
            <pc:sldMk cId="3729499740" sldId="437"/>
            <ac:picMk id="17" creationId="{82A859F0-0332-699C-67BC-5E8F199C6203}"/>
          </ac:picMkLst>
        </pc:picChg>
        <pc:picChg chg="mod">
          <ac:chgData name="Anica Clarice Antonella Pascual GALANO" userId="5999f95f-9d77-48ba-8a74-8d0e5c3e21f8" providerId="ADAL" clId="{CF1CD83B-830D-4C84-B03E-8D6C789FD396}" dt="2023-03-24T21:56:38.799" v="8076" actId="34135"/>
          <ac:picMkLst>
            <pc:docMk/>
            <pc:sldMk cId="3729499740" sldId="437"/>
            <ac:picMk id="21" creationId="{6FF4BD03-3DB8-BEF9-D605-86BF9D9F2845}"/>
          </ac:picMkLst>
        </pc:picChg>
        <pc:picChg chg="mod">
          <ac:chgData name="Anica Clarice Antonella Pascual GALANO" userId="5999f95f-9d77-48ba-8a74-8d0e5c3e21f8" providerId="ADAL" clId="{CF1CD83B-830D-4C84-B03E-8D6C789FD396}" dt="2023-03-24T21:56:38.799" v="8076" actId="34135"/>
          <ac:picMkLst>
            <pc:docMk/>
            <pc:sldMk cId="3729499740" sldId="437"/>
            <ac:picMk id="22" creationId="{F17078FF-9251-4318-E989-4CB6C7F1E4E5}"/>
          </ac:picMkLst>
        </pc:picChg>
        <pc:cxnChg chg="mod">
          <ac:chgData name="Anica Clarice Antonella Pascual GALANO" userId="5999f95f-9d77-48ba-8a74-8d0e5c3e21f8" providerId="ADAL" clId="{CF1CD83B-830D-4C84-B03E-8D6C789FD396}" dt="2023-03-24T21:56:38.799" v="8076" actId="34135"/>
          <ac:cxnSpMkLst>
            <pc:docMk/>
            <pc:sldMk cId="3729499740" sldId="437"/>
            <ac:cxnSpMk id="770" creationId="{00000000-0000-0000-0000-000000000000}"/>
          </ac:cxnSpMkLst>
        </pc:cxnChg>
        <pc:cxnChg chg="mod">
          <ac:chgData name="Anica Clarice Antonella Pascual GALANO" userId="5999f95f-9d77-48ba-8a74-8d0e5c3e21f8" providerId="ADAL" clId="{CF1CD83B-830D-4C84-B03E-8D6C789FD396}" dt="2023-03-24T21:56:38.799" v="8076" actId="34135"/>
          <ac:cxnSpMkLst>
            <pc:docMk/>
            <pc:sldMk cId="3729499740" sldId="437"/>
            <ac:cxnSpMk id="771" creationId="{00000000-0000-0000-0000-000000000000}"/>
          </ac:cxnSpMkLst>
        </pc:cxnChg>
      </pc:sldChg>
    </pc:docChg>
  </pc:docChgLst>
  <pc:docChgLst>
    <pc:chgData name="Srivatsan MADAPUZI SRINIVASAN" userId="S::srivatsanms.2022@mitb.smu.edu.sg::348aa210-62e9-407b-8c7e-fd8207d2018e" providerId="AD" clId="Web-{8DA20A00-E108-45A0-BDCF-E3647CD493C4}"/>
    <pc:docChg chg="sldOrd">
      <pc:chgData name="Srivatsan MADAPUZI SRINIVASAN" userId="S::srivatsanms.2022@mitb.smu.edu.sg::348aa210-62e9-407b-8c7e-fd8207d2018e" providerId="AD" clId="Web-{8DA20A00-E108-45A0-BDCF-E3647CD493C4}" dt="2023-03-24T13:52:40.547" v="3"/>
      <pc:docMkLst>
        <pc:docMk/>
      </pc:docMkLst>
      <pc:sldChg chg="ord">
        <pc:chgData name="Srivatsan MADAPUZI SRINIVASAN" userId="S::srivatsanms.2022@mitb.smu.edu.sg::348aa210-62e9-407b-8c7e-fd8207d2018e" providerId="AD" clId="Web-{8DA20A00-E108-45A0-BDCF-E3647CD493C4}" dt="2023-03-24T13:52:40.547" v="3"/>
        <pc:sldMkLst>
          <pc:docMk/>
          <pc:sldMk cId="3021485017" sldId="349"/>
        </pc:sldMkLst>
      </pc:sldChg>
      <pc:sldChg chg="ord">
        <pc:chgData name="Srivatsan MADAPUZI SRINIVASAN" userId="S::srivatsanms.2022@mitb.smu.edu.sg::348aa210-62e9-407b-8c7e-fd8207d2018e" providerId="AD" clId="Web-{8DA20A00-E108-45A0-BDCF-E3647CD493C4}" dt="2023-03-24T13:52:36.047" v="2"/>
        <pc:sldMkLst>
          <pc:docMk/>
          <pc:sldMk cId="2953168091" sldId="350"/>
        </pc:sldMkLst>
      </pc:sldChg>
      <pc:sldChg chg="ord">
        <pc:chgData name="Srivatsan MADAPUZI SRINIVASAN" userId="S::srivatsanms.2022@mitb.smu.edu.sg::348aa210-62e9-407b-8c7e-fd8207d2018e" providerId="AD" clId="Web-{8DA20A00-E108-45A0-BDCF-E3647CD493C4}" dt="2023-03-24T13:52:05.484" v="0"/>
        <pc:sldMkLst>
          <pc:docMk/>
          <pc:sldMk cId="1235552621" sldId="355"/>
        </pc:sldMkLst>
      </pc:sldChg>
      <pc:sldChg chg="ord">
        <pc:chgData name="Srivatsan MADAPUZI SRINIVASAN" userId="S::srivatsanms.2022@mitb.smu.edu.sg::348aa210-62e9-407b-8c7e-fd8207d2018e" providerId="AD" clId="Web-{8DA20A00-E108-45A0-BDCF-E3647CD493C4}" dt="2023-03-24T13:52:16.859" v="1"/>
        <pc:sldMkLst>
          <pc:docMk/>
          <pc:sldMk cId="22664205" sldId="35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40" b="1" i="0" u="none" strike="noStrike" kern="1200" cap="none" baseline="0">
                <a:solidFill>
                  <a:schemeClr val="lt1">
                    <a:lumMod val="85000"/>
                  </a:schemeClr>
                </a:solidFill>
                <a:latin typeface="+mn-lt"/>
                <a:ea typeface="+mn-ea"/>
                <a:cs typeface="+mn-cs"/>
              </a:defRPr>
            </a:pPr>
            <a:r>
              <a:rPr lang="en-US"/>
              <a:t>Silhouette Score per Methodology per Cluster Number</a:t>
            </a:r>
          </a:p>
        </c:rich>
      </c:tx>
      <c:overlay val="0"/>
      <c:spPr>
        <a:noFill/>
        <a:ln>
          <a:noFill/>
        </a:ln>
        <a:effectLst/>
      </c:spPr>
      <c:txPr>
        <a:bodyPr rot="0" spcFirstLastPara="1" vertOverflow="ellipsis" vert="horz" wrap="square" anchor="ctr" anchorCtr="1"/>
        <a:lstStyle/>
        <a:p>
          <a:pPr>
            <a:defRPr sz="84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K Means</c:v>
                </c:pt>
              </c:strCache>
            </c:strRef>
          </c:tx>
          <c:spPr>
            <a:ln w="22225" cap="rnd">
              <a:solidFill>
                <a:srgbClr val="C00000"/>
              </a:solidFill>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Sheet1!$A$2:$A$14</c:f>
              <c:numCache>
                <c:formatCode>General</c:formatCode>
                <c:ptCount val="13"/>
                <c:pt idx="0">
                  <c:v>2</c:v>
                </c:pt>
                <c:pt idx="1">
                  <c:v>3</c:v>
                </c:pt>
                <c:pt idx="2">
                  <c:v>4</c:v>
                </c:pt>
                <c:pt idx="3">
                  <c:v>5</c:v>
                </c:pt>
                <c:pt idx="4">
                  <c:v>6</c:v>
                </c:pt>
                <c:pt idx="5">
                  <c:v>7</c:v>
                </c:pt>
                <c:pt idx="6">
                  <c:v>8</c:v>
                </c:pt>
                <c:pt idx="7">
                  <c:v>9</c:v>
                </c:pt>
                <c:pt idx="8">
                  <c:v>10</c:v>
                </c:pt>
                <c:pt idx="9">
                  <c:v>11</c:v>
                </c:pt>
                <c:pt idx="10">
                  <c:v>12</c:v>
                </c:pt>
                <c:pt idx="11">
                  <c:v>13</c:v>
                </c:pt>
                <c:pt idx="12">
                  <c:v>14</c:v>
                </c:pt>
              </c:numCache>
            </c:numRef>
          </c:cat>
          <c:val>
            <c:numRef>
              <c:f>Sheet1!$B$2:$B$14</c:f>
              <c:numCache>
                <c:formatCode>_(* #,##0.00_);_(* \(#,##0.00\);_(* "-"??_);_(@_)</c:formatCode>
                <c:ptCount val="13"/>
                <c:pt idx="0">
                  <c:v>0.64380779015086198</c:v>
                </c:pt>
                <c:pt idx="1">
                  <c:v>0.59510181329921596</c:v>
                </c:pt>
                <c:pt idx="2">
                  <c:v>0.59652965019681703</c:v>
                </c:pt>
                <c:pt idx="3">
                  <c:v>0.54682014918687605</c:v>
                </c:pt>
                <c:pt idx="4">
                  <c:v>0.55908687611742203</c:v>
                </c:pt>
                <c:pt idx="5">
                  <c:v>0.53928766504728198</c:v>
                </c:pt>
                <c:pt idx="6">
                  <c:v>0.56596222071536295</c:v>
                </c:pt>
                <c:pt idx="7">
                  <c:v>0.56346054833377501</c:v>
                </c:pt>
                <c:pt idx="8">
                  <c:v>0.56314985888940505</c:v>
                </c:pt>
                <c:pt idx="9">
                  <c:v>0.57086975430711795</c:v>
                </c:pt>
                <c:pt idx="10">
                  <c:v>0.567008750307193</c:v>
                </c:pt>
                <c:pt idx="11">
                  <c:v>0.56304969375611102</c:v>
                </c:pt>
                <c:pt idx="12">
                  <c:v>0.559894038190483</c:v>
                </c:pt>
              </c:numCache>
            </c:numRef>
          </c:val>
          <c:smooth val="0"/>
          <c:extLst>
            <c:ext xmlns:c16="http://schemas.microsoft.com/office/drawing/2014/chart" uri="{C3380CC4-5D6E-409C-BE32-E72D297353CC}">
              <c16:uniqueId val="{00000000-1F3E-1841-8706-931B3E85F057}"/>
            </c:ext>
          </c:extLst>
        </c:ser>
        <c:ser>
          <c:idx val="1"/>
          <c:order val="1"/>
          <c:tx>
            <c:strRef>
              <c:f>Sheet1!$C$1</c:f>
              <c:strCache>
                <c:ptCount val="1"/>
                <c:pt idx="0">
                  <c:v>DBScan</c:v>
                </c:pt>
              </c:strCache>
            </c:strRef>
          </c:tx>
          <c:spPr>
            <a:ln w="22225" cap="rnd">
              <a:solidFill>
                <a:schemeClr val="accent2"/>
              </a:solidFill>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lt1">
                        <a:lumMod val="7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Sheet1!$A$2:$A$14</c:f>
              <c:numCache>
                <c:formatCode>General</c:formatCode>
                <c:ptCount val="13"/>
                <c:pt idx="0">
                  <c:v>2</c:v>
                </c:pt>
                <c:pt idx="1">
                  <c:v>3</c:v>
                </c:pt>
                <c:pt idx="2">
                  <c:v>4</c:v>
                </c:pt>
                <c:pt idx="3">
                  <c:v>5</c:v>
                </c:pt>
                <c:pt idx="4">
                  <c:v>6</c:v>
                </c:pt>
                <c:pt idx="5">
                  <c:v>7</c:v>
                </c:pt>
                <c:pt idx="6">
                  <c:v>8</c:v>
                </c:pt>
                <c:pt idx="7">
                  <c:v>9</c:v>
                </c:pt>
                <c:pt idx="8">
                  <c:v>10</c:v>
                </c:pt>
                <c:pt idx="9">
                  <c:v>11</c:v>
                </c:pt>
                <c:pt idx="10">
                  <c:v>12</c:v>
                </c:pt>
                <c:pt idx="11">
                  <c:v>13</c:v>
                </c:pt>
                <c:pt idx="12">
                  <c:v>14</c:v>
                </c:pt>
              </c:numCache>
            </c:numRef>
          </c:cat>
          <c:val>
            <c:numRef>
              <c:f>Sheet1!$C$2:$C$14</c:f>
              <c:numCache>
                <c:formatCode>General</c:formatCode>
                <c:ptCount val="13"/>
              </c:numCache>
            </c:numRef>
          </c:val>
          <c:smooth val="0"/>
          <c:extLst>
            <c:ext xmlns:c16="http://schemas.microsoft.com/office/drawing/2014/chart" uri="{C3380CC4-5D6E-409C-BE32-E72D297353CC}">
              <c16:uniqueId val="{00000001-1F3E-1841-8706-931B3E85F057}"/>
            </c:ext>
          </c:extLst>
        </c:ser>
        <c:ser>
          <c:idx val="2"/>
          <c:order val="2"/>
          <c:tx>
            <c:strRef>
              <c:f>Sheet1!$D$1</c:f>
              <c:strCache>
                <c:ptCount val="1"/>
                <c:pt idx="0">
                  <c:v>GMM</c:v>
                </c:pt>
              </c:strCache>
            </c:strRef>
          </c:tx>
          <c:spPr>
            <a:ln w="22225" cap="rnd">
              <a:solidFill>
                <a:srgbClr val="00B0F0">
                  <a:alpha val="70000"/>
                </a:srgbClr>
              </a:solidFill>
            </a:ln>
            <a:effectLst/>
          </c:spPr>
          <c:marker>
            <c:symbol val="none"/>
          </c:marker>
          <c:dLbls>
            <c:spPr>
              <a:noFill/>
              <a:ln>
                <a:noFill/>
              </a:ln>
              <a:effectLst/>
            </c:spPr>
            <c:txPr>
              <a:bodyPr rot="0" spcFirstLastPara="1" vertOverflow="overflow" horzOverflow="overflow" vert="horz" wrap="square" lIns="39600" tIns="18000" rIns="39600" bIns="18000" anchor="ctr" anchorCtr="0">
                <a:spAutoFit/>
              </a:bodyPr>
              <a:lstStyle/>
              <a:p>
                <a:pPr>
                  <a:defRPr sz="700" b="0" i="0" u="none" strike="noStrike" kern="1200" baseline="0">
                    <a:solidFill>
                      <a:schemeClr val="lt1">
                        <a:lumMod val="7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lt1">
                          <a:lumMod val="50000"/>
                        </a:schemeClr>
                      </a:solidFill>
                      <a:round/>
                    </a:ln>
                    <a:effectLst/>
                  </c:spPr>
                </c15:leaderLines>
              </c:ext>
            </c:extLst>
          </c:dLbls>
          <c:cat>
            <c:numRef>
              <c:f>Sheet1!$A$2:$A$14</c:f>
              <c:numCache>
                <c:formatCode>General</c:formatCode>
                <c:ptCount val="13"/>
                <c:pt idx="0">
                  <c:v>2</c:v>
                </c:pt>
                <c:pt idx="1">
                  <c:v>3</c:v>
                </c:pt>
                <c:pt idx="2">
                  <c:v>4</c:v>
                </c:pt>
                <c:pt idx="3">
                  <c:v>5</c:v>
                </c:pt>
                <c:pt idx="4">
                  <c:v>6</c:v>
                </c:pt>
                <c:pt idx="5">
                  <c:v>7</c:v>
                </c:pt>
                <c:pt idx="6">
                  <c:v>8</c:v>
                </c:pt>
                <c:pt idx="7">
                  <c:v>9</c:v>
                </c:pt>
                <c:pt idx="8">
                  <c:v>10</c:v>
                </c:pt>
                <c:pt idx="9">
                  <c:v>11</c:v>
                </c:pt>
                <c:pt idx="10">
                  <c:v>12</c:v>
                </c:pt>
                <c:pt idx="11">
                  <c:v>13</c:v>
                </c:pt>
                <c:pt idx="12">
                  <c:v>14</c:v>
                </c:pt>
              </c:numCache>
            </c:numRef>
          </c:cat>
          <c:val>
            <c:numRef>
              <c:f>Sheet1!$D$2:$D$14</c:f>
              <c:numCache>
                <c:formatCode>_(* #,##0.00_);_(* \(#,##0.00\);_(* "-"??_);_(@_)</c:formatCode>
                <c:ptCount val="13"/>
                <c:pt idx="0">
                  <c:v>0.64347685618819594</c:v>
                </c:pt>
                <c:pt idx="1">
                  <c:v>0.59994996287290803</c:v>
                </c:pt>
                <c:pt idx="2">
                  <c:v>0.59784908850040397</c:v>
                </c:pt>
                <c:pt idx="3">
                  <c:v>0.52444279255737702</c:v>
                </c:pt>
                <c:pt idx="4">
                  <c:v>0.51565033364360202</c:v>
                </c:pt>
                <c:pt idx="5">
                  <c:v>0.54180140639612595</c:v>
                </c:pt>
                <c:pt idx="6">
                  <c:v>0.56050694284094804</c:v>
                </c:pt>
                <c:pt idx="7">
                  <c:v>0.49500638951046799</c:v>
                </c:pt>
                <c:pt idx="8">
                  <c:v>0.53605022966629701</c:v>
                </c:pt>
                <c:pt idx="9">
                  <c:v>0.54822218541106704</c:v>
                </c:pt>
                <c:pt idx="10">
                  <c:v>0.558006740597912</c:v>
                </c:pt>
                <c:pt idx="11">
                  <c:v>0.51856174171268099</c:v>
                </c:pt>
                <c:pt idx="12">
                  <c:v>0.55013477429019297</c:v>
                </c:pt>
              </c:numCache>
            </c:numRef>
          </c:val>
          <c:smooth val="0"/>
          <c:extLst>
            <c:ext xmlns:c16="http://schemas.microsoft.com/office/drawing/2014/chart" uri="{C3380CC4-5D6E-409C-BE32-E72D297353CC}">
              <c16:uniqueId val="{00000002-1F3E-1841-8706-931B3E85F057}"/>
            </c:ext>
          </c:extLst>
        </c:ser>
        <c:dLbls>
          <c:showLegendKey val="0"/>
          <c:showVal val="1"/>
          <c:showCatName val="0"/>
          <c:showSerName val="0"/>
          <c:showPercent val="0"/>
          <c:showBubbleSize val="0"/>
        </c:dLbls>
        <c:smooth val="0"/>
        <c:axId val="1544461007"/>
        <c:axId val="1604054383"/>
      </c:lineChart>
      <c:catAx>
        <c:axId val="1544461007"/>
        <c:scaling>
          <c:orientation val="minMax"/>
        </c:scaling>
        <c:delete val="0"/>
        <c:axPos val="b"/>
        <c:title>
          <c:tx>
            <c:rich>
              <a:bodyPr rot="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r>
                  <a:rPr lang="en-US"/>
                  <a:t>Number of  Cluster</a:t>
                </a:r>
              </a:p>
            </c:rich>
          </c:tx>
          <c:overlay val="0"/>
          <c:spPr>
            <a:noFill/>
            <a:ln>
              <a:noFill/>
            </a:ln>
            <a:effectLst/>
          </c:spPr>
          <c:txPr>
            <a:bodyPr rot="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lt1">
                    <a:lumMod val="75000"/>
                  </a:schemeClr>
                </a:solidFill>
                <a:latin typeface="+mn-lt"/>
                <a:ea typeface="+mn-ea"/>
                <a:cs typeface="+mn-cs"/>
              </a:defRPr>
            </a:pPr>
            <a:endParaRPr lang="en-US"/>
          </a:p>
        </c:txPr>
        <c:crossAx val="1604054383"/>
        <c:crosses val="autoZero"/>
        <c:auto val="1"/>
        <c:lblAlgn val="ctr"/>
        <c:lblOffset val="100"/>
        <c:noMultiLvlLbl val="0"/>
      </c:catAx>
      <c:valAx>
        <c:axId val="1604054383"/>
        <c:scaling>
          <c:orientation val="minMax"/>
        </c:scaling>
        <c:delete val="0"/>
        <c:axPos val="l"/>
        <c:title>
          <c:tx>
            <c:rich>
              <a:bodyPr rot="-540000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r>
                  <a:rPr lang="en-US" sz="700" b="1" i="0" u="none" strike="noStrike" baseline="0">
                    <a:effectLst/>
                  </a:rPr>
                  <a:t>Silhouette</a:t>
                </a:r>
                <a:r>
                  <a:rPr lang="en-US" sz="700" b="1" i="0" u="none" strike="noStrike" baseline="0"/>
                  <a:t> </a:t>
                </a:r>
                <a:r>
                  <a:rPr lang="en-US"/>
                  <a:t> Score</a:t>
                </a:r>
              </a:p>
            </c:rich>
          </c:tx>
          <c:overlay val="0"/>
          <c:spPr>
            <a:noFill/>
            <a:ln>
              <a:noFill/>
            </a:ln>
            <a:effectLst/>
          </c:spPr>
          <c:txPr>
            <a:bodyPr rot="-540000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endParaRPr lang="en-US"/>
            </a:p>
          </c:txPr>
        </c:title>
        <c:numFmt formatCode="_(* #,##0.00_);_(* \(#,##0.00\);_(* &quot;-&quot;??_);_(@_)"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lt1">
                    <a:lumMod val="75000"/>
                  </a:schemeClr>
                </a:solidFill>
                <a:latin typeface="+mn-lt"/>
                <a:ea typeface="+mn-ea"/>
                <a:cs typeface="+mn-cs"/>
              </a:defRPr>
            </a:pPr>
            <a:endParaRPr lang="en-US"/>
          </a:p>
        </c:txPr>
        <c:crossAx val="1544461007"/>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700" b="0" i="0" u="none" strike="noStrike" kern="1200" baseline="0">
                <a:ln>
                  <a:noFill/>
                </a:ln>
                <a:solidFill>
                  <a:schemeClr val="lt1">
                    <a:lumMod val="7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7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38100" cap="flat" cmpd="sng" algn="ctr">
      <a:solidFill>
        <a:schemeClr val="accent1"/>
      </a:solidFill>
      <a:round/>
    </a:ln>
    <a:effectLst/>
  </c:spPr>
  <c:txPr>
    <a:bodyPr/>
    <a:lstStyle/>
    <a:p>
      <a:pPr>
        <a:defRPr sz="7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40" b="1" i="0" u="none" strike="noStrike" kern="1200" cap="none" baseline="0">
                <a:solidFill>
                  <a:schemeClr val="lt1">
                    <a:lumMod val="85000"/>
                  </a:schemeClr>
                </a:solidFill>
                <a:latin typeface="+mn-lt"/>
                <a:ea typeface="+mn-ea"/>
                <a:cs typeface="+mn-cs"/>
              </a:defRPr>
            </a:pPr>
            <a:r>
              <a:rPr lang="en-US"/>
              <a:t>Sum</a:t>
            </a:r>
            <a:r>
              <a:rPr lang="en-US" baseline="0"/>
              <a:t> of Mean Square per Number of Cluster</a:t>
            </a:r>
            <a:endParaRPr lang="en-US"/>
          </a:p>
        </c:rich>
      </c:tx>
      <c:overlay val="0"/>
      <c:spPr>
        <a:noFill/>
        <a:ln>
          <a:noFill/>
        </a:ln>
        <a:effectLst/>
      </c:spPr>
      <c:txPr>
        <a:bodyPr rot="0" spcFirstLastPara="1" vertOverflow="ellipsis" vert="horz" wrap="square" anchor="ctr" anchorCtr="1"/>
        <a:lstStyle/>
        <a:p>
          <a:pPr>
            <a:defRPr sz="84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K Means</c:v>
                </c:pt>
              </c:strCache>
            </c:strRef>
          </c:tx>
          <c:spPr>
            <a:ln w="22225" cap="rnd">
              <a:solidFill>
                <a:srgbClr val="C00000"/>
              </a:solidFill>
            </a:ln>
            <a:effectLst/>
          </c:spPr>
          <c:marker>
            <c:symbol val="none"/>
          </c:marker>
          <c:dLbls>
            <c:delete val="1"/>
          </c:dLbls>
          <c:cat>
            <c:numRef>
              <c:f>Sheet1!$A$2:$A$14</c:f>
              <c:numCache>
                <c:formatCode>General</c:formatCode>
                <c:ptCount val="13"/>
                <c:pt idx="0">
                  <c:v>2</c:v>
                </c:pt>
                <c:pt idx="1">
                  <c:v>3</c:v>
                </c:pt>
                <c:pt idx="2">
                  <c:v>4</c:v>
                </c:pt>
                <c:pt idx="3">
                  <c:v>5</c:v>
                </c:pt>
                <c:pt idx="4">
                  <c:v>6</c:v>
                </c:pt>
                <c:pt idx="5">
                  <c:v>7</c:v>
                </c:pt>
                <c:pt idx="6">
                  <c:v>8</c:v>
                </c:pt>
                <c:pt idx="7">
                  <c:v>9</c:v>
                </c:pt>
                <c:pt idx="8">
                  <c:v>10</c:v>
                </c:pt>
                <c:pt idx="9">
                  <c:v>11</c:v>
                </c:pt>
                <c:pt idx="10">
                  <c:v>12</c:v>
                </c:pt>
                <c:pt idx="11">
                  <c:v>13</c:v>
                </c:pt>
                <c:pt idx="12">
                  <c:v>14</c:v>
                </c:pt>
              </c:numCache>
            </c:numRef>
          </c:cat>
          <c:val>
            <c:numRef>
              <c:f>Sheet1!$B$2:$B$14</c:f>
              <c:numCache>
                <c:formatCode>_(* #,##0_);_(* \(#,##0\);_(* "-"??_);_(@_)</c:formatCode>
                <c:ptCount val="13"/>
                <c:pt idx="0">
                  <c:v>7027339.4116654499</c:v>
                </c:pt>
                <c:pt idx="1">
                  <c:v>3288638.8464784399</c:v>
                </c:pt>
                <c:pt idx="2">
                  <c:v>1748622.95466671</c:v>
                </c:pt>
                <c:pt idx="3">
                  <c:v>1181252.9642340399</c:v>
                </c:pt>
                <c:pt idx="4">
                  <c:v>845684.91157767095</c:v>
                </c:pt>
                <c:pt idx="5">
                  <c:v>596724.55652991298</c:v>
                </c:pt>
                <c:pt idx="6">
                  <c:v>446015.24661331199</c:v>
                </c:pt>
                <c:pt idx="7">
                  <c:v>341139.200369809</c:v>
                </c:pt>
                <c:pt idx="8">
                  <c:v>283764.36497615499</c:v>
                </c:pt>
                <c:pt idx="9">
                  <c:v>221641.58911596399</c:v>
                </c:pt>
                <c:pt idx="10">
                  <c:v>221641.58911596399</c:v>
                </c:pt>
                <c:pt idx="11">
                  <c:v>147461.0366505</c:v>
                </c:pt>
                <c:pt idx="12">
                  <c:v>131418.54118812599</c:v>
                </c:pt>
              </c:numCache>
            </c:numRef>
          </c:val>
          <c:smooth val="0"/>
          <c:extLst>
            <c:ext xmlns:c16="http://schemas.microsoft.com/office/drawing/2014/chart" uri="{C3380CC4-5D6E-409C-BE32-E72D297353CC}">
              <c16:uniqueId val="{00000000-1F3E-1841-8706-931B3E85F057}"/>
            </c:ext>
          </c:extLst>
        </c:ser>
        <c:dLbls>
          <c:showLegendKey val="0"/>
          <c:showVal val="1"/>
          <c:showCatName val="0"/>
          <c:showSerName val="0"/>
          <c:showPercent val="0"/>
          <c:showBubbleSize val="0"/>
        </c:dLbls>
        <c:smooth val="0"/>
        <c:axId val="676131928"/>
        <c:axId val="676129576"/>
      </c:lineChart>
      <c:catAx>
        <c:axId val="676131928"/>
        <c:scaling>
          <c:orientation val="minMax"/>
        </c:scaling>
        <c:delete val="0"/>
        <c:axPos val="b"/>
        <c:title>
          <c:tx>
            <c:rich>
              <a:bodyPr rot="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r>
                  <a:rPr lang="en-US"/>
                  <a:t>Number of  Cluster</a:t>
                </a:r>
              </a:p>
            </c:rich>
          </c:tx>
          <c:overlay val="0"/>
          <c:spPr>
            <a:noFill/>
            <a:ln>
              <a:noFill/>
            </a:ln>
            <a:effectLst/>
          </c:spPr>
          <c:txPr>
            <a:bodyPr rot="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lt1">
                    <a:lumMod val="75000"/>
                  </a:schemeClr>
                </a:solidFill>
                <a:latin typeface="+mn-lt"/>
                <a:ea typeface="+mn-ea"/>
                <a:cs typeface="+mn-cs"/>
              </a:defRPr>
            </a:pPr>
            <a:endParaRPr lang="en-US"/>
          </a:p>
        </c:txPr>
        <c:crossAx val="676129576"/>
        <c:crosses val="autoZero"/>
        <c:auto val="1"/>
        <c:lblAlgn val="ctr"/>
        <c:lblOffset val="100"/>
        <c:noMultiLvlLbl val="0"/>
      </c:catAx>
      <c:valAx>
        <c:axId val="676129576"/>
        <c:scaling>
          <c:orientation val="minMax"/>
        </c:scaling>
        <c:delete val="1"/>
        <c:axPos val="l"/>
        <c:title>
          <c:tx>
            <c:rich>
              <a:bodyPr rot="-540000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r>
                  <a:rPr lang="en-US" sz="700" b="1" i="0" u="none" strike="noStrike" baseline="0">
                    <a:effectLst/>
                  </a:rPr>
                  <a:t>SSE</a:t>
                </a:r>
                <a:endParaRPr lang="en-US"/>
              </a:p>
            </c:rich>
          </c:tx>
          <c:overlay val="0"/>
          <c:spPr>
            <a:noFill/>
            <a:ln>
              <a:noFill/>
            </a:ln>
            <a:effectLst/>
          </c:spPr>
          <c:txPr>
            <a:bodyPr rot="-540000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endParaRPr lang="en-US"/>
            </a:p>
          </c:txPr>
        </c:title>
        <c:numFmt formatCode="_(* #,##0_);_(* \(#,##0\);_(* &quot;-&quot;??_);_(@_)" sourceLinked="1"/>
        <c:majorTickMark val="none"/>
        <c:minorTickMark val="none"/>
        <c:tickLblPos val="nextTo"/>
        <c:crossAx val="676131928"/>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700" b="0" i="0" u="none" strike="noStrike" kern="1200" baseline="0">
                <a:ln>
                  <a:noFill/>
                </a:ln>
                <a:solidFill>
                  <a:schemeClr val="lt1">
                    <a:lumMod val="7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7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38100" cap="flat" cmpd="sng" algn="ctr">
      <a:solidFill>
        <a:schemeClr val="accent1"/>
      </a:solidFill>
      <a:round/>
    </a:ln>
    <a:effectLst/>
  </c:spPr>
  <c:txPr>
    <a:bodyPr/>
    <a:lstStyle/>
    <a:p>
      <a:pPr>
        <a:defRPr sz="7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40" b="1" i="0" u="none" strike="noStrike" kern="1200" cap="none" baseline="0">
                <a:solidFill>
                  <a:schemeClr val="lt1">
                    <a:lumMod val="85000"/>
                  </a:schemeClr>
                </a:solidFill>
                <a:latin typeface="+mn-lt"/>
                <a:ea typeface="+mn-ea"/>
                <a:cs typeface="+mn-cs"/>
              </a:defRPr>
            </a:pPr>
            <a:r>
              <a:rPr lang="en-US"/>
              <a:t>Silhouette Score per Methodology per Cluster Number</a:t>
            </a:r>
          </a:p>
        </c:rich>
      </c:tx>
      <c:overlay val="0"/>
      <c:spPr>
        <a:noFill/>
        <a:ln>
          <a:noFill/>
        </a:ln>
        <a:effectLst/>
      </c:spPr>
      <c:txPr>
        <a:bodyPr rot="0" spcFirstLastPara="1" vertOverflow="ellipsis" vert="horz" wrap="square" anchor="ctr" anchorCtr="1"/>
        <a:lstStyle/>
        <a:p>
          <a:pPr>
            <a:defRPr sz="84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K Means</c:v>
                </c:pt>
              </c:strCache>
            </c:strRef>
          </c:tx>
          <c:spPr>
            <a:ln w="22225" cap="rnd">
              <a:solidFill>
                <a:srgbClr val="C00000"/>
              </a:solidFill>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lt1">
                        <a:lumMod val="7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Sheet1!$A$2:$A$14</c:f>
              <c:numCache>
                <c:formatCode>General</c:formatCode>
                <c:ptCount val="13"/>
                <c:pt idx="0">
                  <c:v>2</c:v>
                </c:pt>
                <c:pt idx="1">
                  <c:v>3</c:v>
                </c:pt>
                <c:pt idx="2">
                  <c:v>4</c:v>
                </c:pt>
                <c:pt idx="3">
                  <c:v>5</c:v>
                </c:pt>
                <c:pt idx="4">
                  <c:v>6</c:v>
                </c:pt>
                <c:pt idx="5">
                  <c:v>7</c:v>
                </c:pt>
                <c:pt idx="6">
                  <c:v>8</c:v>
                </c:pt>
                <c:pt idx="7">
                  <c:v>9</c:v>
                </c:pt>
                <c:pt idx="8">
                  <c:v>10</c:v>
                </c:pt>
                <c:pt idx="9">
                  <c:v>11</c:v>
                </c:pt>
                <c:pt idx="10">
                  <c:v>12</c:v>
                </c:pt>
                <c:pt idx="11">
                  <c:v>13</c:v>
                </c:pt>
                <c:pt idx="12">
                  <c:v>14</c:v>
                </c:pt>
              </c:numCache>
            </c:numRef>
          </c:cat>
          <c:val>
            <c:numRef>
              <c:f>Sheet1!$B$2:$B$14</c:f>
              <c:numCache>
                <c:formatCode>0.00</c:formatCode>
                <c:ptCount val="13"/>
                <c:pt idx="0">
                  <c:v>0.50857045244960097</c:v>
                </c:pt>
                <c:pt idx="1">
                  <c:v>0.403841265632225</c:v>
                </c:pt>
                <c:pt idx="2">
                  <c:v>0.41612069842185401</c:v>
                </c:pt>
                <c:pt idx="3">
                  <c:v>0.45426996772147199</c:v>
                </c:pt>
                <c:pt idx="4">
                  <c:v>0.455010984157872</c:v>
                </c:pt>
                <c:pt idx="5">
                  <c:v>0.44426419589444799</c:v>
                </c:pt>
                <c:pt idx="6">
                  <c:v>0.46661922704363801</c:v>
                </c:pt>
                <c:pt idx="7">
                  <c:v>0.45015999794022898</c:v>
                </c:pt>
                <c:pt idx="8">
                  <c:v>0.46644158565558902</c:v>
                </c:pt>
                <c:pt idx="9">
                  <c:v>0.41640426759820598</c:v>
                </c:pt>
                <c:pt idx="10">
                  <c:v>0.42639781589162101</c:v>
                </c:pt>
                <c:pt idx="11">
                  <c:v>0.409806316872044</c:v>
                </c:pt>
                <c:pt idx="12">
                  <c:v>0.423327415123193</c:v>
                </c:pt>
              </c:numCache>
            </c:numRef>
          </c:val>
          <c:smooth val="0"/>
          <c:extLst>
            <c:ext xmlns:c16="http://schemas.microsoft.com/office/drawing/2014/chart" uri="{C3380CC4-5D6E-409C-BE32-E72D297353CC}">
              <c16:uniqueId val="{00000000-5CFF-0D4B-B18E-B2B7BB00716F}"/>
            </c:ext>
          </c:extLst>
        </c:ser>
        <c:ser>
          <c:idx val="1"/>
          <c:order val="1"/>
          <c:tx>
            <c:strRef>
              <c:f>Sheet1!$C$1</c:f>
              <c:strCache>
                <c:ptCount val="1"/>
                <c:pt idx="0">
                  <c:v>DBScan</c:v>
                </c:pt>
              </c:strCache>
            </c:strRef>
          </c:tx>
          <c:spPr>
            <a:ln w="22225" cap="rnd">
              <a:solidFill>
                <a:schemeClr val="accent2"/>
              </a:solidFill>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lt1">
                        <a:lumMod val="7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numRef>
              <c:f>Sheet1!$A$2:$A$14</c:f>
              <c:numCache>
                <c:formatCode>General</c:formatCode>
                <c:ptCount val="13"/>
                <c:pt idx="0">
                  <c:v>2</c:v>
                </c:pt>
                <c:pt idx="1">
                  <c:v>3</c:v>
                </c:pt>
                <c:pt idx="2">
                  <c:v>4</c:v>
                </c:pt>
                <c:pt idx="3">
                  <c:v>5</c:v>
                </c:pt>
                <c:pt idx="4">
                  <c:v>6</c:v>
                </c:pt>
                <c:pt idx="5">
                  <c:v>7</c:v>
                </c:pt>
                <c:pt idx="6">
                  <c:v>8</c:v>
                </c:pt>
                <c:pt idx="7">
                  <c:v>9</c:v>
                </c:pt>
                <c:pt idx="8">
                  <c:v>10</c:v>
                </c:pt>
                <c:pt idx="9">
                  <c:v>11</c:v>
                </c:pt>
                <c:pt idx="10">
                  <c:v>12</c:v>
                </c:pt>
                <c:pt idx="11">
                  <c:v>13</c:v>
                </c:pt>
                <c:pt idx="12">
                  <c:v>14</c:v>
                </c:pt>
              </c:numCache>
            </c:numRef>
          </c:cat>
          <c:val>
            <c:numRef>
              <c:f>Sheet1!$C$2:$C$14</c:f>
              <c:numCache>
                <c:formatCode>0.00</c:formatCode>
                <c:ptCount val="13"/>
                <c:pt idx="0">
                  <c:v>3.7700882074310597E-2</c:v>
                </c:pt>
                <c:pt idx="1">
                  <c:v>3.7700882074310597E-2</c:v>
                </c:pt>
                <c:pt idx="2">
                  <c:v>0.29337939893932102</c:v>
                </c:pt>
                <c:pt idx="3">
                  <c:v>0.29337939893932102</c:v>
                </c:pt>
                <c:pt idx="4">
                  <c:v>0.29337939893932102</c:v>
                </c:pt>
                <c:pt idx="5">
                  <c:v>0.26938198374050398</c:v>
                </c:pt>
                <c:pt idx="6">
                  <c:v>0.24859135920257699</c:v>
                </c:pt>
                <c:pt idx="7">
                  <c:v>0.24859135920257699</c:v>
                </c:pt>
                <c:pt idx="8">
                  <c:v>0.439206460989021</c:v>
                </c:pt>
                <c:pt idx="9">
                  <c:v>0.408913852354018</c:v>
                </c:pt>
                <c:pt idx="10">
                  <c:v>0.37868188137312703</c:v>
                </c:pt>
                <c:pt idx="11">
                  <c:v>0.27307446396406598</c:v>
                </c:pt>
                <c:pt idx="12">
                  <c:v>0.12695519779318701</c:v>
                </c:pt>
              </c:numCache>
            </c:numRef>
          </c:val>
          <c:smooth val="0"/>
          <c:extLst>
            <c:ext xmlns:c16="http://schemas.microsoft.com/office/drawing/2014/chart" uri="{C3380CC4-5D6E-409C-BE32-E72D297353CC}">
              <c16:uniqueId val="{00000001-5CFF-0D4B-B18E-B2B7BB00716F}"/>
            </c:ext>
          </c:extLst>
        </c:ser>
        <c:ser>
          <c:idx val="2"/>
          <c:order val="2"/>
          <c:tx>
            <c:strRef>
              <c:f>Sheet1!$D$1</c:f>
              <c:strCache>
                <c:ptCount val="1"/>
                <c:pt idx="0">
                  <c:v>GMM</c:v>
                </c:pt>
              </c:strCache>
            </c:strRef>
          </c:tx>
          <c:spPr>
            <a:ln w="22225" cap="rnd">
              <a:solidFill>
                <a:srgbClr val="00B0F0">
                  <a:alpha val="70000"/>
                </a:srgbClr>
              </a:solidFill>
            </a:ln>
            <a:effectLst/>
          </c:spPr>
          <c:marker>
            <c:symbol val="none"/>
          </c:marker>
          <c:dLbls>
            <c:spPr>
              <a:noFill/>
              <a:ln>
                <a:noFill/>
              </a:ln>
              <a:effectLst/>
            </c:spPr>
            <c:txPr>
              <a:bodyPr rot="0" spcFirstLastPara="1" vertOverflow="overflow" horzOverflow="overflow" vert="horz" wrap="square" lIns="39600" tIns="18000" rIns="39600" bIns="18000" anchor="ctr" anchorCtr="0">
                <a:spAutoFit/>
              </a:bodyPr>
              <a:lstStyle/>
              <a:p>
                <a:pPr>
                  <a:defRPr sz="700" b="0" i="0" u="none" strike="noStrike" kern="1200" baseline="0">
                    <a:solidFill>
                      <a:schemeClr val="lt1">
                        <a:lumMod val="75000"/>
                      </a:schemeClr>
                    </a:solidFill>
                    <a:latin typeface="+mn-lt"/>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lt1">
                          <a:lumMod val="50000"/>
                        </a:schemeClr>
                      </a:solidFill>
                      <a:round/>
                    </a:ln>
                    <a:effectLst/>
                  </c:spPr>
                </c15:leaderLines>
              </c:ext>
            </c:extLst>
          </c:dLbls>
          <c:cat>
            <c:numRef>
              <c:f>Sheet1!$A$2:$A$14</c:f>
              <c:numCache>
                <c:formatCode>General</c:formatCode>
                <c:ptCount val="13"/>
                <c:pt idx="0">
                  <c:v>2</c:v>
                </c:pt>
                <c:pt idx="1">
                  <c:v>3</c:v>
                </c:pt>
                <c:pt idx="2">
                  <c:v>4</c:v>
                </c:pt>
                <c:pt idx="3">
                  <c:v>5</c:v>
                </c:pt>
                <c:pt idx="4">
                  <c:v>6</c:v>
                </c:pt>
                <c:pt idx="5">
                  <c:v>7</c:v>
                </c:pt>
                <c:pt idx="6">
                  <c:v>8</c:v>
                </c:pt>
                <c:pt idx="7">
                  <c:v>9</c:v>
                </c:pt>
                <c:pt idx="8">
                  <c:v>10</c:v>
                </c:pt>
                <c:pt idx="9">
                  <c:v>11</c:v>
                </c:pt>
                <c:pt idx="10">
                  <c:v>12</c:v>
                </c:pt>
                <c:pt idx="11">
                  <c:v>13</c:v>
                </c:pt>
                <c:pt idx="12">
                  <c:v>14</c:v>
                </c:pt>
              </c:numCache>
            </c:numRef>
          </c:cat>
          <c:val>
            <c:numRef>
              <c:f>Sheet1!$D$2:$D$14</c:f>
              <c:numCache>
                <c:formatCode>0.00</c:formatCode>
                <c:ptCount val="13"/>
                <c:pt idx="0">
                  <c:v>0.15695558512364099</c:v>
                </c:pt>
                <c:pt idx="1">
                  <c:v>0.38966409740229901</c:v>
                </c:pt>
                <c:pt idx="2">
                  <c:v>0.25224306553144998</c:v>
                </c:pt>
                <c:pt idx="3">
                  <c:v>0.237428793850258</c:v>
                </c:pt>
                <c:pt idx="4">
                  <c:v>0.25680798389834603</c:v>
                </c:pt>
                <c:pt idx="5">
                  <c:v>0.29691266252384002</c:v>
                </c:pt>
                <c:pt idx="6">
                  <c:v>0.23387769567257499</c:v>
                </c:pt>
                <c:pt idx="7">
                  <c:v>0.20750407829423601</c:v>
                </c:pt>
                <c:pt idx="8">
                  <c:v>0.182540918613293</c:v>
                </c:pt>
                <c:pt idx="9">
                  <c:v>0.41090240348949603</c:v>
                </c:pt>
                <c:pt idx="10">
                  <c:v>0.369139537680159</c:v>
                </c:pt>
                <c:pt idx="11">
                  <c:v>0.32297755672496697</c:v>
                </c:pt>
                <c:pt idx="12">
                  <c:v>0.29015334375382001</c:v>
                </c:pt>
              </c:numCache>
            </c:numRef>
          </c:val>
          <c:smooth val="0"/>
          <c:extLst>
            <c:ext xmlns:c16="http://schemas.microsoft.com/office/drawing/2014/chart" uri="{C3380CC4-5D6E-409C-BE32-E72D297353CC}">
              <c16:uniqueId val="{00000002-5CFF-0D4B-B18E-B2B7BB00716F}"/>
            </c:ext>
          </c:extLst>
        </c:ser>
        <c:dLbls>
          <c:showLegendKey val="0"/>
          <c:showVal val="1"/>
          <c:showCatName val="0"/>
          <c:showSerName val="0"/>
          <c:showPercent val="0"/>
          <c:showBubbleSize val="0"/>
        </c:dLbls>
        <c:smooth val="0"/>
        <c:axId val="1544461007"/>
        <c:axId val="1604054383"/>
      </c:lineChart>
      <c:catAx>
        <c:axId val="1544461007"/>
        <c:scaling>
          <c:orientation val="minMax"/>
        </c:scaling>
        <c:delete val="0"/>
        <c:axPos val="b"/>
        <c:title>
          <c:tx>
            <c:rich>
              <a:bodyPr rot="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r>
                  <a:rPr lang="en-US"/>
                  <a:t>Number of  Cluster</a:t>
                </a:r>
              </a:p>
            </c:rich>
          </c:tx>
          <c:overlay val="0"/>
          <c:spPr>
            <a:noFill/>
            <a:ln>
              <a:noFill/>
            </a:ln>
            <a:effectLst/>
          </c:spPr>
          <c:txPr>
            <a:bodyPr rot="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lt1">
                    <a:lumMod val="75000"/>
                  </a:schemeClr>
                </a:solidFill>
                <a:latin typeface="+mn-lt"/>
                <a:ea typeface="+mn-ea"/>
                <a:cs typeface="+mn-cs"/>
              </a:defRPr>
            </a:pPr>
            <a:endParaRPr lang="en-US"/>
          </a:p>
        </c:txPr>
        <c:crossAx val="1604054383"/>
        <c:crosses val="autoZero"/>
        <c:auto val="1"/>
        <c:lblAlgn val="ctr"/>
        <c:lblOffset val="100"/>
        <c:noMultiLvlLbl val="0"/>
      </c:catAx>
      <c:valAx>
        <c:axId val="1604054383"/>
        <c:scaling>
          <c:orientation val="minMax"/>
        </c:scaling>
        <c:delete val="0"/>
        <c:axPos val="l"/>
        <c:title>
          <c:tx>
            <c:rich>
              <a:bodyPr rot="-540000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r>
                  <a:rPr lang="en-US" sz="700" b="1" i="0" u="none" strike="noStrike" baseline="0">
                    <a:effectLst/>
                  </a:rPr>
                  <a:t>Silhouette</a:t>
                </a:r>
                <a:r>
                  <a:rPr lang="en-US" sz="700" b="1" i="0" u="none" strike="noStrike" baseline="0"/>
                  <a:t> </a:t>
                </a:r>
                <a:r>
                  <a:rPr lang="en-US"/>
                  <a:t> Score</a:t>
                </a:r>
              </a:p>
            </c:rich>
          </c:tx>
          <c:overlay val="0"/>
          <c:spPr>
            <a:noFill/>
            <a:ln>
              <a:noFill/>
            </a:ln>
            <a:effectLst/>
          </c:spPr>
          <c:txPr>
            <a:bodyPr rot="-540000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endParaRPr lang="en-US"/>
            </a:p>
          </c:txPr>
        </c:title>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lt1">
                    <a:lumMod val="75000"/>
                  </a:schemeClr>
                </a:solidFill>
                <a:latin typeface="+mn-lt"/>
                <a:ea typeface="+mn-ea"/>
                <a:cs typeface="+mn-cs"/>
              </a:defRPr>
            </a:pPr>
            <a:endParaRPr lang="en-US"/>
          </a:p>
        </c:txPr>
        <c:crossAx val="1544461007"/>
        <c:crosses val="autoZero"/>
        <c:crossBetween val="between"/>
      </c:valAx>
      <c:spPr>
        <a:noFill/>
        <a:ln>
          <a:noFill/>
        </a:ln>
        <a:effectLst/>
      </c:spPr>
    </c:plotArea>
    <c:legend>
      <c:legendPos val="t"/>
      <c:legendEntry>
        <c:idx val="0"/>
        <c:txPr>
          <a:bodyPr rot="0" spcFirstLastPara="1" vertOverflow="ellipsis" vert="horz" wrap="square" anchor="ctr" anchorCtr="1"/>
          <a:lstStyle/>
          <a:p>
            <a:pPr>
              <a:defRPr sz="700" b="0" i="0" u="none" strike="noStrike" kern="1200" baseline="0">
                <a:ln>
                  <a:noFill/>
                </a:ln>
                <a:solidFill>
                  <a:schemeClr val="lt1">
                    <a:lumMod val="7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7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38100" cap="flat" cmpd="sng" algn="ctr">
      <a:solidFill>
        <a:schemeClr val="accent1"/>
      </a:solidFill>
      <a:round/>
    </a:ln>
    <a:effectLst/>
  </c:spPr>
  <c:txPr>
    <a:bodyPr/>
    <a:lstStyle/>
    <a:p>
      <a:pPr>
        <a:defRPr sz="7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40" b="1" i="0" u="none" strike="noStrike" kern="1200" cap="none" baseline="0">
                <a:solidFill>
                  <a:schemeClr val="lt1">
                    <a:lumMod val="85000"/>
                  </a:schemeClr>
                </a:solidFill>
                <a:latin typeface="+mn-lt"/>
                <a:ea typeface="+mn-ea"/>
                <a:cs typeface="+mn-cs"/>
              </a:defRPr>
            </a:pPr>
            <a:r>
              <a:rPr lang="en-US"/>
              <a:t>Sum</a:t>
            </a:r>
            <a:r>
              <a:rPr lang="en-US" baseline="0"/>
              <a:t> of Mean Square per Number of Cluster</a:t>
            </a:r>
            <a:endParaRPr lang="en-US"/>
          </a:p>
        </c:rich>
      </c:tx>
      <c:overlay val="0"/>
      <c:spPr>
        <a:noFill/>
        <a:ln>
          <a:noFill/>
        </a:ln>
        <a:effectLst/>
      </c:spPr>
      <c:txPr>
        <a:bodyPr rot="0" spcFirstLastPara="1" vertOverflow="ellipsis" vert="horz" wrap="square" anchor="ctr" anchorCtr="1"/>
        <a:lstStyle/>
        <a:p>
          <a:pPr>
            <a:defRPr sz="840"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1"/>
          <c:order val="0"/>
          <c:tx>
            <c:strRef>
              <c:f>Sheet1!$B$1</c:f>
              <c:strCache>
                <c:ptCount val="1"/>
                <c:pt idx="0">
                  <c:v>K Means</c:v>
                </c:pt>
              </c:strCache>
            </c:strRef>
          </c:tx>
          <c:spPr>
            <a:ln w="22225" cap="rnd">
              <a:solidFill>
                <a:srgbClr val="FF0000"/>
              </a:solidFill>
            </a:ln>
            <a:effectLst/>
          </c:spPr>
          <c:marker>
            <c:symbol val="none"/>
          </c:marker>
          <c:dLbls>
            <c:delete val="1"/>
          </c:dLbls>
          <c:val>
            <c:numRef>
              <c:f>Sheet1!$B$2:$B$19</c:f>
              <c:numCache>
                <c:formatCode>_(* #,##0_);_(* \(#,##0\);_(* "-"??_);_(@_)</c:formatCode>
                <c:ptCount val="18"/>
                <c:pt idx="0">
                  <c:v>318092.72965479898</c:v>
                </c:pt>
                <c:pt idx="1">
                  <c:v>243002.105144587</c:v>
                </c:pt>
                <c:pt idx="2">
                  <c:v>182711.22461269799</c:v>
                </c:pt>
                <c:pt idx="3">
                  <c:v>126514.10515714</c:v>
                </c:pt>
                <c:pt idx="4">
                  <c:v>104454.18041285699</c:v>
                </c:pt>
                <c:pt idx="5">
                  <c:v>89187.683589320397</c:v>
                </c:pt>
                <c:pt idx="6">
                  <c:v>79617.709566786798</c:v>
                </c:pt>
                <c:pt idx="7">
                  <c:v>70482.571699014006</c:v>
                </c:pt>
                <c:pt idx="8">
                  <c:v>62794.381571889302</c:v>
                </c:pt>
                <c:pt idx="9">
                  <c:v>52472.933862428297</c:v>
                </c:pt>
                <c:pt idx="10">
                  <c:v>47916.3572971986</c:v>
                </c:pt>
                <c:pt idx="11">
                  <c:v>42398.756282303497</c:v>
                </c:pt>
                <c:pt idx="12">
                  <c:v>37499.9808657904</c:v>
                </c:pt>
                <c:pt idx="13">
                  <c:v>34537.842611881701</c:v>
                </c:pt>
                <c:pt idx="14">
                  <c:v>30649.611644159701</c:v>
                </c:pt>
                <c:pt idx="15">
                  <c:v>28748.333083966001</c:v>
                </c:pt>
                <c:pt idx="16">
                  <c:v>26141.957314405499</c:v>
                </c:pt>
                <c:pt idx="17">
                  <c:v>24276.515403271402</c:v>
                </c:pt>
              </c:numCache>
            </c:numRef>
          </c:val>
          <c:smooth val="0"/>
          <c:extLst>
            <c:ext xmlns:c16="http://schemas.microsoft.com/office/drawing/2014/chart" uri="{C3380CC4-5D6E-409C-BE32-E72D297353CC}">
              <c16:uniqueId val="{00000002-EFB6-FA42-A1FD-1FAD044EC132}"/>
            </c:ext>
          </c:extLst>
        </c:ser>
        <c:dLbls>
          <c:showLegendKey val="0"/>
          <c:showVal val="1"/>
          <c:showCatName val="0"/>
          <c:showSerName val="0"/>
          <c:showPercent val="0"/>
          <c:showBubbleSize val="0"/>
        </c:dLbls>
        <c:smooth val="0"/>
        <c:axId val="676130752"/>
        <c:axId val="676133104"/>
      </c:lineChart>
      <c:catAx>
        <c:axId val="676130752"/>
        <c:scaling>
          <c:orientation val="minMax"/>
        </c:scaling>
        <c:delete val="0"/>
        <c:axPos val="b"/>
        <c:title>
          <c:tx>
            <c:rich>
              <a:bodyPr rot="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r>
                  <a:rPr lang="en-US"/>
                  <a:t>Number of  Cluster</a:t>
                </a:r>
              </a:p>
            </c:rich>
          </c:tx>
          <c:overlay val="0"/>
          <c:spPr>
            <a:noFill/>
            <a:ln>
              <a:noFill/>
            </a:ln>
            <a:effectLst/>
          </c:spPr>
          <c:txPr>
            <a:bodyPr rot="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lt1">
                    <a:lumMod val="75000"/>
                  </a:schemeClr>
                </a:solidFill>
                <a:latin typeface="+mn-lt"/>
                <a:ea typeface="+mn-ea"/>
                <a:cs typeface="+mn-cs"/>
              </a:defRPr>
            </a:pPr>
            <a:endParaRPr lang="en-US"/>
          </a:p>
        </c:txPr>
        <c:crossAx val="676133104"/>
        <c:crosses val="autoZero"/>
        <c:auto val="1"/>
        <c:lblAlgn val="ctr"/>
        <c:lblOffset val="100"/>
        <c:noMultiLvlLbl val="0"/>
      </c:catAx>
      <c:valAx>
        <c:axId val="676133104"/>
        <c:scaling>
          <c:orientation val="minMax"/>
        </c:scaling>
        <c:delete val="1"/>
        <c:axPos val="l"/>
        <c:title>
          <c:tx>
            <c:rich>
              <a:bodyPr rot="-540000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r>
                  <a:rPr lang="en-US" sz="700" b="1" i="0" u="none" strike="noStrike" baseline="0">
                    <a:effectLst/>
                  </a:rPr>
                  <a:t>SSE</a:t>
                </a:r>
                <a:endParaRPr lang="en-US"/>
              </a:p>
            </c:rich>
          </c:tx>
          <c:overlay val="0"/>
          <c:spPr>
            <a:noFill/>
            <a:ln>
              <a:noFill/>
            </a:ln>
            <a:effectLst/>
          </c:spPr>
          <c:txPr>
            <a:bodyPr rot="-5400000" spcFirstLastPara="1" vertOverflow="ellipsis" vert="horz" wrap="square" anchor="ctr" anchorCtr="1"/>
            <a:lstStyle/>
            <a:p>
              <a:pPr>
                <a:defRPr sz="700" b="1" i="0" u="none" strike="noStrike" kern="1200" baseline="0">
                  <a:solidFill>
                    <a:schemeClr val="lt1">
                      <a:lumMod val="75000"/>
                    </a:schemeClr>
                  </a:solidFill>
                  <a:latin typeface="+mn-lt"/>
                  <a:ea typeface="+mn-ea"/>
                  <a:cs typeface="+mn-cs"/>
                </a:defRPr>
              </a:pPr>
              <a:endParaRPr lang="en-US"/>
            </a:p>
          </c:txPr>
        </c:title>
        <c:numFmt formatCode="_(* #,##0_);_(* \(#,##0\);_(* &quot;-&quot;??_);_(@_)" sourceLinked="1"/>
        <c:majorTickMark val="none"/>
        <c:minorTickMark val="none"/>
        <c:tickLblPos val="nextTo"/>
        <c:crossAx val="6761307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7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38100" cap="flat" cmpd="sng" algn="ctr">
      <a:solidFill>
        <a:schemeClr val="accent1"/>
      </a:solidFill>
      <a:round/>
    </a:ln>
    <a:effectLst/>
  </c:spPr>
  <c:txPr>
    <a:bodyPr/>
    <a:lstStyle/>
    <a:p>
      <a:pPr>
        <a:defRPr sz="7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B485F6-15E2-40F2-B738-59B1C3F7CE62}"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SG"/>
        </a:p>
      </dgm:t>
    </dgm:pt>
    <dgm:pt modelId="{85A1D7D1-F866-4A74-A6B1-58A926C3BED1}">
      <dgm:prSet phldrT="[Text]"/>
      <dgm:spPr/>
      <dgm:t>
        <a:bodyPr/>
        <a:lstStyle/>
        <a:p>
          <a:r>
            <a:rPr lang="en-SG" b="1"/>
            <a:t>Data Cleaning</a:t>
          </a:r>
          <a:endParaRPr lang="en-SG"/>
        </a:p>
      </dgm:t>
    </dgm:pt>
    <dgm:pt modelId="{AC970FD2-D5BA-4788-918E-0AAD5A6152E0}" type="parTrans" cxnId="{44ECDC6E-C13C-494E-9336-620BFFD83F6F}">
      <dgm:prSet/>
      <dgm:spPr/>
      <dgm:t>
        <a:bodyPr/>
        <a:lstStyle/>
        <a:p>
          <a:endParaRPr lang="en-SG"/>
        </a:p>
      </dgm:t>
    </dgm:pt>
    <dgm:pt modelId="{8D2E4C2A-5DA9-4F8A-A650-9E9A90706AEA}" type="sibTrans" cxnId="{44ECDC6E-C13C-494E-9336-620BFFD83F6F}">
      <dgm:prSet/>
      <dgm:spPr/>
      <dgm:t>
        <a:bodyPr/>
        <a:lstStyle/>
        <a:p>
          <a:endParaRPr lang="en-SG"/>
        </a:p>
      </dgm:t>
    </dgm:pt>
    <dgm:pt modelId="{68409EC0-A4E4-4645-A83F-286AFFDEF597}">
      <dgm:prSet phldrT="[Text]"/>
      <dgm:spPr/>
      <dgm:t>
        <a:bodyPr/>
        <a:lstStyle/>
        <a:p>
          <a:r>
            <a:rPr lang="en-SG" b="1"/>
            <a:t>Exploratory Data Analysis</a:t>
          </a:r>
        </a:p>
      </dgm:t>
    </dgm:pt>
    <dgm:pt modelId="{8145F948-2D31-4481-932A-4D423866D1D9}" type="parTrans" cxnId="{9E3B4652-DF9F-4261-802C-E03EDA99AEB1}">
      <dgm:prSet/>
      <dgm:spPr/>
      <dgm:t>
        <a:bodyPr/>
        <a:lstStyle/>
        <a:p>
          <a:endParaRPr lang="en-SG"/>
        </a:p>
      </dgm:t>
    </dgm:pt>
    <dgm:pt modelId="{CB2282F0-C02E-492D-9447-DB631916B4AF}" type="sibTrans" cxnId="{9E3B4652-DF9F-4261-802C-E03EDA99AEB1}">
      <dgm:prSet/>
      <dgm:spPr/>
      <dgm:t>
        <a:bodyPr/>
        <a:lstStyle/>
        <a:p>
          <a:endParaRPr lang="en-SG"/>
        </a:p>
      </dgm:t>
    </dgm:pt>
    <dgm:pt modelId="{B5EF6836-8022-477E-9699-87A1058D3311}">
      <dgm:prSet phldrT="[Text]"/>
      <dgm:spPr/>
      <dgm:t>
        <a:bodyPr/>
        <a:lstStyle/>
        <a:p>
          <a:r>
            <a:rPr lang="en-US" b="1"/>
            <a:t>Behavior Variable </a:t>
          </a:r>
          <a:r>
            <a:rPr lang="en-SG" b="1"/>
            <a:t>Deriving</a:t>
          </a:r>
        </a:p>
      </dgm:t>
    </dgm:pt>
    <dgm:pt modelId="{84010B71-AD37-47FB-8349-851BB5603657}" type="parTrans" cxnId="{2D9808B8-9CED-48FD-AD82-57DFFCD812C9}">
      <dgm:prSet/>
      <dgm:spPr/>
      <dgm:t>
        <a:bodyPr/>
        <a:lstStyle/>
        <a:p>
          <a:endParaRPr lang="en-SG"/>
        </a:p>
      </dgm:t>
    </dgm:pt>
    <dgm:pt modelId="{FEFE193D-5311-4410-8CD0-CEAF59F54382}" type="sibTrans" cxnId="{2D9808B8-9CED-48FD-AD82-57DFFCD812C9}">
      <dgm:prSet/>
      <dgm:spPr/>
      <dgm:t>
        <a:bodyPr/>
        <a:lstStyle/>
        <a:p>
          <a:endParaRPr lang="en-SG"/>
        </a:p>
      </dgm:t>
    </dgm:pt>
    <dgm:pt modelId="{2DA54160-1389-47E7-962A-490E1809BC85}">
      <dgm:prSet phldrT="[Text]"/>
      <dgm:spPr/>
      <dgm:t>
        <a:bodyPr/>
        <a:lstStyle/>
        <a:p>
          <a:r>
            <a:rPr lang="en-US" b="1"/>
            <a:t>K-means / </a:t>
          </a:r>
        </a:p>
        <a:p>
          <a:r>
            <a:rPr lang="en-SG" b="1"/>
            <a:t>Hierarchical</a:t>
          </a:r>
        </a:p>
        <a:p>
          <a:r>
            <a:rPr lang="en-US" b="1"/>
            <a:t>Clustering</a:t>
          </a:r>
        </a:p>
      </dgm:t>
    </dgm:pt>
    <dgm:pt modelId="{9599B537-3AE2-4BD8-AA14-F158AB03B89C}" type="parTrans" cxnId="{11CE65A5-7EF4-42C8-B08C-D64287900B91}">
      <dgm:prSet/>
      <dgm:spPr/>
      <dgm:t>
        <a:bodyPr/>
        <a:lstStyle/>
        <a:p>
          <a:endParaRPr lang="en-SG"/>
        </a:p>
      </dgm:t>
    </dgm:pt>
    <dgm:pt modelId="{16E0B406-FFE2-4989-B89F-6D34EB98D7FE}" type="sibTrans" cxnId="{11CE65A5-7EF4-42C8-B08C-D64287900B91}">
      <dgm:prSet/>
      <dgm:spPr/>
      <dgm:t>
        <a:bodyPr/>
        <a:lstStyle/>
        <a:p>
          <a:endParaRPr lang="en-SG"/>
        </a:p>
      </dgm:t>
    </dgm:pt>
    <dgm:pt modelId="{1B4BCE52-9F75-4F99-ADC0-D7E86791E5EF}">
      <dgm:prSet phldrT="[Text]"/>
      <dgm:spPr/>
      <dgm:t>
        <a:bodyPr/>
        <a:lstStyle/>
        <a:p>
          <a:r>
            <a:rPr lang="en-US" b="1"/>
            <a:t>Cluster</a:t>
          </a:r>
        </a:p>
        <a:p>
          <a:r>
            <a:rPr lang="en-US" b="1"/>
            <a:t>Analysis </a:t>
          </a:r>
        </a:p>
      </dgm:t>
    </dgm:pt>
    <dgm:pt modelId="{3ECD3218-980B-41CD-92A7-92222E9EE8F1}" type="parTrans" cxnId="{1C21B861-3D52-4A3E-A604-72F6ED442E2D}">
      <dgm:prSet/>
      <dgm:spPr/>
      <dgm:t>
        <a:bodyPr/>
        <a:lstStyle/>
        <a:p>
          <a:endParaRPr lang="en-SG"/>
        </a:p>
      </dgm:t>
    </dgm:pt>
    <dgm:pt modelId="{923117AF-75B2-44E1-B339-28A4BF463018}" type="sibTrans" cxnId="{1C21B861-3D52-4A3E-A604-72F6ED442E2D}">
      <dgm:prSet/>
      <dgm:spPr/>
      <dgm:t>
        <a:bodyPr/>
        <a:lstStyle/>
        <a:p>
          <a:endParaRPr lang="en-SG"/>
        </a:p>
      </dgm:t>
    </dgm:pt>
    <dgm:pt modelId="{C9761700-A1BF-486A-890B-20068B03905B}">
      <dgm:prSet phldrT="[Text]"/>
      <dgm:spPr/>
      <dgm:t>
        <a:bodyPr/>
        <a:lstStyle/>
        <a:p>
          <a:r>
            <a:rPr lang="en-US" b="1"/>
            <a:t>Target Marketing</a:t>
          </a:r>
        </a:p>
      </dgm:t>
    </dgm:pt>
    <dgm:pt modelId="{3C27E2E4-1D28-439D-BD9C-0F454E547CC5}" type="parTrans" cxnId="{1D0499F9-4C97-40D4-88F6-7FB27C156E7E}">
      <dgm:prSet/>
      <dgm:spPr/>
      <dgm:t>
        <a:bodyPr/>
        <a:lstStyle/>
        <a:p>
          <a:endParaRPr lang="en-SG"/>
        </a:p>
      </dgm:t>
    </dgm:pt>
    <dgm:pt modelId="{A42436F2-59E6-45F1-8E06-0FC5A8C4A415}" type="sibTrans" cxnId="{1D0499F9-4C97-40D4-88F6-7FB27C156E7E}">
      <dgm:prSet/>
      <dgm:spPr/>
      <dgm:t>
        <a:bodyPr/>
        <a:lstStyle/>
        <a:p>
          <a:endParaRPr lang="en-SG"/>
        </a:p>
      </dgm:t>
    </dgm:pt>
    <dgm:pt modelId="{BEA0896C-C121-4C02-A1EF-A5E7721C1C63}" type="pres">
      <dgm:prSet presAssocID="{49B485F6-15E2-40F2-B738-59B1C3F7CE62}" presName="Name0" presStyleCnt="0">
        <dgm:presLayoutVars>
          <dgm:dir/>
          <dgm:resizeHandles val="exact"/>
        </dgm:presLayoutVars>
      </dgm:prSet>
      <dgm:spPr/>
    </dgm:pt>
    <dgm:pt modelId="{B4B7CF7A-4809-44A2-A513-2F8FFB4467DC}" type="pres">
      <dgm:prSet presAssocID="{49B485F6-15E2-40F2-B738-59B1C3F7CE62}" presName="arrow" presStyleLbl="bgShp" presStyleIdx="0" presStyleCnt="1" custLinFactNeighborX="-3980" custLinFactNeighborY="1189"/>
      <dgm:spPr/>
    </dgm:pt>
    <dgm:pt modelId="{CAE7308B-AC2D-42D1-8F9A-63934DE3FFDA}" type="pres">
      <dgm:prSet presAssocID="{49B485F6-15E2-40F2-B738-59B1C3F7CE62}" presName="points" presStyleCnt="0"/>
      <dgm:spPr/>
    </dgm:pt>
    <dgm:pt modelId="{77E10396-FAD3-4AD8-8FE9-8DCE1F5BDF00}" type="pres">
      <dgm:prSet presAssocID="{85A1D7D1-F866-4A74-A6B1-58A926C3BED1}" presName="compositeA" presStyleCnt="0"/>
      <dgm:spPr/>
    </dgm:pt>
    <dgm:pt modelId="{CF08F19F-B2CD-4BD4-B876-511E148207F4}" type="pres">
      <dgm:prSet presAssocID="{85A1D7D1-F866-4A74-A6B1-58A926C3BED1}" presName="textA" presStyleLbl="revTx" presStyleIdx="0" presStyleCnt="6">
        <dgm:presLayoutVars>
          <dgm:bulletEnabled val="1"/>
        </dgm:presLayoutVars>
      </dgm:prSet>
      <dgm:spPr/>
    </dgm:pt>
    <dgm:pt modelId="{83107ABF-C0E6-4469-9AFF-F359C530D5AD}" type="pres">
      <dgm:prSet presAssocID="{85A1D7D1-F866-4A74-A6B1-58A926C3BED1}" presName="circleA" presStyleLbl="node1" presStyleIdx="0" presStyleCnt="6" custLinFactNeighborX="20602" custLinFactNeighborY="-1585"/>
      <dgm:spPr/>
    </dgm:pt>
    <dgm:pt modelId="{A00709EF-B87C-40CA-BDA2-5C5DD6BA13E3}" type="pres">
      <dgm:prSet presAssocID="{85A1D7D1-F866-4A74-A6B1-58A926C3BED1}" presName="spaceA" presStyleCnt="0"/>
      <dgm:spPr/>
    </dgm:pt>
    <dgm:pt modelId="{FD809BA8-D6BE-4973-9479-F6E64FA5D88A}" type="pres">
      <dgm:prSet presAssocID="{8D2E4C2A-5DA9-4F8A-A650-9E9A90706AEA}" presName="space" presStyleCnt="0"/>
      <dgm:spPr/>
    </dgm:pt>
    <dgm:pt modelId="{CCC473C7-5CE2-464B-9B32-8EC61D9F4207}" type="pres">
      <dgm:prSet presAssocID="{68409EC0-A4E4-4645-A83F-286AFFDEF597}" presName="compositeB" presStyleCnt="0"/>
      <dgm:spPr/>
    </dgm:pt>
    <dgm:pt modelId="{81D8E038-F45D-4820-AB80-68E038BB3539}" type="pres">
      <dgm:prSet presAssocID="{68409EC0-A4E4-4645-A83F-286AFFDEF597}" presName="textB" presStyleLbl="revTx" presStyleIdx="1" presStyleCnt="6">
        <dgm:presLayoutVars>
          <dgm:bulletEnabled val="1"/>
        </dgm:presLayoutVars>
      </dgm:prSet>
      <dgm:spPr/>
    </dgm:pt>
    <dgm:pt modelId="{19B9B628-35F4-4FD0-B8F7-600DE58DC9A9}" type="pres">
      <dgm:prSet presAssocID="{68409EC0-A4E4-4645-A83F-286AFFDEF597}" presName="circleB" presStyleLbl="node1" presStyleIdx="1" presStyleCnt="6"/>
      <dgm:spPr/>
    </dgm:pt>
    <dgm:pt modelId="{ED288983-37B2-4B14-AD41-B5703138F572}" type="pres">
      <dgm:prSet presAssocID="{68409EC0-A4E4-4645-A83F-286AFFDEF597}" presName="spaceB" presStyleCnt="0"/>
      <dgm:spPr/>
    </dgm:pt>
    <dgm:pt modelId="{574E0D14-ED57-4D8E-A748-15F4F920DE31}" type="pres">
      <dgm:prSet presAssocID="{CB2282F0-C02E-492D-9447-DB631916B4AF}" presName="space" presStyleCnt="0"/>
      <dgm:spPr/>
    </dgm:pt>
    <dgm:pt modelId="{B88E68A3-7C13-4084-B48E-9234B5ED8692}" type="pres">
      <dgm:prSet presAssocID="{B5EF6836-8022-477E-9699-87A1058D3311}" presName="compositeA" presStyleCnt="0"/>
      <dgm:spPr/>
    </dgm:pt>
    <dgm:pt modelId="{6104E0F0-AD8F-4FAA-BC56-E26358EA8DD9}" type="pres">
      <dgm:prSet presAssocID="{B5EF6836-8022-477E-9699-87A1058D3311}" presName="textA" presStyleLbl="revTx" presStyleIdx="2" presStyleCnt="6">
        <dgm:presLayoutVars>
          <dgm:bulletEnabled val="1"/>
        </dgm:presLayoutVars>
      </dgm:prSet>
      <dgm:spPr/>
    </dgm:pt>
    <dgm:pt modelId="{416A5B0A-E4C5-4A97-8041-3E21436996F2}" type="pres">
      <dgm:prSet presAssocID="{B5EF6836-8022-477E-9699-87A1058D3311}" presName="circleA" presStyleLbl="node1" presStyleIdx="2" presStyleCnt="6"/>
      <dgm:spPr/>
    </dgm:pt>
    <dgm:pt modelId="{750B8EDA-173F-46C4-8EDD-C0BFC73EF7B1}" type="pres">
      <dgm:prSet presAssocID="{B5EF6836-8022-477E-9699-87A1058D3311}" presName="spaceA" presStyleCnt="0"/>
      <dgm:spPr/>
    </dgm:pt>
    <dgm:pt modelId="{62D13566-17C4-45C8-8371-312C841B86B1}" type="pres">
      <dgm:prSet presAssocID="{FEFE193D-5311-4410-8CD0-CEAF59F54382}" presName="space" presStyleCnt="0"/>
      <dgm:spPr/>
    </dgm:pt>
    <dgm:pt modelId="{F7494F34-0482-4244-A6BD-9700D7DE6D8D}" type="pres">
      <dgm:prSet presAssocID="{2DA54160-1389-47E7-962A-490E1809BC85}" presName="compositeB" presStyleCnt="0"/>
      <dgm:spPr/>
    </dgm:pt>
    <dgm:pt modelId="{17055495-879A-467A-8D67-4582E419123A}" type="pres">
      <dgm:prSet presAssocID="{2DA54160-1389-47E7-962A-490E1809BC85}" presName="textB" presStyleLbl="revTx" presStyleIdx="3" presStyleCnt="6">
        <dgm:presLayoutVars>
          <dgm:bulletEnabled val="1"/>
        </dgm:presLayoutVars>
      </dgm:prSet>
      <dgm:spPr/>
    </dgm:pt>
    <dgm:pt modelId="{69149075-C4CA-4D40-BDD8-315EC4EF8D21}" type="pres">
      <dgm:prSet presAssocID="{2DA54160-1389-47E7-962A-490E1809BC85}" presName="circleB" presStyleLbl="node1" presStyleIdx="3" presStyleCnt="6"/>
      <dgm:spPr/>
    </dgm:pt>
    <dgm:pt modelId="{22A64DAE-3E3F-4BC1-B2BD-0E16F22F7B36}" type="pres">
      <dgm:prSet presAssocID="{2DA54160-1389-47E7-962A-490E1809BC85}" presName="spaceB" presStyleCnt="0"/>
      <dgm:spPr/>
    </dgm:pt>
    <dgm:pt modelId="{243D1493-5EA2-4E2E-A582-C84E33E30C7A}" type="pres">
      <dgm:prSet presAssocID="{16E0B406-FFE2-4989-B89F-6D34EB98D7FE}" presName="space" presStyleCnt="0"/>
      <dgm:spPr/>
    </dgm:pt>
    <dgm:pt modelId="{FC6190EC-7505-4266-B702-70ECC78A8F09}" type="pres">
      <dgm:prSet presAssocID="{1B4BCE52-9F75-4F99-ADC0-D7E86791E5EF}" presName="compositeA" presStyleCnt="0"/>
      <dgm:spPr/>
    </dgm:pt>
    <dgm:pt modelId="{014CAE2F-4AB3-4201-943F-721862064922}" type="pres">
      <dgm:prSet presAssocID="{1B4BCE52-9F75-4F99-ADC0-D7E86791E5EF}" presName="textA" presStyleLbl="revTx" presStyleIdx="4" presStyleCnt="6">
        <dgm:presLayoutVars>
          <dgm:bulletEnabled val="1"/>
        </dgm:presLayoutVars>
      </dgm:prSet>
      <dgm:spPr/>
    </dgm:pt>
    <dgm:pt modelId="{A3422362-B34B-44C3-9F7B-7A9532F5774A}" type="pres">
      <dgm:prSet presAssocID="{1B4BCE52-9F75-4F99-ADC0-D7E86791E5EF}" presName="circleA" presStyleLbl="node1" presStyleIdx="4" presStyleCnt="6"/>
      <dgm:spPr/>
    </dgm:pt>
    <dgm:pt modelId="{CFCB3E22-E031-471C-AA67-8A8186064A4B}" type="pres">
      <dgm:prSet presAssocID="{1B4BCE52-9F75-4F99-ADC0-D7E86791E5EF}" presName="spaceA" presStyleCnt="0"/>
      <dgm:spPr/>
    </dgm:pt>
    <dgm:pt modelId="{AFF48DEC-0273-4E6B-B154-BF813AEA4BAA}" type="pres">
      <dgm:prSet presAssocID="{923117AF-75B2-44E1-B339-28A4BF463018}" presName="space" presStyleCnt="0"/>
      <dgm:spPr/>
    </dgm:pt>
    <dgm:pt modelId="{09B67856-35B4-4AA4-A527-E557B7B2334B}" type="pres">
      <dgm:prSet presAssocID="{C9761700-A1BF-486A-890B-20068B03905B}" presName="compositeB" presStyleCnt="0"/>
      <dgm:spPr/>
    </dgm:pt>
    <dgm:pt modelId="{533799CE-6E2E-4AD9-BAC8-F75BC0140484}" type="pres">
      <dgm:prSet presAssocID="{C9761700-A1BF-486A-890B-20068B03905B}" presName="textB" presStyleLbl="revTx" presStyleIdx="5" presStyleCnt="6">
        <dgm:presLayoutVars>
          <dgm:bulletEnabled val="1"/>
        </dgm:presLayoutVars>
      </dgm:prSet>
      <dgm:spPr/>
    </dgm:pt>
    <dgm:pt modelId="{BA3FB8A1-FFC3-4126-983A-92FB9E4B177D}" type="pres">
      <dgm:prSet presAssocID="{C9761700-A1BF-486A-890B-20068B03905B}" presName="circleB" presStyleLbl="node1" presStyleIdx="5" presStyleCnt="6"/>
      <dgm:spPr/>
    </dgm:pt>
    <dgm:pt modelId="{6C912011-4BBA-4FA1-AD98-4BACB16E4631}" type="pres">
      <dgm:prSet presAssocID="{C9761700-A1BF-486A-890B-20068B03905B}" presName="spaceB" presStyleCnt="0"/>
      <dgm:spPr/>
    </dgm:pt>
  </dgm:ptLst>
  <dgm:cxnLst>
    <dgm:cxn modelId="{27C8421E-3D71-47ED-9059-CF9D6EF478E0}" type="presOf" srcId="{85A1D7D1-F866-4A74-A6B1-58A926C3BED1}" destId="{CF08F19F-B2CD-4BD4-B876-511E148207F4}" srcOrd="0" destOrd="0" presId="urn:microsoft.com/office/officeart/2005/8/layout/hProcess11"/>
    <dgm:cxn modelId="{1C21B861-3D52-4A3E-A604-72F6ED442E2D}" srcId="{49B485F6-15E2-40F2-B738-59B1C3F7CE62}" destId="{1B4BCE52-9F75-4F99-ADC0-D7E86791E5EF}" srcOrd="4" destOrd="0" parTransId="{3ECD3218-980B-41CD-92A7-92222E9EE8F1}" sibTransId="{923117AF-75B2-44E1-B339-28A4BF463018}"/>
    <dgm:cxn modelId="{44ECDC6E-C13C-494E-9336-620BFFD83F6F}" srcId="{49B485F6-15E2-40F2-B738-59B1C3F7CE62}" destId="{85A1D7D1-F866-4A74-A6B1-58A926C3BED1}" srcOrd="0" destOrd="0" parTransId="{AC970FD2-D5BA-4788-918E-0AAD5A6152E0}" sibTransId="{8D2E4C2A-5DA9-4F8A-A650-9E9A90706AEA}"/>
    <dgm:cxn modelId="{9E3B4652-DF9F-4261-802C-E03EDA99AEB1}" srcId="{49B485F6-15E2-40F2-B738-59B1C3F7CE62}" destId="{68409EC0-A4E4-4645-A83F-286AFFDEF597}" srcOrd="1" destOrd="0" parTransId="{8145F948-2D31-4481-932A-4D423866D1D9}" sibTransId="{CB2282F0-C02E-492D-9447-DB631916B4AF}"/>
    <dgm:cxn modelId="{76E93658-8E89-4961-8B81-846DF6C6C7CA}" type="presOf" srcId="{C9761700-A1BF-486A-890B-20068B03905B}" destId="{533799CE-6E2E-4AD9-BAC8-F75BC0140484}" srcOrd="0" destOrd="0" presId="urn:microsoft.com/office/officeart/2005/8/layout/hProcess11"/>
    <dgm:cxn modelId="{42D9BE7F-18BF-440F-9CAD-CD4A7AE06A74}" type="presOf" srcId="{1B4BCE52-9F75-4F99-ADC0-D7E86791E5EF}" destId="{014CAE2F-4AB3-4201-943F-721862064922}" srcOrd="0" destOrd="0" presId="urn:microsoft.com/office/officeart/2005/8/layout/hProcess11"/>
    <dgm:cxn modelId="{8CBAAF8C-525F-4B9C-95A6-8C4B4EE815A7}" type="presOf" srcId="{49B485F6-15E2-40F2-B738-59B1C3F7CE62}" destId="{BEA0896C-C121-4C02-A1EF-A5E7721C1C63}" srcOrd="0" destOrd="0" presId="urn:microsoft.com/office/officeart/2005/8/layout/hProcess11"/>
    <dgm:cxn modelId="{6A64639A-8DDA-4436-9774-C417F3791530}" type="presOf" srcId="{B5EF6836-8022-477E-9699-87A1058D3311}" destId="{6104E0F0-AD8F-4FAA-BC56-E26358EA8DD9}" srcOrd="0" destOrd="0" presId="urn:microsoft.com/office/officeart/2005/8/layout/hProcess11"/>
    <dgm:cxn modelId="{11CE65A5-7EF4-42C8-B08C-D64287900B91}" srcId="{49B485F6-15E2-40F2-B738-59B1C3F7CE62}" destId="{2DA54160-1389-47E7-962A-490E1809BC85}" srcOrd="3" destOrd="0" parTransId="{9599B537-3AE2-4BD8-AA14-F158AB03B89C}" sibTransId="{16E0B406-FFE2-4989-B89F-6D34EB98D7FE}"/>
    <dgm:cxn modelId="{2D9808B8-9CED-48FD-AD82-57DFFCD812C9}" srcId="{49B485F6-15E2-40F2-B738-59B1C3F7CE62}" destId="{B5EF6836-8022-477E-9699-87A1058D3311}" srcOrd="2" destOrd="0" parTransId="{84010B71-AD37-47FB-8349-851BB5603657}" sibTransId="{FEFE193D-5311-4410-8CD0-CEAF59F54382}"/>
    <dgm:cxn modelId="{F52748C4-0F7A-4BDF-9B69-1FD6B3FA8648}" type="presOf" srcId="{2DA54160-1389-47E7-962A-490E1809BC85}" destId="{17055495-879A-467A-8D67-4582E419123A}" srcOrd="0" destOrd="0" presId="urn:microsoft.com/office/officeart/2005/8/layout/hProcess11"/>
    <dgm:cxn modelId="{1CFFD1F8-97BF-46A7-8969-8FB174B1D3B7}" type="presOf" srcId="{68409EC0-A4E4-4645-A83F-286AFFDEF597}" destId="{81D8E038-F45D-4820-AB80-68E038BB3539}" srcOrd="0" destOrd="0" presId="urn:microsoft.com/office/officeart/2005/8/layout/hProcess11"/>
    <dgm:cxn modelId="{1D0499F9-4C97-40D4-88F6-7FB27C156E7E}" srcId="{49B485F6-15E2-40F2-B738-59B1C3F7CE62}" destId="{C9761700-A1BF-486A-890B-20068B03905B}" srcOrd="5" destOrd="0" parTransId="{3C27E2E4-1D28-439D-BD9C-0F454E547CC5}" sibTransId="{A42436F2-59E6-45F1-8E06-0FC5A8C4A415}"/>
    <dgm:cxn modelId="{37D941A2-CDBE-4929-A3B6-5A60AD63D62A}" type="presParOf" srcId="{BEA0896C-C121-4C02-A1EF-A5E7721C1C63}" destId="{B4B7CF7A-4809-44A2-A513-2F8FFB4467DC}" srcOrd="0" destOrd="0" presId="urn:microsoft.com/office/officeart/2005/8/layout/hProcess11"/>
    <dgm:cxn modelId="{BB6681E9-05A7-4365-BF7B-DB5244A08105}" type="presParOf" srcId="{BEA0896C-C121-4C02-A1EF-A5E7721C1C63}" destId="{CAE7308B-AC2D-42D1-8F9A-63934DE3FFDA}" srcOrd="1" destOrd="0" presId="urn:microsoft.com/office/officeart/2005/8/layout/hProcess11"/>
    <dgm:cxn modelId="{B0895D70-86AC-4FBE-85FE-76B65C0E9FA8}" type="presParOf" srcId="{CAE7308B-AC2D-42D1-8F9A-63934DE3FFDA}" destId="{77E10396-FAD3-4AD8-8FE9-8DCE1F5BDF00}" srcOrd="0" destOrd="0" presId="urn:microsoft.com/office/officeart/2005/8/layout/hProcess11"/>
    <dgm:cxn modelId="{0697DBE0-3080-44CF-B6E1-518795408C3E}" type="presParOf" srcId="{77E10396-FAD3-4AD8-8FE9-8DCE1F5BDF00}" destId="{CF08F19F-B2CD-4BD4-B876-511E148207F4}" srcOrd="0" destOrd="0" presId="urn:microsoft.com/office/officeart/2005/8/layout/hProcess11"/>
    <dgm:cxn modelId="{7482DE38-50DF-472F-A624-03AE3AF43001}" type="presParOf" srcId="{77E10396-FAD3-4AD8-8FE9-8DCE1F5BDF00}" destId="{83107ABF-C0E6-4469-9AFF-F359C530D5AD}" srcOrd="1" destOrd="0" presId="urn:microsoft.com/office/officeart/2005/8/layout/hProcess11"/>
    <dgm:cxn modelId="{60A9D650-1692-459E-AF6D-EB942078727E}" type="presParOf" srcId="{77E10396-FAD3-4AD8-8FE9-8DCE1F5BDF00}" destId="{A00709EF-B87C-40CA-BDA2-5C5DD6BA13E3}" srcOrd="2" destOrd="0" presId="urn:microsoft.com/office/officeart/2005/8/layout/hProcess11"/>
    <dgm:cxn modelId="{D1A95569-41C6-4879-8003-6E9581CDD905}" type="presParOf" srcId="{CAE7308B-AC2D-42D1-8F9A-63934DE3FFDA}" destId="{FD809BA8-D6BE-4973-9479-F6E64FA5D88A}" srcOrd="1" destOrd="0" presId="urn:microsoft.com/office/officeart/2005/8/layout/hProcess11"/>
    <dgm:cxn modelId="{8A46EEA0-2F66-473F-AEDC-9D4144595434}" type="presParOf" srcId="{CAE7308B-AC2D-42D1-8F9A-63934DE3FFDA}" destId="{CCC473C7-5CE2-464B-9B32-8EC61D9F4207}" srcOrd="2" destOrd="0" presId="urn:microsoft.com/office/officeart/2005/8/layout/hProcess11"/>
    <dgm:cxn modelId="{2A625464-1088-4E58-BBD8-6CEA9557A67C}" type="presParOf" srcId="{CCC473C7-5CE2-464B-9B32-8EC61D9F4207}" destId="{81D8E038-F45D-4820-AB80-68E038BB3539}" srcOrd="0" destOrd="0" presId="urn:microsoft.com/office/officeart/2005/8/layout/hProcess11"/>
    <dgm:cxn modelId="{D8478551-4B0A-4458-B5D4-0324488EEC92}" type="presParOf" srcId="{CCC473C7-5CE2-464B-9B32-8EC61D9F4207}" destId="{19B9B628-35F4-4FD0-B8F7-600DE58DC9A9}" srcOrd="1" destOrd="0" presId="urn:microsoft.com/office/officeart/2005/8/layout/hProcess11"/>
    <dgm:cxn modelId="{6AEDFABF-9509-4DDB-A0E1-93DE1FCE5799}" type="presParOf" srcId="{CCC473C7-5CE2-464B-9B32-8EC61D9F4207}" destId="{ED288983-37B2-4B14-AD41-B5703138F572}" srcOrd="2" destOrd="0" presId="urn:microsoft.com/office/officeart/2005/8/layout/hProcess11"/>
    <dgm:cxn modelId="{C643472D-CD4D-42E3-B4A8-C257F5037D73}" type="presParOf" srcId="{CAE7308B-AC2D-42D1-8F9A-63934DE3FFDA}" destId="{574E0D14-ED57-4D8E-A748-15F4F920DE31}" srcOrd="3" destOrd="0" presId="urn:microsoft.com/office/officeart/2005/8/layout/hProcess11"/>
    <dgm:cxn modelId="{0CBC4A5B-B1BA-4E2D-BD39-DC56580D6F39}" type="presParOf" srcId="{CAE7308B-AC2D-42D1-8F9A-63934DE3FFDA}" destId="{B88E68A3-7C13-4084-B48E-9234B5ED8692}" srcOrd="4" destOrd="0" presId="urn:microsoft.com/office/officeart/2005/8/layout/hProcess11"/>
    <dgm:cxn modelId="{A93C5CC1-AA7C-4319-8A73-E4C93C1DAFEA}" type="presParOf" srcId="{B88E68A3-7C13-4084-B48E-9234B5ED8692}" destId="{6104E0F0-AD8F-4FAA-BC56-E26358EA8DD9}" srcOrd="0" destOrd="0" presId="urn:microsoft.com/office/officeart/2005/8/layout/hProcess11"/>
    <dgm:cxn modelId="{0948DE83-18FA-4A43-9346-F90839E83633}" type="presParOf" srcId="{B88E68A3-7C13-4084-B48E-9234B5ED8692}" destId="{416A5B0A-E4C5-4A97-8041-3E21436996F2}" srcOrd="1" destOrd="0" presId="urn:microsoft.com/office/officeart/2005/8/layout/hProcess11"/>
    <dgm:cxn modelId="{372F6A8E-01EE-4AE2-AA69-4F86ABD44F1D}" type="presParOf" srcId="{B88E68A3-7C13-4084-B48E-9234B5ED8692}" destId="{750B8EDA-173F-46C4-8EDD-C0BFC73EF7B1}" srcOrd="2" destOrd="0" presId="urn:microsoft.com/office/officeart/2005/8/layout/hProcess11"/>
    <dgm:cxn modelId="{D0A11CB0-E50A-4DE8-8A95-B90D6708A467}" type="presParOf" srcId="{CAE7308B-AC2D-42D1-8F9A-63934DE3FFDA}" destId="{62D13566-17C4-45C8-8371-312C841B86B1}" srcOrd="5" destOrd="0" presId="urn:microsoft.com/office/officeart/2005/8/layout/hProcess11"/>
    <dgm:cxn modelId="{7EBCC217-8916-490D-95EA-5006B01B4001}" type="presParOf" srcId="{CAE7308B-AC2D-42D1-8F9A-63934DE3FFDA}" destId="{F7494F34-0482-4244-A6BD-9700D7DE6D8D}" srcOrd="6" destOrd="0" presId="urn:microsoft.com/office/officeart/2005/8/layout/hProcess11"/>
    <dgm:cxn modelId="{C1BEA094-ACEC-43A4-8AA2-4C7D79124450}" type="presParOf" srcId="{F7494F34-0482-4244-A6BD-9700D7DE6D8D}" destId="{17055495-879A-467A-8D67-4582E419123A}" srcOrd="0" destOrd="0" presId="urn:microsoft.com/office/officeart/2005/8/layout/hProcess11"/>
    <dgm:cxn modelId="{1CFE218F-1656-4710-9119-EFCDB53403E4}" type="presParOf" srcId="{F7494F34-0482-4244-A6BD-9700D7DE6D8D}" destId="{69149075-C4CA-4D40-BDD8-315EC4EF8D21}" srcOrd="1" destOrd="0" presId="urn:microsoft.com/office/officeart/2005/8/layout/hProcess11"/>
    <dgm:cxn modelId="{F336B9B2-FD6D-4A6E-9676-B447E2F845D0}" type="presParOf" srcId="{F7494F34-0482-4244-A6BD-9700D7DE6D8D}" destId="{22A64DAE-3E3F-4BC1-B2BD-0E16F22F7B36}" srcOrd="2" destOrd="0" presId="urn:microsoft.com/office/officeart/2005/8/layout/hProcess11"/>
    <dgm:cxn modelId="{5E1D81A1-7B16-4CA0-8E15-0348ABE1697D}" type="presParOf" srcId="{CAE7308B-AC2D-42D1-8F9A-63934DE3FFDA}" destId="{243D1493-5EA2-4E2E-A582-C84E33E30C7A}" srcOrd="7" destOrd="0" presId="urn:microsoft.com/office/officeart/2005/8/layout/hProcess11"/>
    <dgm:cxn modelId="{BF186E03-C2A8-444A-9CF0-EF2BE4D285D2}" type="presParOf" srcId="{CAE7308B-AC2D-42D1-8F9A-63934DE3FFDA}" destId="{FC6190EC-7505-4266-B702-70ECC78A8F09}" srcOrd="8" destOrd="0" presId="urn:microsoft.com/office/officeart/2005/8/layout/hProcess11"/>
    <dgm:cxn modelId="{71DFEB29-3484-4FF3-A8C8-F143267324DA}" type="presParOf" srcId="{FC6190EC-7505-4266-B702-70ECC78A8F09}" destId="{014CAE2F-4AB3-4201-943F-721862064922}" srcOrd="0" destOrd="0" presId="urn:microsoft.com/office/officeart/2005/8/layout/hProcess11"/>
    <dgm:cxn modelId="{C859ECC2-AC8B-4DE7-B5B7-AD5807D3EFB1}" type="presParOf" srcId="{FC6190EC-7505-4266-B702-70ECC78A8F09}" destId="{A3422362-B34B-44C3-9F7B-7A9532F5774A}" srcOrd="1" destOrd="0" presId="urn:microsoft.com/office/officeart/2005/8/layout/hProcess11"/>
    <dgm:cxn modelId="{D451FE33-3C7B-4699-BDE1-B299F2B58D04}" type="presParOf" srcId="{FC6190EC-7505-4266-B702-70ECC78A8F09}" destId="{CFCB3E22-E031-471C-AA67-8A8186064A4B}" srcOrd="2" destOrd="0" presId="urn:microsoft.com/office/officeart/2005/8/layout/hProcess11"/>
    <dgm:cxn modelId="{621D0204-0D5D-4C08-8EDE-FAA7674CAF21}" type="presParOf" srcId="{CAE7308B-AC2D-42D1-8F9A-63934DE3FFDA}" destId="{AFF48DEC-0273-4E6B-B154-BF813AEA4BAA}" srcOrd="9" destOrd="0" presId="urn:microsoft.com/office/officeart/2005/8/layout/hProcess11"/>
    <dgm:cxn modelId="{64F6AEF5-45EF-45B0-813F-5ED71513BFFC}" type="presParOf" srcId="{CAE7308B-AC2D-42D1-8F9A-63934DE3FFDA}" destId="{09B67856-35B4-4AA4-A527-E557B7B2334B}" srcOrd="10" destOrd="0" presId="urn:microsoft.com/office/officeart/2005/8/layout/hProcess11"/>
    <dgm:cxn modelId="{352104A6-A224-4BDF-BE35-819A41D6AAA2}" type="presParOf" srcId="{09B67856-35B4-4AA4-A527-E557B7B2334B}" destId="{533799CE-6E2E-4AD9-BAC8-F75BC0140484}" srcOrd="0" destOrd="0" presId="urn:microsoft.com/office/officeart/2005/8/layout/hProcess11"/>
    <dgm:cxn modelId="{A36CFA19-1D34-4E71-A16E-94926AF5203D}" type="presParOf" srcId="{09B67856-35B4-4AA4-A527-E557B7B2334B}" destId="{BA3FB8A1-FFC3-4126-983A-92FB9E4B177D}" srcOrd="1" destOrd="0" presId="urn:microsoft.com/office/officeart/2005/8/layout/hProcess11"/>
    <dgm:cxn modelId="{48BE9BC2-C444-41E8-91B3-5CCC174744CC}" type="presParOf" srcId="{09B67856-35B4-4AA4-A527-E557B7B2334B}" destId="{6C912011-4BBA-4FA1-AD98-4BACB16E4631}"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4522DD-8217-400D-9AE6-3F71E473DB8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ACB41CEA-1333-4B8C-BE3B-301507E8AD83}">
      <dgm:prSet phldrT="[Text]" custT="1"/>
      <dgm:spPr/>
      <dgm:t>
        <a:bodyPr/>
        <a:lstStyle/>
        <a:p>
          <a:r>
            <a:rPr lang="en-US" sz="900" b="1">
              <a:latin typeface="Krub" panose="00000500000000000000" pitchFamily="2" charset="-34"/>
              <a:cs typeface="Krub" panose="00000500000000000000" pitchFamily="2" charset="-34"/>
            </a:rPr>
            <a:t>Data</a:t>
          </a:r>
          <a:endParaRPr lang="en-US" sz="900" b="1" dirty="0">
            <a:latin typeface="Krub" panose="00000500000000000000" pitchFamily="2" charset="-34"/>
            <a:cs typeface="Krub" panose="00000500000000000000" pitchFamily="2" charset="-34"/>
          </a:endParaRPr>
        </a:p>
      </dgm:t>
    </dgm:pt>
    <dgm:pt modelId="{48530333-C322-48D0-B5A9-A5760586F697}" type="parTrans" cxnId="{D16074E6-3707-4FD5-9E4D-B64FCDE9C5DC}">
      <dgm:prSet/>
      <dgm:spPr/>
      <dgm:t>
        <a:bodyPr/>
        <a:lstStyle/>
        <a:p>
          <a:endParaRPr lang="en-US" sz="900">
            <a:latin typeface="Krub" panose="00000500000000000000" pitchFamily="2" charset="-34"/>
            <a:cs typeface="Krub" panose="00000500000000000000" pitchFamily="2" charset="-34"/>
          </a:endParaRPr>
        </a:p>
      </dgm:t>
    </dgm:pt>
    <dgm:pt modelId="{945F8467-2A9E-40E5-BB80-AB8CF741122A}" type="sibTrans" cxnId="{D16074E6-3707-4FD5-9E4D-B64FCDE9C5DC}">
      <dgm:prSet custT="1"/>
      <dgm:spPr/>
      <dgm:t>
        <a:bodyPr/>
        <a:lstStyle/>
        <a:p>
          <a:endParaRPr lang="en-US" sz="900">
            <a:latin typeface="Krub" panose="00000500000000000000" pitchFamily="2" charset="-34"/>
            <a:cs typeface="Krub" panose="00000500000000000000" pitchFamily="2" charset="-34"/>
          </a:endParaRPr>
        </a:p>
      </dgm:t>
    </dgm:pt>
    <dgm:pt modelId="{87F2A8BD-DEF9-4479-A2BB-EAD0C56443E3}">
      <dgm:prSet phldrT="[Text]" custT="1"/>
      <dgm:spPr/>
      <dgm:t>
        <a:bodyPr/>
        <a:lstStyle/>
        <a:p>
          <a:pPr rtl="0"/>
          <a:r>
            <a:rPr lang="en-US" sz="900" b="1">
              <a:latin typeface="Krub" panose="00000500000000000000" pitchFamily="2" charset="-34"/>
              <a:cs typeface="Krub" panose="00000500000000000000" pitchFamily="2" charset="-34"/>
            </a:rPr>
            <a:t>Segmentation</a:t>
          </a:r>
        </a:p>
      </dgm:t>
    </dgm:pt>
    <dgm:pt modelId="{1A677994-BA4C-4A6E-BA63-41E2A1236EE9}" type="parTrans" cxnId="{7FDB7286-997A-4991-A17D-60B1EC32538C}">
      <dgm:prSet/>
      <dgm:spPr/>
      <dgm:t>
        <a:bodyPr/>
        <a:lstStyle/>
        <a:p>
          <a:endParaRPr lang="en-US" sz="900">
            <a:latin typeface="Krub" panose="00000500000000000000" pitchFamily="2" charset="-34"/>
            <a:cs typeface="Krub" panose="00000500000000000000" pitchFamily="2" charset="-34"/>
          </a:endParaRPr>
        </a:p>
      </dgm:t>
    </dgm:pt>
    <dgm:pt modelId="{3AA96C52-68E1-424A-B7EB-536B93F76A57}" type="sibTrans" cxnId="{7FDB7286-997A-4991-A17D-60B1EC32538C}">
      <dgm:prSet custT="1"/>
      <dgm:spPr/>
      <dgm:t>
        <a:bodyPr/>
        <a:lstStyle/>
        <a:p>
          <a:endParaRPr lang="en-US" sz="900">
            <a:latin typeface="Krub" panose="00000500000000000000" pitchFamily="2" charset="-34"/>
            <a:cs typeface="Krub" panose="00000500000000000000" pitchFamily="2" charset="-34"/>
          </a:endParaRPr>
        </a:p>
      </dgm:t>
    </dgm:pt>
    <dgm:pt modelId="{F46EE82C-137F-4BCA-A777-4120EDE975B4}">
      <dgm:prSet phldrT="[Text]" custT="1"/>
      <dgm:spPr/>
      <dgm:t>
        <a:bodyPr/>
        <a:lstStyle/>
        <a:p>
          <a:pPr rtl="0"/>
          <a:r>
            <a:rPr lang="en-US" sz="900" b="1">
              <a:latin typeface="Krub" panose="00000500000000000000" pitchFamily="2" charset="-34"/>
              <a:cs typeface="Krub" panose="00000500000000000000" pitchFamily="2" charset="-34"/>
            </a:rPr>
            <a:t>Targeted Marketing</a:t>
          </a:r>
        </a:p>
      </dgm:t>
    </dgm:pt>
    <dgm:pt modelId="{1EDB30F8-D5F6-4352-B05E-EA2EBA8FB244}" type="parTrans" cxnId="{0A8E86AB-7A00-46D8-B780-78A193E5C068}">
      <dgm:prSet/>
      <dgm:spPr/>
      <dgm:t>
        <a:bodyPr/>
        <a:lstStyle/>
        <a:p>
          <a:endParaRPr lang="en-US" sz="900">
            <a:latin typeface="Krub" panose="00000500000000000000" pitchFamily="2" charset="-34"/>
            <a:cs typeface="Krub" panose="00000500000000000000" pitchFamily="2" charset="-34"/>
          </a:endParaRPr>
        </a:p>
      </dgm:t>
    </dgm:pt>
    <dgm:pt modelId="{F2D32003-330D-4DFB-A1DB-B699280E208E}" type="sibTrans" cxnId="{0A8E86AB-7A00-46D8-B780-78A193E5C068}">
      <dgm:prSet custT="1"/>
      <dgm:spPr/>
      <dgm:t>
        <a:bodyPr/>
        <a:lstStyle/>
        <a:p>
          <a:endParaRPr lang="en-US" sz="900">
            <a:latin typeface="Krub" panose="00000500000000000000" pitchFamily="2" charset="-34"/>
            <a:cs typeface="Krub" panose="00000500000000000000" pitchFamily="2" charset="-34"/>
          </a:endParaRPr>
        </a:p>
      </dgm:t>
    </dgm:pt>
    <dgm:pt modelId="{71088034-0E6C-422B-B9AF-D8459E2389AB}">
      <dgm:prSet phldrT="[Text]" custT="1"/>
      <dgm:spPr/>
      <dgm:t>
        <a:bodyPr/>
        <a:lstStyle/>
        <a:p>
          <a:pPr rtl="0"/>
          <a:r>
            <a:rPr lang="en-US" sz="900" b="1">
              <a:latin typeface="Krub" panose="00000500000000000000" pitchFamily="2" charset="-34"/>
              <a:cs typeface="Krub" panose="00000500000000000000" pitchFamily="2" charset="-34"/>
            </a:rPr>
            <a:t>Recommender System</a:t>
          </a:r>
        </a:p>
      </dgm:t>
    </dgm:pt>
    <dgm:pt modelId="{D97FD94E-99AD-42E5-B856-F3712A47D1C6}" type="parTrans" cxnId="{B1D95291-0D65-47D0-B05E-6631AABCD53B}">
      <dgm:prSet/>
      <dgm:spPr/>
      <dgm:t>
        <a:bodyPr/>
        <a:lstStyle/>
        <a:p>
          <a:endParaRPr lang="en-US" sz="900">
            <a:latin typeface="Krub" panose="00000500000000000000" pitchFamily="2" charset="-34"/>
            <a:cs typeface="Krub" panose="00000500000000000000" pitchFamily="2" charset="-34"/>
          </a:endParaRPr>
        </a:p>
      </dgm:t>
    </dgm:pt>
    <dgm:pt modelId="{9926250A-1BD3-4AF7-BB1D-8FB4CAD507BE}" type="sibTrans" cxnId="{B1D95291-0D65-47D0-B05E-6631AABCD53B}">
      <dgm:prSet custT="1"/>
      <dgm:spPr/>
      <dgm:t>
        <a:bodyPr/>
        <a:lstStyle/>
        <a:p>
          <a:endParaRPr lang="en-US" sz="900">
            <a:latin typeface="Krub" panose="00000500000000000000" pitchFamily="2" charset="-34"/>
            <a:cs typeface="Krub" panose="00000500000000000000" pitchFamily="2" charset="-34"/>
          </a:endParaRPr>
        </a:p>
      </dgm:t>
    </dgm:pt>
    <dgm:pt modelId="{415250D6-8F29-4238-B8D5-823CAFC481F5}">
      <dgm:prSet phldrT="[Text]" custT="1"/>
      <dgm:spPr/>
      <dgm:t>
        <a:bodyPr/>
        <a:lstStyle/>
        <a:p>
          <a:pPr rtl="0"/>
          <a:r>
            <a:rPr lang="en-US" sz="900" b="1">
              <a:latin typeface="Krub" panose="00000500000000000000" pitchFamily="2" charset="-34"/>
              <a:cs typeface="Krub" panose="00000500000000000000" pitchFamily="2" charset="-34"/>
            </a:rPr>
            <a:t>New Transaction</a:t>
          </a:r>
          <a:endParaRPr lang="en-US" sz="900" b="1" dirty="0">
            <a:latin typeface="Krub" panose="00000500000000000000" pitchFamily="2" charset="-34"/>
            <a:cs typeface="Krub" panose="00000500000000000000" pitchFamily="2" charset="-34"/>
          </a:endParaRPr>
        </a:p>
      </dgm:t>
    </dgm:pt>
    <dgm:pt modelId="{EAF245AF-E6C0-4066-8B1C-F72A0589F9B9}" type="parTrans" cxnId="{DF4729E0-3755-4A62-8E65-F19549F93639}">
      <dgm:prSet/>
      <dgm:spPr/>
      <dgm:t>
        <a:bodyPr/>
        <a:lstStyle/>
        <a:p>
          <a:endParaRPr lang="en-US" sz="900">
            <a:latin typeface="Krub" panose="00000500000000000000" pitchFamily="2" charset="-34"/>
            <a:cs typeface="Krub" panose="00000500000000000000" pitchFamily="2" charset="-34"/>
          </a:endParaRPr>
        </a:p>
      </dgm:t>
    </dgm:pt>
    <dgm:pt modelId="{F54E8CCE-92BF-4B05-BC41-7EF9906DE640}" type="sibTrans" cxnId="{DF4729E0-3755-4A62-8E65-F19549F93639}">
      <dgm:prSet custT="1"/>
      <dgm:spPr/>
      <dgm:t>
        <a:bodyPr/>
        <a:lstStyle/>
        <a:p>
          <a:endParaRPr lang="en-US" sz="900">
            <a:latin typeface="Krub" panose="00000500000000000000" pitchFamily="2" charset="-34"/>
            <a:cs typeface="Krub" panose="00000500000000000000" pitchFamily="2" charset="-34"/>
          </a:endParaRPr>
        </a:p>
      </dgm:t>
    </dgm:pt>
    <dgm:pt modelId="{8C06C760-EBA6-4D69-96B9-DF128EE8FE2B}" type="pres">
      <dgm:prSet presAssocID="{D64522DD-8217-400D-9AE6-3F71E473DB81}" presName="cycle" presStyleCnt="0">
        <dgm:presLayoutVars>
          <dgm:dir/>
          <dgm:resizeHandles val="exact"/>
        </dgm:presLayoutVars>
      </dgm:prSet>
      <dgm:spPr/>
    </dgm:pt>
    <dgm:pt modelId="{6B444AD4-3410-47BF-AEA6-27856B50746A}" type="pres">
      <dgm:prSet presAssocID="{ACB41CEA-1333-4B8C-BE3B-301507E8AD83}" presName="node" presStyleLbl="node1" presStyleIdx="0" presStyleCnt="5">
        <dgm:presLayoutVars>
          <dgm:bulletEnabled val="1"/>
        </dgm:presLayoutVars>
      </dgm:prSet>
      <dgm:spPr/>
    </dgm:pt>
    <dgm:pt modelId="{197768C1-10B8-4D13-9441-6ADB1FD416E6}" type="pres">
      <dgm:prSet presAssocID="{945F8467-2A9E-40E5-BB80-AB8CF741122A}" presName="sibTrans" presStyleLbl="sibTrans2D1" presStyleIdx="0" presStyleCnt="5"/>
      <dgm:spPr/>
    </dgm:pt>
    <dgm:pt modelId="{6A203620-5674-4214-8344-724DBFF9A595}" type="pres">
      <dgm:prSet presAssocID="{945F8467-2A9E-40E5-BB80-AB8CF741122A}" presName="connectorText" presStyleLbl="sibTrans2D1" presStyleIdx="0" presStyleCnt="5"/>
      <dgm:spPr/>
    </dgm:pt>
    <dgm:pt modelId="{AA440807-4662-44DC-8F81-6C0F987D214D}" type="pres">
      <dgm:prSet presAssocID="{87F2A8BD-DEF9-4479-A2BB-EAD0C56443E3}" presName="node" presStyleLbl="node1" presStyleIdx="1" presStyleCnt="5">
        <dgm:presLayoutVars>
          <dgm:bulletEnabled val="1"/>
        </dgm:presLayoutVars>
      </dgm:prSet>
      <dgm:spPr/>
    </dgm:pt>
    <dgm:pt modelId="{47518AFD-AF5C-4283-B392-EBED3550DAF2}" type="pres">
      <dgm:prSet presAssocID="{3AA96C52-68E1-424A-B7EB-536B93F76A57}" presName="sibTrans" presStyleLbl="sibTrans2D1" presStyleIdx="1" presStyleCnt="5"/>
      <dgm:spPr/>
    </dgm:pt>
    <dgm:pt modelId="{B754124B-8582-4454-A109-95166015968C}" type="pres">
      <dgm:prSet presAssocID="{3AA96C52-68E1-424A-B7EB-536B93F76A57}" presName="connectorText" presStyleLbl="sibTrans2D1" presStyleIdx="1" presStyleCnt="5"/>
      <dgm:spPr/>
    </dgm:pt>
    <dgm:pt modelId="{B85D1092-029A-4ABF-8372-8D2F40C5475A}" type="pres">
      <dgm:prSet presAssocID="{F46EE82C-137F-4BCA-A777-4120EDE975B4}" presName="node" presStyleLbl="node1" presStyleIdx="2" presStyleCnt="5">
        <dgm:presLayoutVars>
          <dgm:bulletEnabled val="1"/>
        </dgm:presLayoutVars>
      </dgm:prSet>
      <dgm:spPr/>
    </dgm:pt>
    <dgm:pt modelId="{CA03B641-97DD-4D65-AF4A-29514C07E228}" type="pres">
      <dgm:prSet presAssocID="{F2D32003-330D-4DFB-A1DB-B699280E208E}" presName="sibTrans" presStyleLbl="sibTrans2D1" presStyleIdx="2" presStyleCnt="5"/>
      <dgm:spPr/>
    </dgm:pt>
    <dgm:pt modelId="{EFAC08C2-2D13-414C-B38A-EBE6D8D03A05}" type="pres">
      <dgm:prSet presAssocID="{F2D32003-330D-4DFB-A1DB-B699280E208E}" presName="connectorText" presStyleLbl="sibTrans2D1" presStyleIdx="2" presStyleCnt="5"/>
      <dgm:spPr/>
    </dgm:pt>
    <dgm:pt modelId="{89D57966-09E4-498E-B2F5-AB4897A466F7}" type="pres">
      <dgm:prSet presAssocID="{71088034-0E6C-422B-B9AF-D8459E2389AB}" presName="node" presStyleLbl="node1" presStyleIdx="3" presStyleCnt="5">
        <dgm:presLayoutVars>
          <dgm:bulletEnabled val="1"/>
        </dgm:presLayoutVars>
      </dgm:prSet>
      <dgm:spPr/>
    </dgm:pt>
    <dgm:pt modelId="{E4985B39-1891-4465-B85E-6BC9DA046E78}" type="pres">
      <dgm:prSet presAssocID="{9926250A-1BD3-4AF7-BB1D-8FB4CAD507BE}" presName="sibTrans" presStyleLbl="sibTrans2D1" presStyleIdx="3" presStyleCnt="5"/>
      <dgm:spPr/>
    </dgm:pt>
    <dgm:pt modelId="{ADEF982A-A657-4C00-8CF8-8E5FE186CE29}" type="pres">
      <dgm:prSet presAssocID="{9926250A-1BD3-4AF7-BB1D-8FB4CAD507BE}" presName="connectorText" presStyleLbl="sibTrans2D1" presStyleIdx="3" presStyleCnt="5"/>
      <dgm:spPr/>
    </dgm:pt>
    <dgm:pt modelId="{BD768BB9-6914-4C90-B0E7-2EA6DFE04197}" type="pres">
      <dgm:prSet presAssocID="{415250D6-8F29-4238-B8D5-823CAFC481F5}" presName="node" presStyleLbl="node1" presStyleIdx="4" presStyleCnt="5">
        <dgm:presLayoutVars>
          <dgm:bulletEnabled val="1"/>
        </dgm:presLayoutVars>
      </dgm:prSet>
      <dgm:spPr/>
    </dgm:pt>
    <dgm:pt modelId="{5508A7AE-2B57-4A9D-AC8E-401EB7F0E6DB}" type="pres">
      <dgm:prSet presAssocID="{F54E8CCE-92BF-4B05-BC41-7EF9906DE640}" presName="sibTrans" presStyleLbl="sibTrans2D1" presStyleIdx="4" presStyleCnt="5"/>
      <dgm:spPr/>
    </dgm:pt>
    <dgm:pt modelId="{A5B87499-2777-4220-AA32-311C840D5FEF}" type="pres">
      <dgm:prSet presAssocID="{F54E8CCE-92BF-4B05-BC41-7EF9906DE640}" presName="connectorText" presStyleLbl="sibTrans2D1" presStyleIdx="4" presStyleCnt="5"/>
      <dgm:spPr/>
    </dgm:pt>
  </dgm:ptLst>
  <dgm:cxnLst>
    <dgm:cxn modelId="{854C5E05-E891-4AE4-9F53-7D6AB3D127C1}" type="presOf" srcId="{3AA96C52-68E1-424A-B7EB-536B93F76A57}" destId="{47518AFD-AF5C-4283-B392-EBED3550DAF2}" srcOrd="0" destOrd="0" presId="urn:microsoft.com/office/officeart/2005/8/layout/cycle2"/>
    <dgm:cxn modelId="{E2D68614-00F4-4F78-AF4B-FDEAC8E08711}" type="presOf" srcId="{945F8467-2A9E-40E5-BB80-AB8CF741122A}" destId="{197768C1-10B8-4D13-9441-6ADB1FD416E6}" srcOrd="0" destOrd="0" presId="urn:microsoft.com/office/officeart/2005/8/layout/cycle2"/>
    <dgm:cxn modelId="{82497F16-54E1-4136-9E51-A7A8897E2A9D}" type="presOf" srcId="{F2D32003-330D-4DFB-A1DB-B699280E208E}" destId="{CA03B641-97DD-4D65-AF4A-29514C07E228}" srcOrd="0" destOrd="0" presId="urn:microsoft.com/office/officeart/2005/8/layout/cycle2"/>
    <dgm:cxn modelId="{49C1351F-25A3-40B9-A307-1FCF88B73550}" type="presOf" srcId="{F46EE82C-137F-4BCA-A777-4120EDE975B4}" destId="{B85D1092-029A-4ABF-8372-8D2F40C5475A}" srcOrd="0" destOrd="0" presId="urn:microsoft.com/office/officeart/2005/8/layout/cycle2"/>
    <dgm:cxn modelId="{F541B525-8B3D-4255-A9F1-05FFB1D6146A}" type="presOf" srcId="{9926250A-1BD3-4AF7-BB1D-8FB4CAD507BE}" destId="{E4985B39-1891-4465-B85E-6BC9DA046E78}" srcOrd="0" destOrd="0" presId="urn:microsoft.com/office/officeart/2005/8/layout/cycle2"/>
    <dgm:cxn modelId="{7F97022E-473B-4C1E-9313-B2A7CE11AA3B}" type="presOf" srcId="{D64522DD-8217-400D-9AE6-3F71E473DB81}" destId="{8C06C760-EBA6-4D69-96B9-DF128EE8FE2B}" srcOrd="0" destOrd="0" presId="urn:microsoft.com/office/officeart/2005/8/layout/cycle2"/>
    <dgm:cxn modelId="{1CB6A15D-A8BA-4A11-B26E-43852D71773C}" type="presOf" srcId="{71088034-0E6C-422B-B9AF-D8459E2389AB}" destId="{89D57966-09E4-498E-B2F5-AB4897A466F7}" srcOrd="0" destOrd="0" presId="urn:microsoft.com/office/officeart/2005/8/layout/cycle2"/>
    <dgm:cxn modelId="{8DA6FE4B-2BBD-4D58-9E19-654714121B3F}" type="presOf" srcId="{F2D32003-330D-4DFB-A1DB-B699280E208E}" destId="{EFAC08C2-2D13-414C-B38A-EBE6D8D03A05}" srcOrd="1" destOrd="0" presId="urn:microsoft.com/office/officeart/2005/8/layout/cycle2"/>
    <dgm:cxn modelId="{9CA3F96D-67C7-4880-B4BB-26D9A53EBD15}" type="presOf" srcId="{415250D6-8F29-4238-B8D5-823CAFC481F5}" destId="{BD768BB9-6914-4C90-B0E7-2EA6DFE04197}" srcOrd="0" destOrd="0" presId="urn:microsoft.com/office/officeart/2005/8/layout/cycle2"/>
    <dgm:cxn modelId="{8696006E-8556-4C6B-901B-614B22DB5B3C}" type="presOf" srcId="{ACB41CEA-1333-4B8C-BE3B-301507E8AD83}" destId="{6B444AD4-3410-47BF-AEA6-27856B50746A}" srcOrd="0" destOrd="0" presId="urn:microsoft.com/office/officeart/2005/8/layout/cycle2"/>
    <dgm:cxn modelId="{8863AB76-0210-441F-9581-439EBF4A50E4}" type="presOf" srcId="{9926250A-1BD3-4AF7-BB1D-8FB4CAD507BE}" destId="{ADEF982A-A657-4C00-8CF8-8E5FE186CE29}" srcOrd="1" destOrd="0" presId="urn:microsoft.com/office/officeart/2005/8/layout/cycle2"/>
    <dgm:cxn modelId="{47864C86-7B3D-4EAD-88E2-DA6F0FFCAE40}" type="presOf" srcId="{87F2A8BD-DEF9-4479-A2BB-EAD0C56443E3}" destId="{AA440807-4662-44DC-8F81-6C0F987D214D}" srcOrd="0" destOrd="0" presId="urn:microsoft.com/office/officeart/2005/8/layout/cycle2"/>
    <dgm:cxn modelId="{7FDB7286-997A-4991-A17D-60B1EC32538C}" srcId="{D64522DD-8217-400D-9AE6-3F71E473DB81}" destId="{87F2A8BD-DEF9-4479-A2BB-EAD0C56443E3}" srcOrd="1" destOrd="0" parTransId="{1A677994-BA4C-4A6E-BA63-41E2A1236EE9}" sibTransId="{3AA96C52-68E1-424A-B7EB-536B93F76A57}"/>
    <dgm:cxn modelId="{4883198C-F921-421F-8454-C4387C7154BF}" type="presOf" srcId="{F54E8CCE-92BF-4B05-BC41-7EF9906DE640}" destId="{5508A7AE-2B57-4A9D-AC8E-401EB7F0E6DB}" srcOrd="0" destOrd="0" presId="urn:microsoft.com/office/officeart/2005/8/layout/cycle2"/>
    <dgm:cxn modelId="{B1D95291-0D65-47D0-B05E-6631AABCD53B}" srcId="{D64522DD-8217-400D-9AE6-3F71E473DB81}" destId="{71088034-0E6C-422B-B9AF-D8459E2389AB}" srcOrd="3" destOrd="0" parTransId="{D97FD94E-99AD-42E5-B856-F3712A47D1C6}" sibTransId="{9926250A-1BD3-4AF7-BB1D-8FB4CAD507BE}"/>
    <dgm:cxn modelId="{2685A492-118C-4B5B-9630-C9937BC31B64}" type="presOf" srcId="{F54E8CCE-92BF-4B05-BC41-7EF9906DE640}" destId="{A5B87499-2777-4220-AA32-311C840D5FEF}" srcOrd="1" destOrd="0" presId="urn:microsoft.com/office/officeart/2005/8/layout/cycle2"/>
    <dgm:cxn modelId="{0A8E86AB-7A00-46D8-B780-78A193E5C068}" srcId="{D64522DD-8217-400D-9AE6-3F71E473DB81}" destId="{F46EE82C-137F-4BCA-A777-4120EDE975B4}" srcOrd="2" destOrd="0" parTransId="{1EDB30F8-D5F6-4352-B05E-EA2EBA8FB244}" sibTransId="{F2D32003-330D-4DFB-A1DB-B699280E208E}"/>
    <dgm:cxn modelId="{7590C7CD-F352-46BA-AE03-60FF3E2AD74A}" type="presOf" srcId="{945F8467-2A9E-40E5-BB80-AB8CF741122A}" destId="{6A203620-5674-4214-8344-724DBFF9A595}" srcOrd="1" destOrd="0" presId="urn:microsoft.com/office/officeart/2005/8/layout/cycle2"/>
    <dgm:cxn modelId="{DF4729E0-3755-4A62-8E65-F19549F93639}" srcId="{D64522DD-8217-400D-9AE6-3F71E473DB81}" destId="{415250D6-8F29-4238-B8D5-823CAFC481F5}" srcOrd="4" destOrd="0" parTransId="{EAF245AF-E6C0-4066-8B1C-F72A0589F9B9}" sibTransId="{F54E8CCE-92BF-4B05-BC41-7EF9906DE640}"/>
    <dgm:cxn modelId="{D16074E6-3707-4FD5-9E4D-B64FCDE9C5DC}" srcId="{D64522DD-8217-400D-9AE6-3F71E473DB81}" destId="{ACB41CEA-1333-4B8C-BE3B-301507E8AD83}" srcOrd="0" destOrd="0" parTransId="{48530333-C322-48D0-B5A9-A5760586F697}" sibTransId="{945F8467-2A9E-40E5-BB80-AB8CF741122A}"/>
    <dgm:cxn modelId="{A549DAFC-6C34-4F7B-82C7-22C843DA489A}" type="presOf" srcId="{3AA96C52-68E1-424A-B7EB-536B93F76A57}" destId="{B754124B-8582-4454-A109-95166015968C}" srcOrd="1" destOrd="0" presId="urn:microsoft.com/office/officeart/2005/8/layout/cycle2"/>
    <dgm:cxn modelId="{2EA00B12-9126-4703-B8E2-BC9A1F631183}" type="presParOf" srcId="{8C06C760-EBA6-4D69-96B9-DF128EE8FE2B}" destId="{6B444AD4-3410-47BF-AEA6-27856B50746A}" srcOrd="0" destOrd="0" presId="urn:microsoft.com/office/officeart/2005/8/layout/cycle2"/>
    <dgm:cxn modelId="{5CF4BF99-AE02-4E05-84F0-30C5D9F6AB8D}" type="presParOf" srcId="{8C06C760-EBA6-4D69-96B9-DF128EE8FE2B}" destId="{197768C1-10B8-4D13-9441-6ADB1FD416E6}" srcOrd="1" destOrd="0" presId="urn:microsoft.com/office/officeart/2005/8/layout/cycle2"/>
    <dgm:cxn modelId="{965E8203-1C70-4DAE-9382-9F8B3B5810B2}" type="presParOf" srcId="{197768C1-10B8-4D13-9441-6ADB1FD416E6}" destId="{6A203620-5674-4214-8344-724DBFF9A595}" srcOrd="0" destOrd="0" presId="urn:microsoft.com/office/officeart/2005/8/layout/cycle2"/>
    <dgm:cxn modelId="{262CF3FF-6EE6-4235-9CC1-842E7091C84B}" type="presParOf" srcId="{8C06C760-EBA6-4D69-96B9-DF128EE8FE2B}" destId="{AA440807-4662-44DC-8F81-6C0F987D214D}" srcOrd="2" destOrd="0" presId="urn:microsoft.com/office/officeart/2005/8/layout/cycle2"/>
    <dgm:cxn modelId="{41E08AB7-B8C6-493B-9788-A420ED00FEEC}" type="presParOf" srcId="{8C06C760-EBA6-4D69-96B9-DF128EE8FE2B}" destId="{47518AFD-AF5C-4283-B392-EBED3550DAF2}" srcOrd="3" destOrd="0" presId="urn:microsoft.com/office/officeart/2005/8/layout/cycle2"/>
    <dgm:cxn modelId="{7E352B91-155F-4F84-8E4A-032EDE688BD2}" type="presParOf" srcId="{47518AFD-AF5C-4283-B392-EBED3550DAF2}" destId="{B754124B-8582-4454-A109-95166015968C}" srcOrd="0" destOrd="0" presId="urn:microsoft.com/office/officeart/2005/8/layout/cycle2"/>
    <dgm:cxn modelId="{1FE53E62-FFB9-4A02-BE01-97B3585D387C}" type="presParOf" srcId="{8C06C760-EBA6-4D69-96B9-DF128EE8FE2B}" destId="{B85D1092-029A-4ABF-8372-8D2F40C5475A}" srcOrd="4" destOrd="0" presId="urn:microsoft.com/office/officeart/2005/8/layout/cycle2"/>
    <dgm:cxn modelId="{E21B9F5B-C14F-4F42-91AB-D5A0565A08B3}" type="presParOf" srcId="{8C06C760-EBA6-4D69-96B9-DF128EE8FE2B}" destId="{CA03B641-97DD-4D65-AF4A-29514C07E228}" srcOrd="5" destOrd="0" presId="urn:microsoft.com/office/officeart/2005/8/layout/cycle2"/>
    <dgm:cxn modelId="{F81033FA-4EEA-438C-BAA0-CC63ECC57F9F}" type="presParOf" srcId="{CA03B641-97DD-4D65-AF4A-29514C07E228}" destId="{EFAC08C2-2D13-414C-B38A-EBE6D8D03A05}" srcOrd="0" destOrd="0" presId="urn:microsoft.com/office/officeart/2005/8/layout/cycle2"/>
    <dgm:cxn modelId="{FA8087E7-DC90-4AFF-8D0A-37EA58DB7DF1}" type="presParOf" srcId="{8C06C760-EBA6-4D69-96B9-DF128EE8FE2B}" destId="{89D57966-09E4-498E-B2F5-AB4897A466F7}" srcOrd="6" destOrd="0" presId="urn:microsoft.com/office/officeart/2005/8/layout/cycle2"/>
    <dgm:cxn modelId="{CB9B032A-0909-4485-B777-C0C8D1DE6A42}" type="presParOf" srcId="{8C06C760-EBA6-4D69-96B9-DF128EE8FE2B}" destId="{E4985B39-1891-4465-B85E-6BC9DA046E78}" srcOrd="7" destOrd="0" presId="urn:microsoft.com/office/officeart/2005/8/layout/cycle2"/>
    <dgm:cxn modelId="{38CEFAD9-B153-464C-9EF4-788FAEABEE07}" type="presParOf" srcId="{E4985B39-1891-4465-B85E-6BC9DA046E78}" destId="{ADEF982A-A657-4C00-8CF8-8E5FE186CE29}" srcOrd="0" destOrd="0" presId="urn:microsoft.com/office/officeart/2005/8/layout/cycle2"/>
    <dgm:cxn modelId="{945A5186-1BF4-4D8B-9FC5-FAA76D4B0C44}" type="presParOf" srcId="{8C06C760-EBA6-4D69-96B9-DF128EE8FE2B}" destId="{BD768BB9-6914-4C90-B0E7-2EA6DFE04197}" srcOrd="8" destOrd="0" presId="urn:microsoft.com/office/officeart/2005/8/layout/cycle2"/>
    <dgm:cxn modelId="{25283171-AA17-425A-99A0-86548877B269}" type="presParOf" srcId="{8C06C760-EBA6-4D69-96B9-DF128EE8FE2B}" destId="{5508A7AE-2B57-4A9D-AC8E-401EB7F0E6DB}" srcOrd="9" destOrd="0" presId="urn:microsoft.com/office/officeart/2005/8/layout/cycle2"/>
    <dgm:cxn modelId="{F4E84C1F-C229-4153-9B47-A28D9F12360F}" type="presParOf" srcId="{5508A7AE-2B57-4A9D-AC8E-401EB7F0E6DB}" destId="{A5B87499-2777-4220-AA32-311C840D5FE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7CF7A-4809-44A2-A513-2F8FFB4467DC}">
      <dsp:nvSpPr>
        <dsp:cNvPr id="0" name=""/>
        <dsp:cNvSpPr/>
      </dsp:nvSpPr>
      <dsp:spPr>
        <a:xfrm>
          <a:off x="0" y="1007937"/>
          <a:ext cx="7255615" cy="1322943"/>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08F19F-B2CD-4BD4-B876-511E148207F4}">
      <dsp:nvSpPr>
        <dsp:cNvPr id="0" name=""/>
        <dsp:cNvSpPr/>
      </dsp:nvSpPr>
      <dsp:spPr>
        <a:xfrm>
          <a:off x="1793" y="0"/>
          <a:ext cx="1044234" cy="1322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SG" sz="1200" b="1" kern="1200"/>
            <a:t>Data Cleaning</a:t>
          </a:r>
          <a:endParaRPr lang="en-SG" sz="1200" kern="1200"/>
        </a:p>
      </dsp:txBody>
      <dsp:txXfrm>
        <a:off x="1793" y="0"/>
        <a:ext cx="1044234" cy="1322943"/>
      </dsp:txXfrm>
    </dsp:sp>
    <dsp:sp modelId="{83107ABF-C0E6-4469-9AFF-F359C530D5AD}">
      <dsp:nvSpPr>
        <dsp:cNvPr id="0" name=""/>
        <dsp:cNvSpPr/>
      </dsp:nvSpPr>
      <dsp:spPr>
        <a:xfrm>
          <a:off x="426681" y="1483069"/>
          <a:ext cx="330735" cy="3307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D8E038-F45D-4820-AB80-68E038BB3539}">
      <dsp:nvSpPr>
        <dsp:cNvPr id="0" name=""/>
        <dsp:cNvSpPr/>
      </dsp:nvSpPr>
      <dsp:spPr>
        <a:xfrm>
          <a:off x="1098239" y="1984415"/>
          <a:ext cx="1044234" cy="1322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SG" sz="1200" b="1" kern="1200"/>
            <a:t>Exploratory Data Analysis</a:t>
          </a:r>
        </a:p>
      </dsp:txBody>
      <dsp:txXfrm>
        <a:off x="1098239" y="1984415"/>
        <a:ext cx="1044234" cy="1322943"/>
      </dsp:txXfrm>
    </dsp:sp>
    <dsp:sp modelId="{19B9B628-35F4-4FD0-B8F7-600DE58DC9A9}">
      <dsp:nvSpPr>
        <dsp:cNvPr id="0" name=""/>
        <dsp:cNvSpPr/>
      </dsp:nvSpPr>
      <dsp:spPr>
        <a:xfrm>
          <a:off x="1454989" y="1488311"/>
          <a:ext cx="330735" cy="3307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04E0F0-AD8F-4FAA-BC56-E26358EA8DD9}">
      <dsp:nvSpPr>
        <dsp:cNvPr id="0" name=""/>
        <dsp:cNvSpPr/>
      </dsp:nvSpPr>
      <dsp:spPr>
        <a:xfrm>
          <a:off x="2194686" y="0"/>
          <a:ext cx="1044234" cy="1322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b="1" kern="1200"/>
            <a:t>Behavior Variable </a:t>
          </a:r>
          <a:r>
            <a:rPr lang="en-SG" sz="1200" b="1" kern="1200"/>
            <a:t>Deriving</a:t>
          </a:r>
        </a:p>
      </dsp:txBody>
      <dsp:txXfrm>
        <a:off x="2194686" y="0"/>
        <a:ext cx="1044234" cy="1322943"/>
      </dsp:txXfrm>
    </dsp:sp>
    <dsp:sp modelId="{416A5B0A-E4C5-4A97-8041-3E21436996F2}">
      <dsp:nvSpPr>
        <dsp:cNvPr id="0" name=""/>
        <dsp:cNvSpPr/>
      </dsp:nvSpPr>
      <dsp:spPr>
        <a:xfrm>
          <a:off x="2551435" y="1488311"/>
          <a:ext cx="330735" cy="3307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055495-879A-467A-8D67-4582E419123A}">
      <dsp:nvSpPr>
        <dsp:cNvPr id="0" name=""/>
        <dsp:cNvSpPr/>
      </dsp:nvSpPr>
      <dsp:spPr>
        <a:xfrm>
          <a:off x="3291132" y="1984415"/>
          <a:ext cx="1044234" cy="1322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1" kern="1200"/>
            <a:t>K-means / </a:t>
          </a:r>
        </a:p>
        <a:p>
          <a:pPr marL="0" lvl="0" indent="0" algn="ctr" defTabSz="533400">
            <a:lnSpc>
              <a:spcPct val="90000"/>
            </a:lnSpc>
            <a:spcBef>
              <a:spcPct val="0"/>
            </a:spcBef>
            <a:spcAft>
              <a:spcPct val="35000"/>
            </a:spcAft>
            <a:buNone/>
          </a:pPr>
          <a:r>
            <a:rPr lang="en-SG" sz="1200" b="1" kern="1200"/>
            <a:t>Hierarchical</a:t>
          </a:r>
        </a:p>
        <a:p>
          <a:pPr marL="0" lvl="0" indent="0" algn="ctr" defTabSz="533400">
            <a:lnSpc>
              <a:spcPct val="90000"/>
            </a:lnSpc>
            <a:spcBef>
              <a:spcPct val="0"/>
            </a:spcBef>
            <a:spcAft>
              <a:spcPct val="35000"/>
            </a:spcAft>
            <a:buNone/>
          </a:pPr>
          <a:r>
            <a:rPr lang="en-US" sz="1200" b="1" kern="1200"/>
            <a:t>Clustering</a:t>
          </a:r>
        </a:p>
      </dsp:txBody>
      <dsp:txXfrm>
        <a:off x="3291132" y="1984415"/>
        <a:ext cx="1044234" cy="1322943"/>
      </dsp:txXfrm>
    </dsp:sp>
    <dsp:sp modelId="{69149075-C4CA-4D40-BDD8-315EC4EF8D21}">
      <dsp:nvSpPr>
        <dsp:cNvPr id="0" name=""/>
        <dsp:cNvSpPr/>
      </dsp:nvSpPr>
      <dsp:spPr>
        <a:xfrm>
          <a:off x="3647881" y="1488311"/>
          <a:ext cx="330735" cy="3307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4CAE2F-4AB3-4201-943F-721862064922}">
      <dsp:nvSpPr>
        <dsp:cNvPr id="0" name=""/>
        <dsp:cNvSpPr/>
      </dsp:nvSpPr>
      <dsp:spPr>
        <a:xfrm>
          <a:off x="4387578" y="0"/>
          <a:ext cx="1044234" cy="1322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b="1" kern="1200"/>
            <a:t>Cluster</a:t>
          </a:r>
        </a:p>
        <a:p>
          <a:pPr marL="0" lvl="0" indent="0" algn="ctr" defTabSz="533400">
            <a:lnSpc>
              <a:spcPct val="90000"/>
            </a:lnSpc>
            <a:spcBef>
              <a:spcPct val="0"/>
            </a:spcBef>
            <a:spcAft>
              <a:spcPct val="35000"/>
            </a:spcAft>
            <a:buNone/>
          </a:pPr>
          <a:r>
            <a:rPr lang="en-US" sz="1200" b="1" kern="1200"/>
            <a:t>Analysis </a:t>
          </a:r>
        </a:p>
      </dsp:txBody>
      <dsp:txXfrm>
        <a:off x="4387578" y="0"/>
        <a:ext cx="1044234" cy="1322943"/>
      </dsp:txXfrm>
    </dsp:sp>
    <dsp:sp modelId="{A3422362-B34B-44C3-9F7B-7A9532F5774A}">
      <dsp:nvSpPr>
        <dsp:cNvPr id="0" name=""/>
        <dsp:cNvSpPr/>
      </dsp:nvSpPr>
      <dsp:spPr>
        <a:xfrm>
          <a:off x="4744328" y="1488311"/>
          <a:ext cx="330735" cy="3307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3799CE-6E2E-4AD9-BAC8-F75BC0140484}">
      <dsp:nvSpPr>
        <dsp:cNvPr id="0" name=""/>
        <dsp:cNvSpPr/>
      </dsp:nvSpPr>
      <dsp:spPr>
        <a:xfrm>
          <a:off x="5484025" y="1984415"/>
          <a:ext cx="1044234" cy="1322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1" kern="1200"/>
            <a:t>Target Marketing</a:t>
          </a:r>
        </a:p>
      </dsp:txBody>
      <dsp:txXfrm>
        <a:off x="5484025" y="1984415"/>
        <a:ext cx="1044234" cy="1322943"/>
      </dsp:txXfrm>
    </dsp:sp>
    <dsp:sp modelId="{BA3FB8A1-FFC3-4126-983A-92FB9E4B177D}">
      <dsp:nvSpPr>
        <dsp:cNvPr id="0" name=""/>
        <dsp:cNvSpPr/>
      </dsp:nvSpPr>
      <dsp:spPr>
        <a:xfrm>
          <a:off x="5840774" y="1488311"/>
          <a:ext cx="330735" cy="3307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44AD4-3410-47BF-AEA6-27856B50746A}">
      <dsp:nvSpPr>
        <dsp:cNvPr id="0" name=""/>
        <dsp:cNvSpPr/>
      </dsp:nvSpPr>
      <dsp:spPr>
        <a:xfrm>
          <a:off x="1950272" y="340"/>
          <a:ext cx="1203810" cy="12038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b="1" kern="1200">
              <a:latin typeface="Krub" panose="00000500000000000000" pitchFamily="2" charset="-34"/>
              <a:cs typeface="Krub" panose="00000500000000000000" pitchFamily="2" charset="-34"/>
            </a:rPr>
            <a:t>Data</a:t>
          </a:r>
          <a:endParaRPr lang="en-US" sz="900" b="1" kern="1200" dirty="0">
            <a:latin typeface="Krub" panose="00000500000000000000" pitchFamily="2" charset="-34"/>
            <a:cs typeface="Krub" panose="00000500000000000000" pitchFamily="2" charset="-34"/>
          </a:endParaRPr>
        </a:p>
      </dsp:txBody>
      <dsp:txXfrm>
        <a:off x="2126566" y="176634"/>
        <a:ext cx="851222" cy="851222"/>
      </dsp:txXfrm>
    </dsp:sp>
    <dsp:sp modelId="{197768C1-10B8-4D13-9441-6ADB1FD416E6}">
      <dsp:nvSpPr>
        <dsp:cNvPr id="0" name=""/>
        <dsp:cNvSpPr/>
      </dsp:nvSpPr>
      <dsp:spPr>
        <a:xfrm rot="2160000">
          <a:off x="3116061" y="925076"/>
          <a:ext cx="320113" cy="406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Krub" panose="00000500000000000000" pitchFamily="2" charset="-34"/>
            <a:cs typeface="Krub" panose="00000500000000000000" pitchFamily="2" charset="-34"/>
          </a:endParaRPr>
        </a:p>
      </dsp:txBody>
      <dsp:txXfrm>
        <a:off x="3125231" y="978109"/>
        <a:ext cx="224079" cy="243772"/>
      </dsp:txXfrm>
    </dsp:sp>
    <dsp:sp modelId="{AA440807-4662-44DC-8F81-6C0F987D214D}">
      <dsp:nvSpPr>
        <dsp:cNvPr id="0" name=""/>
        <dsp:cNvSpPr/>
      </dsp:nvSpPr>
      <dsp:spPr>
        <a:xfrm>
          <a:off x="3412812" y="1062938"/>
          <a:ext cx="1203810" cy="12038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Krub" panose="00000500000000000000" pitchFamily="2" charset="-34"/>
              <a:cs typeface="Krub" panose="00000500000000000000" pitchFamily="2" charset="-34"/>
            </a:rPr>
            <a:t>Segmentation</a:t>
          </a:r>
        </a:p>
      </dsp:txBody>
      <dsp:txXfrm>
        <a:off x="3589106" y="1239232"/>
        <a:ext cx="851222" cy="851222"/>
      </dsp:txXfrm>
    </dsp:sp>
    <dsp:sp modelId="{47518AFD-AF5C-4283-B392-EBED3550DAF2}">
      <dsp:nvSpPr>
        <dsp:cNvPr id="0" name=""/>
        <dsp:cNvSpPr/>
      </dsp:nvSpPr>
      <dsp:spPr>
        <a:xfrm rot="6480000">
          <a:off x="3578140" y="2312743"/>
          <a:ext cx="320113" cy="406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Krub" panose="00000500000000000000" pitchFamily="2" charset="-34"/>
            <a:cs typeface="Krub" panose="00000500000000000000" pitchFamily="2" charset="-34"/>
          </a:endParaRPr>
        </a:p>
      </dsp:txBody>
      <dsp:txXfrm rot="10800000">
        <a:off x="3640995" y="2348333"/>
        <a:ext cx="224079" cy="243772"/>
      </dsp:txXfrm>
    </dsp:sp>
    <dsp:sp modelId="{B85D1092-029A-4ABF-8372-8D2F40C5475A}">
      <dsp:nvSpPr>
        <dsp:cNvPr id="0" name=""/>
        <dsp:cNvSpPr/>
      </dsp:nvSpPr>
      <dsp:spPr>
        <a:xfrm>
          <a:off x="2854172" y="2782256"/>
          <a:ext cx="1203810" cy="12038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Krub" panose="00000500000000000000" pitchFamily="2" charset="-34"/>
              <a:cs typeface="Krub" panose="00000500000000000000" pitchFamily="2" charset="-34"/>
            </a:rPr>
            <a:t>Targeted Marketing</a:t>
          </a:r>
        </a:p>
      </dsp:txBody>
      <dsp:txXfrm>
        <a:off x="3030466" y="2958550"/>
        <a:ext cx="851222" cy="851222"/>
      </dsp:txXfrm>
    </dsp:sp>
    <dsp:sp modelId="{CA03B641-97DD-4D65-AF4A-29514C07E228}">
      <dsp:nvSpPr>
        <dsp:cNvPr id="0" name=""/>
        <dsp:cNvSpPr/>
      </dsp:nvSpPr>
      <dsp:spPr>
        <a:xfrm rot="10800000">
          <a:off x="2401180" y="3181019"/>
          <a:ext cx="320113" cy="406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Krub" panose="00000500000000000000" pitchFamily="2" charset="-34"/>
            <a:cs typeface="Krub" panose="00000500000000000000" pitchFamily="2" charset="-34"/>
          </a:endParaRPr>
        </a:p>
      </dsp:txBody>
      <dsp:txXfrm rot="10800000">
        <a:off x="2497214" y="3262276"/>
        <a:ext cx="224079" cy="243772"/>
      </dsp:txXfrm>
    </dsp:sp>
    <dsp:sp modelId="{89D57966-09E4-498E-B2F5-AB4897A466F7}">
      <dsp:nvSpPr>
        <dsp:cNvPr id="0" name=""/>
        <dsp:cNvSpPr/>
      </dsp:nvSpPr>
      <dsp:spPr>
        <a:xfrm>
          <a:off x="1046373" y="2782256"/>
          <a:ext cx="1203810" cy="12038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Krub" panose="00000500000000000000" pitchFamily="2" charset="-34"/>
              <a:cs typeface="Krub" panose="00000500000000000000" pitchFamily="2" charset="-34"/>
            </a:rPr>
            <a:t>Recommender System</a:t>
          </a:r>
        </a:p>
      </dsp:txBody>
      <dsp:txXfrm>
        <a:off x="1222667" y="2958550"/>
        <a:ext cx="851222" cy="851222"/>
      </dsp:txXfrm>
    </dsp:sp>
    <dsp:sp modelId="{E4985B39-1891-4465-B85E-6BC9DA046E78}">
      <dsp:nvSpPr>
        <dsp:cNvPr id="0" name=""/>
        <dsp:cNvSpPr/>
      </dsp:nvSpPr>
      <dsp:spPr>
        <a:xfrm rot="15120000">
          <a:off x="1211700" y="2329976"/>
          <a:ext cx="320113" cy="406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Krub" panose="00000500000000000000" pitchFamily="2" charset="-34"/>
            <a:cs typeface="Krub" panose="00000500000000000000" pitchFamily="2" charset="-34"/>
          </a:endParaRPr>
        </a:p>
      </dsp:txBody>
      <dsp:txXfrm rot="10800000">
        <a:off x="1274555" y="2456900"/>
        <a:ext cx="224079" cy="243772"/>
      </dsp:txXfrm>
    </dsp:sp>
    <dsp:sp modelId="{BD768BB9-6914-4C90-B0E7-2EA6DFE04197}">
      <dsp:nvSpPr>
        <dsp:cNvPr id="0" name=""/>
        <dsp:cNvSpPr/>
      </dsp:nvSpPr>
      <dsp:spPr>
        <a:xfrm>
          <a:off x="487732" y="1062938"/>
          <a:ext cx="1203810" cy="120381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rtl="0">
            <a:lnSpc>
              <a:spcPct val="90000"/>
            </a:lnSpc>
            <a:spcBef>
              <a:spcPct val="0"/>
            </a:spcBef>
            <a:spcAft>
              <a:spcPct val="35000"/>
            </a:spcAft>
            <a:buNone/>
          </a:pPr>
          <a:r>
            <a:rPr lang="en-US" sz="900" b="1" kern="1200">
              <a:latin typeface="Krub" panose="00000500000000000000" pitchFamily="2" charset="-34"/>
              <a:cs typeface="Krub" panose="00000500000000000000" pitchFamily="2" charset="-34"/>
            </a:rPr>
            <a:t>New Transaction</a:t>
          </a:r>
          <a:endParaRPr lang="en-US" sz="900" b="1" kern="1200" dirty="0">
            <a:latin typeface="Krub" panose="00000500000000000000" pitchFamily="2" charset="-34"/>
            <a:cs typeface="Krub" panose="00000500000000000000" pitchFamily="2" charset="-34"/>
          </a:endParaRPr>
        </a:p>
      </dsp:txBody>
      <dsp:txXfrm>
        <a:off x="664026" y="1239232"/>
        <a:ext cx="851222" cy="851222"/>
      </dsp:txXfrm>
    </dsp:sp>
    <dsp:sp modelId="{5508A7AE-2B57-4A9D-AC8E-401EB7F0E6DB}">
      <dsp:nvSpPr>
        <dsp:cNvPr id="0" name=""/>
        <dsp:cNvSpPr/>
      </dsp:nvSpPr>
      <dsp:spPr>
        <a:xfrm rot="19440000">
          <a:off x="1653521" y="935726"/>
          <a:ext cx="320113" cy="406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Krub" panose="00000500000000000000" pitchFamily="2" charset="-34"/>
            <a:cs typeface="Krub" panose="00000500000000000000" pitchFamily="2" charset="-34"/>
          </a:endParaRPr>
        </a:p>
      </dsp:txBody>
      <dsp:txXfrm>
        <a:off x="1662691" y="1045207"/>
        <a:ext cx="224079" cy="24377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308322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6e0c96cd4e_3_31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6e0c96cd4e_3_31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IN"/>
          </a:p>
        </p:txBody>
      </p:sp>
    </p:spTree>
    <p:extLst>
      <p:ext uri="{BB962C8B-B14F-4D97-AF65-F5344CB8AC3E}">
        <p14:creationId xmlns:p14="http://schemas.microsoft.com/office/powerpoint/2010/main" val="139171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7451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5874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6dfe39422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6dfe39422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defRPr/>
            </a:pPr>
            <a:r>
              <a:rPr lang="en-US"/>
              <a:t>Here is the </a:t>
            </a:r>
            <a:r>
              <a:rPr lang="en-US" err="1"/>
              <a:t>behaviour</a:t>
            </a:r>
            <a:r>
              <a:rPr lang="en-US"/>
              <a:t> variable we derived, RFM and Customer Choices</a:t>
            </a:r>
            <a:endParaRPr lang="en-US" b="1"/>
          </a:p>
          <a:p>
            <a:pPr marL="158750" indent="0">
              <a:buNone/>
              <a:defRPr/>
            </a:pPr>
            <a:r>
              <a:rPr lang="en-US"/>
              <a:t>For RFM, which are commonly used for customer segmentation and help us to identify who we need to target market. </a:t>
            </a:r>
          </a:p>
          <a:p>
            <a:pPr>
              <a:defRPr/>
            </a:pPr>
            <a:r>
              <a:rPr lang="en-US"/>
              <a:t>Recency refers to how </a:t>
            </a:r>
            <a:r>
              <a:rPr lang="en-US" b="0" i="0" u="none" strike="noStrike" cap="none">
                <a:effectLst/>
                <a:sym typeface="Arial"/>
              </a:rPr>
              <a:t>recently a customer has made a purchase</a:t>
            </a:r>
            <a:endParaRPr lang="en-US"/>
          </a:p>
          <a:p>
            <a:r>
              <a:rPr lang="en-US" i="0" u="none" strike="noStrike" cap="none">
                <a:effectLst/>
                <a:sym typeface="Arial"/>
              </a:rPr>
              <a:t>Frequency</a:t>
            </a:r>
            <a:r>
              <a:rPr lang="en-US"/>
              <a:t> refers to how </a:t>
            </a:r>
            <a:r>
              <a:rPr lang="en-US" b="0" i="0" u="none" strike="noStrike" cap="none">
                <a:effectLst/>
                <a:sym typeface="Arial"/>
              </a:rPr>
              <a:t>often a customer makes a purchase</a:t>
            </a:r>
            <a:endParaRPr lang="en-US"/>
          </a:p>
          <a:p>
            <a:r>
              <a:rPr lang="en-US" i="0" u="none" strike="noStrike" cap="none">
                <a:effectLst/>
                <a:sym typeface="Arial"/>
              </a:rPr>
              <a:t>Monetary value</a:t>
            </a:r>
            <a:r>
              <a:rPr lang="en-US"/>
              <a:t> refers to how </a:t>
            </a:r>
            <a:r>
              <a:rPr lang="en-US" b="0" i="0" u="none" strike="noStrike" cap="none">
                <a:effectLst/>
                <a:sym typeface="Arial"/>
              </a:rPr>
              <a:t>much money a customer spends on purchases</a:t>
            </a:r>
            <a:r>
              <a:rPr lang="en-US"/>
              <a:t>.</a:t>
            </a:r>
          </a:p>
          <a:p>
            <a:pPr marL="158750" indent="0">
              <a:buNone/>
            </a:pPr>
            <a:r>
              <a:rPr lang="en-US"/>
              <a:t>Another important part of our analysis is customer choice, which includes brand diversity, product line diversity, and product size diversity. These variables help us to identify customer preferences for product brand, product line, and product size.</a:t>
            </a:r>
          </a:p>
          <a:p>
            <a:r>
              <a:rPr lang="en-US"/>
              <a:t>In terms of product brand, there are five different brands in our Transactions dataset: </a:t>
            </a:r>
            <a:r>
              <a:rPr lang="en-US" err="1"/>
              <a:t>Gaint</a:t>
            </a:r>
            <a:r>
              <a:rPr lang="en-US"/>
              <a:t>, Norco, OHM, Solex, Trek, and Weare A2B. </a:t>
            </a:r>
          </a:p>
          <a:p>
            <a:r>
              <a:rPr lang="en-US"/>
              <a:t>For product line, there are four different types: Mountain, Road, Standard, and Touring. </a:t>
            </a:r>
          </a:p>
          <a:p>
            <a:r>
              <a:rPr lang="en-US"/>
              <a:t>And for product size, there are three different types: Large, Medium, and Small.</a:t>
            </a:r>
          </a:p>
          <a:p>
            <a:pPr marL="158750" indent="0">
              <a:buNone/>
            </a:pPr>
            <a:r>
              <a:rPr lang="en-US"/>
              <a:t>By analyzing customer choice, we can select the products which can use for targeted marketing. This allows us to tailor our marketing strategies to the specific needs and preferences of each customer segment.</a:t>
            </a:r>
          </a:p>
          <a:p>
            <a:endParaRPr lang="en-US" sz="1100" b="0" i="0" u="none" strike="noStrike" cap="none">
              <a:solidFill>
                <a:srgbClr val="000000"/>
              </a:solidFill>
              <a:effectLst/>
              <a:latin typeface="Arial"/>
              <a:ea typeface="Arial"/>
              <a:cs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38725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Using K-means clustering method with RFM as input, we’ve identified six customer segments: Champion, Potential Champion, Loyalist, Can't Lose, Need Attention, and Sleeping Soon.</a:t>
            </a:r>
          </a:p>
          <a:p>
            <a:r>
              <a:rPr lang="en-US"/>
              <a:t>The Champion segment consists of our most valuable customers, with highest frequency, highest monetary value, and most recent visits. </a:t>
            </a:r>
          </a:p>
          <a:p>
            <a:r>
              <a:rPr lang="en-US"/>
              <a:t>The Potential Champion and Loyalist segments share similar characteristics, with high frequency, high monetary value, and recent visits. </a:t>
            </a:r>
          </a:p>
          <a:p>
            <a:r>
              <a:rPr lang="en-US"/>
              <a:t>The Can't Lose segment is the largest component of our customer base, with medium frequency, monetary value, and recency. </a:t>
            </a:r>
          </a:p>
          <a:p>
            <a:r>
              <a:rPr lang="en-US"/>
              <a:t>The Need Attention and Sleeping Soon segments belong to low value customer group,  due to low frequency, monetary value, and recency.</a:t>
            </a:r>
          </a:p>
          <a:p>
            <a:pPr>
              <a:buNone/>
            </a:pPr>
            <a:r>
              <a:rPr lang="en-US"/>
              <a:t>Assuming we only have limited marketing budget, our strategy is  to prioritize the following three segments:</a:t>
            </a:r>
          </a:p>
          <a:p>
            <a:r>
              <a:rPr lang="en-US"/>
              <a:t>First, the Can't Lose segment, which accounts for 45% of our customer base and 37% of revenue contribution. And they have potential to become high-value customers.</a:t>
            </a:r>
          </a:p>
          <a:p>
            <a:r>
              <a:rPr lang="en-US"/>
              <a:t>Second, the Loyalist segment, comprising 24% of our customer base and 31% of revenue contribution. They have space to grow and could become Potential Champion or even Champion customers.</a:t>
            </a:r>
          </a:p>
          <a:p>
            <a:r>
              <a:rPr lang="en-US"/>
              <a:t>Finally, the Need Attention segment, representing 11% of our customer base and having not visited our shop in about 3 months, requires our attention to avoid losing them.</a:t>
            </a:r>
          </a:p>
          <a:p>
            <a:pPr>
              <a:buNone/>
            </a:pPr>
            <a:r>
              <a:rPr lang="en-US"/>
              <a:t>Next, we can tailor the marketing based on our targeted customers.  </a:t>
            </a:r>
          </a:p>
          <a:p>
            <a:pPr marL="158750" indent="0">
              <a:buNone/>
            </a:pPr>
            <a:endParaRPr lang="en-US" b="1"/>
          </a:p>
          <a:p>
            <a:pPr marL="158750" indent="0">
              <a:buNone/>
            </a:pPr>
            <a:r>
              <a:rPr lang="en-US" b="1"/>
              <a:t>Note:</a:t>
            </a:r>
          </a:p>
          <a:p>
            <a:pPr marL="158750" indent="0">
              <a:buNone/>
            </a:pPr>
            <a:r>
              <a:rPr lang="en-US" sz="1100" b="1" i="0" u="none" strike="noStrike" cap="none">
                <a:solidFill>
                  <a:srgbClr val="000000"/>
                </a:solidFill>
                <a:effectLst/>
                <a:latin typeface="Arial"/>
                <a:ea typeface="Arial"/>
                <a:cs typeface="Arial"/>
                <a:sym typeface="Arial"/>
              </a:rPr>
              <a:t>Customer Segment based</a:t>
            </a:r>
            <a:r>
              <a:rPr lang="en-US" sz="1100" b="1" i="0" u="none" strike="noStrike" cap="none" baseline="0">
                <a:solidFill>
                  <a:srgbClr val="000000"/>
                </a:solidFill>
                <a:effectLst/>
                <a:latin typeface="Arial"/>
                <a:ea typeface="Arial"/>
                <a:cs typeface="Arial"/>
                <a:sym typeface="Arial"/>
              </a:rPr>
              <a:t> on </a:t>
            </a:r>
            <a:r>
              <a:rPr lang="en-US" b="1"/>
              <a:t>RFM</a:t>
            </a:r>
            <a:r>
              <a:rPr lang="en-US" sz="1100" b="1" i="0" u="none" strike="noStrike" cap="none">
                <a:solidFill>
                  <a:srgbClr val="000000"/>
                </a:solidFill>
                <a:effectLst/>
                <a:latin typeface="Arial"/>
                <a:ea typeface="Arial"/>
                <a:cs typeface="Arial"/>
                <a:sym typeface="Arial"/>
              </a:rPr>
              <a:t>:</a:t>
            </a:r>
            <a:endParaRPr lang="en-US"/>
          </a:p>
          <a:p>
            <a:r>
              <a:rPr lang="en-US" sz="1100" b="0" i="0" u="none" strike="noStrike" cap="none">
                <a:solidFill>
                  <a:srgbClr val="000000"/>
                </a:solidFill>
                <a:effectLst/>
                <a:latin typeface="Arial"/>
                <a:ea typeface="Arial"/>
                <a:cs typeface="Arial"/>
                <a:sym typeface="Arial"/>
              </a:rPr>
              <a:t>Champion Customer [clusters 6] 2% - highest frequency, highest </a:t>
            </a:r>
            <a:r>
              <a:rPr lang="en-US" sz="1100" b="0" i="0" u="none" strike="noStrike" cap="none" err="1">
                <a:solidFill>
                  <a:srgbClr val="000000"/>
                </a:solidFill>
                <a:effectLst/>
                <a:latin typeface="Arial"/>
                <a:ea typeface="Arial"/>
                <a:cs typeface="Arial"/>
                <a:sym typeface="Arial"/>
              </a:rPr>
              <a:t>monetary_value</a:t>
            </a:r>
            <a:r>
              <a:rPr lang="en-US" sz="1100" b="0" i="0" u="none" strike="noStrike" cap="none">
                <a:solidFill>
                  <a:srgbClr val="000000"/>
                </a:solidFill>
                <a:effectLst/>
                <a:latin typeface="Arial"/>
                <a:ea typeface="Arial"/>
                <a:cs typeface="Arial"/>
                <a:sym typeface="Arial"/>
              </a:rPr>
              <a:t> and most recent visit</a:t>
            </a:r>
            <a:endParaRPr lang="en-US" sz="1100" b="0" i="0" u="none" strike="noStrike" cap="none">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Potential Champion Customer [clusters 2,3] 12% - higher frequency, higher </a:t>
            </a:r>
            <a:r>
              <a:rPr lang="en-US" sz="1100" b="0" i="0" u="none" strike="noStrike" cap="none" err="1">
                <a:solidFill>
                  <a:srgbClr val="000000"/>
                </a:solidFill>
                <a:effectLst/>
                <a:latin typeface="Arial"/>
                <a:ea typeface="Arial"/>
                <a:cs typeface="Arial"/>
                <a:sym typeface="Arial"/>
              </a:rPr>
              <a:t>monetary_value</a:t>
            </a:r>
            <a:r>
              <a:rPr lang="en-US" sz="1100" b="0" i="0" u="none" strike="noStrike" cap="none">
                <a:solidFill>
                  <a:srgbClr val="000000"/>
                </a:solidFill>
                <a:effectLst/>
                <a:latin typeface="Arial"/>
                <a:ea typeface="Arial"/>
                <a:cs typeface="Arial"/>
                <a:sym typeface="Arial"/>
              </a:rPr>
              <a:t> and more recent visit</a:t>
            </a:r>
            <a:endParaRPr lang="en-US" sz="1100" b="0" i="0" u="none" strike="noStrike" cap="none">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Loyalist Customer [clusters 4, 9] 24% - high frequency, highest </a:t>
            </a:r>
            <a:r>
              <a:rPr lang="en-US" sz="1100" b="0" i="0" u="none" strike="noStrike" cap="none" err="1">
                <a:solidFill>
                  <a:srgbClr val="000000"/>
                </a:solidFill>
                <a:effectLst/>
                <a:latin typeface="Arial"/>
                <a:ea typeface="Arial"/>
                <a:cs typeface="Arial"/>
                <a:sym typeface="Arial"/>
              </a:rPr>
              <a:t>monetary_value</a:t>
            </a:r>
            <a:r>
              <a:rPr lang="en-US" sz="1100" b="0" i="0" u="none" strike="noStrike" cap="none">
                <a:solidFill>
                  <a:srgbClr val="000000"/>
                </a:solidFill>
                <a:effectLst/>
                <a:latin typeface="Arial"/>
                <a:ea typeface="Arial"/>
                <a:cs typeface="Arial"/>
                <a:sym typeface="Arial"/>
              </a:rPr>
              <a:t> and recent visit</a:t>
            </a:r>
            <a:endParaRPr lang="en-US" sz="1100" b="0" i="0" u="none" strike="noStrike" cap="none">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Can't loose Customer[clusters 0,5,8] 45% - Medium frequency, Medium </a:t>
            </a:r>
            <a:r>
              <a:rPr lang="en-US" sz="1100" b="0" i="0" u="none" strike="noStrike" cap="none" err="1">
                <a:solidFill>
                  <a:srgbClr val="000000"/>
                </a:solidFill>
                <a:effectLst/>
                <a:latin typeface="Arial"/>
                <a:ea typeface="Arial"/>
                <a:cs typeface="Arial"/>
                <a:sym typeface="Arial"/>
              </a:rPr>
              <a:t>monetary_value</a:t>
            </a:r>
            <a:r>
              <a:rPr lang="en-US" sz="1100" b="0" i="0" u="none" strike="noStrike" cap="none">
                <a:solidFill>
                  <a:srgbClr val="000000"/>
                </a:solidFill>
                <a:effectLst/>
                <a:latin typeface="Arial"/>
                <a:ea typeface="Arial"/>
                <a:cs typeface="Arial"/>
                <a:sym typeface="Arial"/>
              </a:rPr>
              <a:t>, Medium recent visit</a:t>
            </a:r>
            <a:endParaRPr lang="en-US" sz="1100" b="0" i="0" u="none" strike="noStrike" cap="none">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Need Attention Customer [clusters 1] 11% - low frequency, low </a:t>
            </a:r>
            <a:r>
              <a:rPr lang="en-US" sz="1100" b="0" i="0" u="none" strike="noStrike" cap="none" err="1">
                <a:solidFill>
                  <a:srgbClr val="000000"/>
                </a:solidFill>
                <a:effectLst/>
                <a:latin typeface="Arial"/>
                <a:ea typeface="Arial"/>
                <a:cs typeface="Arial"/>
                <a:sym typeface="Arial"/>
              </a:rPr>
              <a:t>monetary_value</a:t>
            </a:r>
            <a:r>
              <a:rPr lang="en-US" sz="1100" b="0" i="0" u="none" strike="noStrike" cap="none">
                <a:solidFill>
                  <a:srgbClr val="000000"/>
                </a:solidFill>
                <a:effectLst/>
                <a:latin typeface="Arial"/>
                <a:ea typeface="Arial"/>
                <a:cs typeface="Arial"/>
                <a:sym typeface="Arial"/>
              </a:rPr>
              <a:t> and low recent visit</a:t>
            </a:r>
            <a:endParaRPr lang="en-US" sz="1100" b="0" i="0" u="none" strike="noStrike" cap="none">
              <a:solidFill>
                <a:srgbClr val="000000"/>
              </a:solidFill>
              <a:effectLst/>
              <a:latin typeface="Arial"/>
              <a:ea typeface="Arial"/>
              <a:cs typeface="Arial"/>
            </a:endParaRPr>
          </a:p>
          <a:p>
            <a:r>
              <a:rPr lang="en-US" sz="1100" b="0" i="0" u="none" strike="noStrike" cap="none">
                <a:solidFill>
                  <a:srgbClr val="000000"/>
                </a:solidFill>
                <a:effectLst/>
                <a:latin typeface="Arial"/>
                <a:ea typeface="Arial"/>
                <a:cs typeface="Arial"/>
                <a:sym typeface="Arial"/>
              </a:rPr>
              <a:t>Sleeping Soon customer [clusters 7] 6% - lowest frequency, lowest </a:t>
            </a:r>
            <a:r>
              <a:rPr lang="en-US" sz="1100" b="0" i="0" u="none" strike="noStrike" cap="none" err="1">
                <a:solidFill>
                  <a:srgbClr val="000000"/>
                </a:solidFill>
                <a:effectLst/>
                <a:latin typeface="Arial"/>
                <a:ea typeface="Arial"/>
                <a:cs typeface="Arial"/>
                <a:sym typeface="Arial"/>
              </a:rPr>
              <a:t>monetary_value</a:t>
            </a:r>
            <a:r>
              <a:rPr lang="en-US" sz="1100" b="0" i="0" u="none" strike="noStrike" cap="none">
                <a:solidFill>
                  <a:srgbClr val="000000"/>
                </a:solidFill>
                <a:effectLst/>
                <a:latin typeface="Arial"/>
                <a:ea typeface="Arial"/>
                <a:cs typeface="Arial"/>
                <a:sym typeface="Arial"/>
              </a:rPr>
              <a:t> and long time no visit</a:t>
            </a:r>
            <a:endParaRPr lang="en-US" sz="1100" b="0" i="0" u="none" strike="noStrike" cap="none">
              <a:solidFill>
                <a:srgbClr val="000000"/>
              </a:solidFill>
              <a:effectLst/>
              <a:latin typeface="Arial"/>
              <a:ea typeface="Arial"/>
              <a:cs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27287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In this project,  we will mainly focus on and discuss two main marketing methods</a:t>
            </a:r>
            <a:r>
              <a:rPr lang="en-US" baseline="0"/>
              <a:t>:</a:t>
            </a:r>
            <a:endParaRPr lang="en-US"/>
          </a:p>
          <a:p>
            <a:pPr marL="285750" indent="-285750"/>
            <a:r>
              <a:rPr lang="en-US" b="0" i="0" u="none" strike="noStrike" cap="none">
                <a:effectLst/>
                <a:sym typeface="Arial"/>
              </a:rPr>
              <a:t>Social media marketing: </a:t>
            </a:r>
            <a:r>
              <a:rPr lang="en-US"/>
              <a:t>We will use popular </a:t>
            </a:r>
            <a:r>
              <a:rPr lang="en-US" b="0" i="0" u="none" strike="noStrike" cap="none">
                <a:effectLst/>
                <a:sym typeface="Arial"/>
              </a:rPr>
              <a:t>social media platforms </a:t>
            </a:r>
            <a:r>
              <a:rPr lang="en-US"/>
              <a:t>such as </a:t>
            </a:r>
            <a:r>
              <a:rPr lang="en-US" b="0" i="0" u="none" strike="noStrike" cap="none">
                <a:effectLst/>
                <a:sym typeface="Arial"/>
              </a:rPr>
              <a:t>Facebook, Instagram, </a:t>
            </a:r>
            <a:r>
              <a:rPr lang="en-US"/>
              <a:t>tiktok </a:t>
            </a:r>
            <a:r>
              <a:rPr lang="en-US" b="0" i="0" u="none" strike="noStrike" cap="none">
                <a:effectLst/>
                <a:sym typeface="Arial"/>
              </a:rPr>
              <a:t>and Twitter to </a:t>
            </a:r>
            <a:r>
              <a:rPr lang="en-US"/>
              <a:t>connect with our </a:t>
            </a:r>
            <a:r>
              <a:rPr lang="en-US" b="0" i="0" u="none" strike="noStrike" cap="none">
                <a:effectLst/>
                <a:sym typeface="Arial"/>
              </a:rPr>
              <a:t>target audience</a:t>
            </a:r>
            <a:r>
              <a:rPr lang="en-US"/>
              <a:t> and display our product</a:t>
            </a:r>
            <a:r>
              <a:rPr lang="en-US" b="0" i="0" u="none" strike="noStrike" cap="none">
                <a:effectLst/>
                <a:sym typeface="Arial"/>
              </a:rPr>
              <a:t>.</a:t>
            </a:r>
            <a:endParaRPr lang="en-US"/>
          </a:p>
          <a:p>
            <a:pPr marL="285750" indent="-285750"/>
            <a:r>
              <a:rPr lang="en-US" b="0" i="0" u="none" strike="noStrike" cap="none">
                <a:effectLst/>
                <a:sym typeface="Arial"/>
              </a:rPr>
              <a:t>Email marketing: </a:t>
            </a:r>
            <a:r>
              <a:rPr lang="en-US"/>
              <a:t>We will create </a:t>
            </a:r>
            <a:r>
              <a:rPr lang="en-US" b="0" i="0" u="none" strike="noStrike" cap="none">
                <a:effectLst/>
                <a:sym typeface="Arial"/>
              </a:rPr>
              <a:t>targeted email campaigns </a:t>
            </a:r>
            <a:r>
              <a:rPr lang="en-US"/>
              <a:t>with personalized messaging </a:t>
            </a:r>
            <a:r>
              <a:rPr lang="en-US" b="0" i="0" u="none" strike="noStrike" cap="none">
                <a:effectLst/>
                <a:sym typeface="Arial"/>
              </a:rPr>
              <a:t>to reach specific segments of </a:t>
            </a:r>
            <a:r>
              <a:rPr lang="en-US"/>
              <a:t>our </a:t>
            </a:r>
            <a:r>
              <a:rPr lang="en-US" b="0" i="0" u="none" strike="noStrike" cap="none">
                <a:effectLst/>
                <a:sym typeface="Arial"/>
              </a:rPr>
              <a:t>audience. This </a:t>
            </a:r>
            <a:r>
              <a:rPr lang="en-US"/>
              <a:t>will help us to keep our customers informed about new products</a:t>
            </a:r>
            <a:r>
              <a:rPr lang="en-US" b="0" i="0" u="none" strike="noStrike" cap="none">
                <a:effectLst/>
                <a:sym typeface="Arial"/>
              </a:rPr>
              <a:t>, </a:t>
            </a:r>
            <a:r>
              <a:rPr lang="en-US"/>
              <a:t>promotions</a:t>
            </a:r>
            <a:r>
              <a:rPr lang="en-US" b="0" i="0" u="none" strike="noStrike" cap="none">
                <a:effectLst/>
                <a:sym typeface="Arial"/>
              </a:rPr>
              <a:t>, </a:t>
            </a:r>
            <a:r>
              <a:rPr lang="en-US"/>
              <a:t>and events</a:t>
            </a:r>
            <a:r>
              <a:rPr lang="en-US" b="0" i="0" u="none" strike="noStrike" cap="none">
                <a:effectLst/>
                <a:sym typeface="Arial"/>
              </a:rPr>
              <a:t>, </a:t>
            </a:r>
            <a:r>
              <a:rPr lang="en-US"/>
              <a:t>as well as </a:t>
            </a:r>
            <a:r>
              <a:rPr lang="en-US" b="0" i="0" u="none" strike="noStrike" cap="none">
                <a:effectLst/>
                <a:sym typeface="Arial"/>
              </a:rPr>
              <a:t>to </a:t>
            </a:r>
            <a:r>
              <a:rPr lang="en-US"/>
              <a:t>maintain ongoing communication with them</a:t>
            </a:r>
            <a:r>
              <a:rPr lang="en-US" b="0" i="0" u="none" strike="noStrike" cap="none">
                <a:effectLst/>
                <a:sym typeface="Arial"/>
              </a:rPr>
              <a:t>.</a:t>
            </a:r>
            <a:endParaRPr lang="en-US"/>
          </a:p>
          <a:p>
            <a:pPr marL="0" indent="0">
              <a:buNone/>
            </a:pPr>
            <a:endParaRPr lang="en-US" sz="1100" b="0" i="0" u="none" strike="noStrike" cap="none">
              <a:solidFill>
                <a:srgbClr val="000000"/>
              </a:solidFill>
              <a:effectLst/>
              <a:latin typeface="Arial"/>
              <a:ea typeface="Arial"/>
              <a:cs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09449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To determine which products to market to our target customers, we train Hierarchical clustering modeling with customer choice as input, which has resulted in 11 clusters. We further grouped these clusters into high, medium, and low categories based on their level of brand diversity, product line diversity, and product size diversity.</a:t>
            </a:r>
          </a:p>
          <a:p>
            <a:pPr>
              <a:buNone/>
            </a:pPr>
            <a:endParaRPr lang="en-US"/>
          </a:p>
          <a:p>
            <a:pPr>
              <a:buNone/>
            </a:pPr>
            <a:r>
              <a:rPr lang="en-US"/>
              <a:t>For example, customers in the high diversity cluster are more willing to try different products, so we can target them with advertisements for the latest products. </a:t>
            </a:r>
          </a:p>
          <a:p>
            <a:pPr>
              <a:buNone/>
            </a:pPr>
            <a:r>
              <a:rPr lang="en-US"/>
              <a:t>Another example - customers in cluster 1, we can see that they prefer a specific product line but are open to trying different brands and product sizes. Therefore, we can introduce different brand and product size options but still focus on the preferred product line based on their transaction history.</a:t>
            </a:r>
          </a:p>
          <a:p>
            <a:pPr>
              <a:buNone/>
            </a:pPr>
            <a:endParaRPr lang="en-US"/>
          </a:p>
          <a:p>
            <a:pPr>
              <a:buNone/>
            </a:pPr>
            <a:r>
              <a:rPr lang="en-US"/>
              <a:t>Using this approach, we can identify the preferences of our target customers and tailor our marketing efforts accordingly to promote the most relevant products.</a:t>
            </a:r>
          </a:p>
          <a:p>
            <a:pPr>
              <a:buNone/>
            </a:pPr>
            <a:r>
              <a:rPr lang="en-US"/>
              <a:t> </a:t>
            </a:r>
          </a:p>
          <a:p>
            <a:pPr marL="0" lvl="0" indent="0" algn="l">
              <a:spcBef>
                <a:spcPts val="0"/>
              </a:spcBef>
              <a:spcAft>
                <a:spcPts val="0"/>
              </a:spcAft>
              <a:buNone/>
            </a:pPr>
            <a:endParaRPr lang="en-US"/>
          </a:p>
        </p:txBody>
      </p:sp>
    </p:spTree>
    <p:extLst>
      <p:ext uri="{BB962C8B-B14F-4D97-AF65-F5344CB8AC3E}">
        <p14:creationId xmlns:p14="http://schemas.microsoft.com/office/powerpoint/2010/main" val="3787165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dfe394226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dfe394226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567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dfe39422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dfe39422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In this section, I will discuss customer segmentation based on customer </a:t>
            </a:r>
            <a:r>
              <a:rPr lang="en-US" err="1"/>
              <a:t>behaviour</a:t>
            </a:r>
            <a:r>
              <a:rPr lang="en-US"/>
              <a:t> and how it is linked to our target marketing activities. By exploring customer segmentation, we can answer two important questions:</a:t>
            </a:r>
          </a:p>
          <a:p>
            <a:pPr marL="171450" indent="-171450"/>
            <a:r>
              <a:rPr lang="en-US"/>
              <a:t>The first question is "Who is our marketing target?" Customer segmentation allows us to group our customers based on shared characteristics. By doing so, we can identify which segments are the ones that have the greatest potential for growth or need more attention. </a:t>
            </a:r>
          </a:p>
          <a:p>
            <a:pPr marL="171450" indent="-171450"/>
            <a:r>
              <a:rPr lang="en-US"/>
              <a:t>The second question is "What should we market?" By understanding the behavior of each customer segment, we can identify their specific needs and preferences. By tailoring our marketing messages to each segment's specific needs and preferences, we can create more effective marketing campaigns.</a:t>
            </a:r>
          </a:p>
          <a:p>
            <a:pPr marL="0" indent="0">
              <a:buNone/>
            </a:pPr>
            <a:r>
              <a:rPr lang="en-US"/>
              <a:t>we try to reach the right audience with the right message, by exploring these two questions.</a:t>
            </a:r>
          </a:p>
          <a:p>
            <a:pPr marL="0" lvl="0" indent="0" algn="l">
              <a:spcBef>
                <a:spcPts val="0"/>
              </a:spcBef>
              <a:spcAft>
                <a:spcPts val="0"/>
              </a:spcAft>
              <a:buNone/>
            </a:pPr>
            <a:endParaRPr lang="en-US"/>
          </a:p>
        </p:txBody>
      </p:sp>
    </p:spTree>
    <p:extLst>
      <p:ext uri="{BB962C8B-B14F-4D97-AF65-F5344CB8AC3E}">
        <p14:creationId xmlns:p14="http://schemas.microsoft.com/office/powerpoint/2010/main" val="3821990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8861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36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e0c96cd4e_3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e0c96cd4e_3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547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1111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3756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4213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506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188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254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0373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719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236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0975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dfe394226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6dfe394226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6784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2785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dfe394226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dfe394226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098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dfe39422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dfe39422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961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dfe39422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dfe39422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a:t>The idea for the new customer recommender came from the available data in our dataset. </a:t>
            </a:r>
            <a:endParaRPr/>
          </a:p>
        </p:txBody>
      </p:sp>
    </p:spTree>
    <p:extLst>
      <p:ext uri="{BB962C8B-B14F-4D97-AF65-F5344CB8AC3E}">
        <p14:creationId xmlns:p14="http://schemas.microsoft.com/office/powerpoint/2010/main" val="1005722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6dfe39422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6dfe39422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843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dfe3942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dfe3942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076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dfe3942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dfe3942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944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dfe3942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dfe3942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2164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dfe3942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dfe3942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1583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dfe3942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dfe3942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950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6dfe39422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6dfe39422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792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dfe3942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dfe3942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82406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e0c96cd4e_3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e0c96cd4e_3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041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e0c96cd4e_3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e0c96cd4e_3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532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e0c96cd4e_3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e0c96cd4e_3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280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dfe3942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dfe3942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8271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6dfe39422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6dfe39422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794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e0c96cd4e_3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e0c96cd4e_3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377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6dfe394226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6dfe39422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4062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dfe39422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dfe39422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3788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dfe394226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dfe394226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3659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dfe39422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dfe39422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9376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6dfe39422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6dfe39422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1511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6dfe394226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6dfe394226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289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6dfe394226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6dfe394226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7573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dfe394226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dfe39422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0381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286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0798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431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0486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5305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115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dfe394226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6dfe394226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709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dirty="0"/>
              <a:t>Look at who you need to hit up.</a:t>
            </a:r>
            <a:endParaRPr/>
          </a:p>
        </p:txBody>
      </p:sp>
    </p:spTree>
    <p:extLst>
      <p:ext uri="{BB962C8B-B14F-4D97-AF65-F5344CB8AC3E}">
        <p14:creationId xmlns:p14="http://schemas.microsoft.com/office/powerpoint/2010/main" val="10096103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dirty="0"/>
              <a:t>Look at who you should celebrate.</a:t>
            </a:r>
            <a:endParaRPr/>
          </a:p>
        </p:txBody>
      </p:sp>
    </p:spTree>
    <p:extLst>
      <p:ext uri="{BB962C8B-B14F-4D97-AF65-F5344CB8AC3E}">
        <p14:creationId xmlns:p14="http://schemas.microsoft.com/office/powerpoint/2010/main" val="41504494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dirty="0"/>
              <a:t>Customer-level check up. Consistent buyer every month. </a:t>
            </a:r>
            <a:endParaRPr/>
          </a:p>
        </p:txBody>
      </p:sp>
    </p:spTree>
    <p:extLst>
      <p:ext uri="{BB962C8B-B14F-4D97-AF65-F5344CB8AC3E}">
        <p14:creationId xmlns:p14="http://schemas.microsoft.com/office/powerpoint/2010/main" val="3679077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6dfe394226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6dfe394226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1567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6dfe394226_0_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6dfe394226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124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dfe394226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dfe394226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0096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Here is the customer segmentation analysis flow. </a:t>
            </a:r>
          </a:p>
          <a:p>
            <a:r>
              <a:rPr lang="en-US"/>
              <a:t>The first step is data preparation and EDA, Our team members have already briefed us on our findings from the EDA.</a:t>
            </a:r>
          </a:p>
          <a:p>
            <a:r>
              <a:rPr lang="en-US"/>
              <a:t>The next step is </a:t>
            </a:r>
            <a:r>
              <a:rPr lang="en-US" err="1"/>
              <a:t>behaviour</a:t>
            </a:r>
            <a:r>
              <a:rPr lang="en-US"/>
              <a:t> variable deriving, which is used as input for clustering modelling. We use two clustering algorithms in this section, K-means and Hierarchical clustering, to segment our customers. This allows us to group our customers into similar groups based on their </a:t>
            </a:r>
            <a:r>
              <a:rPr lang="en-US" err="1"/>
              <a:t>behaviours</a:t>
            </a:r>
            <a:r>
              <a:rPr lang="en-US"/>
              <a:t>.</a:t>
            </a:r>
          </a:p>
          <a:p>
            <a:r>
              <a:rPr lang="en-US"/>
              <a:t>Once we have clusters, we can conduct cluster analysis based on clustering result. This step helps us to understand the characteristics of each cluster and their potential needs and preferences.</a:t>
            </a:r>
          </a:p>
          <a:p>
            <a:r>
              <a:rPr lang="en-US"/>
              <a:t>Finally, with this information, we can develop targeted marketing strategies that are tailored to the specific needs and preferences of each cluster. </a:t>
            </a:r>
          </a:p>
          <a:p>
            <a:pPr marL="0" lvl="0" indent="0" algn="l">
              <a:spcBef>
                <a:spcPts val="0"/>
              </a:spcBef>
              <a:spcAft>
                <a:spcPts val="0"/>
              </a:spcAft>
              <a:buNone/>
            </a:pPr>
            <a:endParaRPr/>
          </a:p>
        </p:txBody>
      </p:sp>
    </p:spTree>
    <p:extLst>
      <p:ext uri="{BB962C8B-B14F-4D97-AF65-F5344CB8AC3E}">
        <p14:creationId xmlns:p14="http://schemas.microsoft.com/office/powerpoint/2010/main" val="3295566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dfe394226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dfe394226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693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34188" y="1661600"/>
            <a:ext cx="4275600" cy="1782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6000"/>
              <a:buNone/>
              <a:defRPr sz="96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0" name="Google Shape;10;p2"/>
          <p:cNvSpPr txBox="1">
            <a:spLocks noGrp="1"/>
          </p:cNvSpPr>
          <p:nvPr>
            <p:ph type="subTitle" idx="1"/>
          </p:nvPr>
        </p:nvSpPr>
        <p:spPr>
          <a:xfrm>
            <a:off x="3370938" y="3756888"/>
            <a:ext cx="2402100" cy="717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800"/>
              <a:buNone/>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s 2">
  <p:cSld name="CUSTOM_9">
    <p:spTree>
      <p:nvGrpSpPr>
        <p:cNvPr id="1" name="Shape 72"/>
        <p:cNvGrpSpPr/>
        <p:nvPr/>
      </p:nvGrpSpPr>
      <p:grpSpPr>
        <a:xfrm>
          <a:off x="0" y="0"/>
          <a:ext cx="0" cy="0"/>
          <a:chOff x="0" y="0"/>
          <a:chExt cx="0" cy="0"/>
        </a:xfrm>
      </p:grpSpPr>
      <p:sp>
        <p:nvSpPr>
          <p:cNvPr id="73" name="Google Shape;73;p15"/>
          <p:cNvSpPr txBox="1">
            <a:spLocks noGrp="1"/>
          </p:cNvSpPr>
          <p:nvPr>
            <p:ph type="ctrTitle"/>
          </p:nvPr>
        </p:nvSpPr>
        <p:spPr>
          <a:xfrm>
            <a:off x="1486575" y="2448100"/>
            <a:ext cx="13656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24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74" name="Google Shape;74;p15"/>
          <p:cNvSpPr txBox="1">
            <a:spLocks noGrp="1"/>
          </p:cNvSpPr>
          <p:nvPr>
            <p:ph type="subTitle" idx="1"/>
          </p:nvPr>
        </p:nvSpPr>
        <p:spPr>
          <a:xfrm>
            <a:off x="1409625" y="2949000"/>
            <a:ext cx="15195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400">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5" name="Google Shape;75;p15"/>
          <p:cNvSpPr txBox="1">
            <a:spLocks noGrp="1"/>
          </p:cNvSpPr>
          <p:nvPr>
            <p:ph type="ctrTitle" idx="2"/>
          </p:nvPr>
        </p:nvSpPr>
        <p:spPr>
          <a:xfrm>
            <a:off x="3895267" y="2448100"/>
            <a:ext cx="13656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24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76" name="Google Shape;76;p15"/>
          <p:cNvSpPr txBox="1">
            <a:spLocks noGrp="1"/>
          </p:cNvSpPr>
          <p:nvPr>
            <p:ph type="subTitle" idx="3"/>
          </p:nvPr>
        </p:nvSpPr>
        <p:spPr>
          <a:xfrm>
            <a:off x="3818317" y="2949000"/>
            <a:ext cx="15195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400">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7" name="Google Shape;77;p15"/>
          <p:cNvSpPr txBox="1">
            <a:spLocks noGrp="1"/>
          </p:cNvSpPr>
          <p:nvPr>
            <p:ph type="ctrTitle" idx="4"/>
          </p:nvPr>
        </p:nvSpPr>
        <p:spPr>
          <a:xfrm>
            <a:off x="6349013" y="2448100"/>
            <a:ext cx="13656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400"/>
              <a:buNone/>
              <a:defRPr sz="2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78" name="Google Shape;78;p15"/>
          <p:cNvSpPr txBox="1">
            <a:spLocks noGrp="1"/>
          </p:cNvSpPr>
          <p:nvPr>
            <p:ph type="subTitle" idx="5"/>
          </p:nvPr>
        </p:nvSpPr>
        <p:spPr>
          <a:xfrm>
            <a:off x="6272063" y="2949000"/>
            <a:ext cx="1519500" cy="78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4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9" name="Google Shape;79;p15"/>
          <p:cNvSpPr txBox="1">
            <a:spLocks noGrp="1"/>
          </p:cNvSpPr>
          <p:nvPr>
            <p:ph type="title" idx="6"/>
          </p:nvPr>
        </p:nvSpPr>
        <p:spPr>
          <a:xfrm>
            <a:off x="1655400" y="355575"/>
            <a:ext cx="58332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1">
  <p:cSld name="CUSTOM_9_1">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4010025" y="2447488"/>
            <a:ext cx="18288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6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82" name="Google Shape;82;p16"/>
          <p:cNvSpPr txBox="1">
            <a:spLocks noGrp="1"/>
          </p:cNvSpPr>
          <p:nvPr>
            <p:ph type="subTitle" idx="1"/>
          </p:nvPr>
        </p:nvSpPr>
        <p:spPr>
          <a:xfrm>
            <a:off x="4010025" y="1621973"/>
            <a:ext cx="1881300" cy="78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000"/>
              <a:buNone/>
              <a:defRPr sz="1600">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3" name="Google Shape;83;p16"/>
          <p:cNvSpPr txBox="1">
            <a:spLocks noGrp="1"/>
          </p:cNvSpPr>
          <p:nvPr>
            <p:ph type="ctrTitle" idx="2"/>
          </p:nvPr>
        </p:nvSpPr>
        <p:spPr>
          <a:xfrm>
            <a:off x="4010025" y="4070075"/>
            <a:ext cx="16254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6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84" name="Google Shape;84;p16"/>
          <p:cNvSpPr txBox="1">
            <a:spLocks noGrp="1"/>
          </p:cNvSpPr>
          <p:nvPr>
            <p:ph type="subTitle" idx="3"/>
          </p:nvPr>
        </p:nvSpPr>
        <p:spPr>
          <a:xfrm>
            <a:off x="4010025" y="3285321"/>
            <a:ext cx="1881300" cy="78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000"/>
              <a:buNone/>
              <a:defRPr sz="1600">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5" name="Google Shape;85;p16"/>
          <p:cNvSpPr txBox="1">
            <a:spLocks noGrp="1"/>
          </p:cNvSpPr>
          <p:nvPr>
            <p:ph type="ctrTitle" idx="4"/>
          </p:nvPr>
        </p:nvSpPr>
        <p:spPr>
          <a:xfrm>
            <a:off x="6297903" y="2429575"/>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6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86" name="Google Shape;86;p16"/>
          <p:cNvSpPr txBox="1">
            <a:spLocks noGrp="1"/>
          </p:cNvSpPr>
          <p:nvPr>
            <p:ph type="subTitle" idx="5"/>
          </p:nvPr>
        </p:nvSpPr>
        <p:spPr>
          <a:xfrm>
            <a:off x="6297901" y="1621975"/>
            <a:ext cx="2007300" cy="78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000"/>
              <a:buNone/>
              <a:defRPr sz="16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7" name="Google Shape;87;p16"/>
          <p:cNvSpPr txBox="1">
            <a:spLocks noGrp="1"/>
          </p:cNvSpPr>
          <p:nvPr>
            <p:ph type="ctrTitle" idx="6"/>
          </p:nvPr>
        </p:nvSpPr>
        <p:spPr>
          <a:xfrm>
            <a:off x="6297901" y="4070075"/>
            <a:ext cx="16650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16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88" name="Google Shape;88;p16"/>
          <p:cNvSpPr txBox="1">
            <a:spLocks noGrp="1"/>
          </p:cNvSpPr>
          <p:nvPr>
            <p:ph type="subTitle" idx="7"/>
          </p:nvPr>
        </p:nvSpPr>
        <p:spPr>
          <a:xfrm>
            <a:off x="6297900" y="3285325"/>
            <a:ext cx="1923600" cy="78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000"/>
              <a:buNone/>
              <a:defRPr sz="16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9" name="Google Shape;89;p16"/>
          <p:cNvSpPr txBox="1">
            <a:spLocks noGrp="1"/>
          </p:cNvSpPr>
          <p:nvPr>
            <p:ph type="title" idx="8"/>
          </p:nvPr>
        </p:nvSpPr>
        <p:spPr>
          <a:xfrm>
            <a:off x="3347550" y="355575"/>
            <a:ext cx="51912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17">
    <p:spTree>
      <p:nvGrpSpPr>
        <p:cNvPr id="1" name="Shape 90"/>
        <p:cNvGrpSpPr/>
        <p:nvPr/>
      </p:nvGrpSpPr>
      <p:grpSpPr>
        <a:xfrm>
          <a:off x="0" y="0"/>
          <a:ext cx="0" cy="0"/>
          <a:chOff x="0" y="0"/>
          <a:chExt cx="0" cy="0"/>
        </a:xfrm>
      </p:grpSpPr>
      <p:sp>
        <p:nvSpPr>
          <p:cNvPr id="91" name="Google Shape;91;p17"/>
          <p:cNvSpPr txBox="1">
            <a:spLocks noGrp="1"/>
          </p:cNvSpPr>
          <p:nvPr>
            <p:ph type="ctrTitle"/>
          </p:nvPr>
        </p:nvSpPr>
        <p:spPr>
          <a:xfrm>
            <a:off x="447276" y="1374775"/>
            <a:ext cx="2835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400" b="0"/>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92" name="Google Shape;92;p17"/>
          <p:cNvSpPr txBox="1">
            <a:spLocks noGrp="1"/>
          </p:cNvSpPr>
          <p:nvPr>
            <p:ph type="subTitle" idx="1"/>
          </p:nvPr>
        </p:nvSpPr>
        <p:spPr>
          <a:xfrm>
            <a:off x="924284" y="1881046"/>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solidFill>
                  <a:schemeClr val="dk1"/>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93" name="Google Shape;93;p17"/>
          <p:cNvSpPr txBox="1">
            <a:spLocks noGrp="1"/>
          </p:cNvSpPr>
          <p:nvPr>
            <p:ph type="ctrTitle" idx="2"/>
          </p:nvPr>
        </p:nvSpPr>
        <p:spPr>
          <a:xfrm>
            <a:off x="3107775" y="1374775"/>
            <a:ext cx="2955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400" b="0"/>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94" name="Google Shape;94;p17"/>
          <p:cNvSpPr txBox="1">
            <a:spLocks noGrp="1"/>
          </p:cNvSpPr>
          <p:nvPr>
            <p:ph type="subTitle" idx="3"/>
          </p:nvPr>
        </p:nvSpPr>
        <p:spPr>
          <a:xfrm>
            <a:off x="3645084" y="1883824"/>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solidFill>
                  <a:schemeClr val="dk1"/>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95" name="Google Shape;95;p17"/>
          <p:cNvSpPr txBox="1">
            <a:spLocks noGrp="1"/>
          </p:cNvSpPr>
          <p:nvPr>
            <p:ph type="ctrTitle" idx="4"/>
          </p:nvPr>
        </p:nvSpPr>
        <p:spPr>
          <a:xfrm>
            <a:off x="5828576" y="1374775"/>
            <a:ext cx="2955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400" b="0"/>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96" name="Google Shape;96;p17"/>
          <p:cNvSpPr txBox="1">
            <a:spLocks noGrp="1"/>
          </p:cNvSpPr>
          <p:nvPr>
            <p:ph type="subTitle" idx="5"/>
          </p:nvPr>
        </p:nvSpPr>
        <p:spPr>
          <a:xfrm>
            <a:off x="6365884" y="1881046"/>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solidFill>
                  <a:schemeClr val="dk1"/>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97" name="Google Shape;97;p17"/>
          <p:cNvSpPr txBox="1">
            <a:spLocks noGrp="1"/>
          </p:cNvSpPr>
          <p:nvPr>
            <p:ph type="ctrTitle" idx="6"/>
          </p:nvPr>
        </p:nvSpPr>
        <p:spPr>
          <a:xfrm>
            <a:off x="448575" y="2858075"/>
            <a:ext cx="28341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400" b="0"/>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98" name="Google Shape;98;p17"/>
          <p:cNvSpPr txBox="1">
            <a:spLocks noGrp="1"/>
          </p:cNvSpPr>
          <p:nvPr>
            <p:ph type="subTitle" idx="7"/>
          </p:nvPr>
        </p:nvSpPr>
        <p:spPr>
          <a:xfrm>
            <a:off x="924975" y="3364343"/>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solidFill>
                  <a:schemeClr val="dk1"/>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99" name="Google Shape;99;p17"/>
          <p:cNvSpPr txBox="1">
            <a:spLocks noGrp="1"/>
          </p:cNvSpPr>
          <p:nvPr>
            <p:ph type="ctrTitle" idx="8"/>
          </p:nvPr>
        </p:nvSpPr>
        <p:spPr>
          <a:xfrm>
            <a:off x="3150490" y="2860850"/>
            <a:ext cx="2871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400" b="0"/>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00" name="Google Shape;100;p17"/>
          <p:cNvSpPr txBox="1">
            <a:spLocks noGrp="1"/>
          </p:cNvSpPr>
          <p:nvPr>
            <p:ph type="subTitle" idx="9"/>
          </p:nvPr>
        </p:nvSpPr>
        <p:spPr>
          <a:xfrm>
            <a:off x="3645775" y="3367121"/>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solidFill>
                  <a:schemeClr val="dk1"/>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01" name="Google Shape;101;p17"/>
          <p:cNvSpPr txBox="1">
            <a:spLocks noGrp="1"/>
          </p:cNvSpPr>
          <p:nvPr>
            <p:ph type="ctrTitle" idx="13"/>
          </p:nvPr>
        </p:nvSpPr>
        <p:spPr>
          <a:xfrm>
            <a:off x="5871263" y="2858075"/>
            <a:ext cx="28719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400" b="0"/>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102" name="Google Shape;102;p17"/>
          <p:cNvSpPr txBox="1">
            <a:spLocks noGrp="1"/>
          </p:cNvSpPr>
          <p:nvPr>
            <p:ph type="subTitle" idx="14"/>
          </p:nvPr>
        </p:nvSpPr>
        <p:spPr>
          <a:xfrm>
            <a:off x="6366575" y="3364343"/>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400">
                <a:solidFill>
                  <a:schemeClr val="dk1"/>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103" name="Google Shape;103;p17"/>
          <p:cNvSpPr txBox="1">
            <a:spLocks noGrp="1"/>
          </p:cNvSpPr>
          <p:nvPr>
            <p:ph type="title" idx="15"/>
          </p:nvPr>
        </p:nvSpPr>
        <p:spPr>
          <a:xfrm>
            <a:off x="2541300" y="355575"/>
            <a:ext cx="40614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itle">
  <p:cSld name="CUSTOM_5">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777450" y="540000"/>
            <a:ext cx="3061200" cy="3214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chemeClr val="accent1"/>
                </a:solidFill>
              </a:defRPr>
            </a:lvl1pPr>
            <a:lvl2pPr lvl="1" rtl="0">
              <a:spcBef>
                <a:spcPts val="0"/>
              </a:spcBef>
              <a:spcAft>
                <a:spcPts val="0"/>
              </a:spcAft>
              <a:buNone/>
              <a:defRPr sz="4800">
                <a:solidFill>
                  <a:schemeClr val="accent1"/>
                </a:solidFill>
              </a:defRPr>
            </a:lvl2pPr>
            <a:lvl3pPr lvl="2" rtl="0">
              <a:spcBef>
                <a:spcPts val="0"/>
              </a:spcBef>
              <a:spcAft>
                <a:spcPts val="0"/>
              </a:spcAft>
              <a:buNone/>
              <a:defRPr sz="4800">
                <a:solidFill>
                  <a:schemeClr val="accent1"/>
                </a:solidFill>
              </a:defRPr>
            </a:lvl3pPr>
            <a:lvl4pPr lvl="3" rtl="0">
              <a:spcBef>
                <a:spcPts val="0"/>
              </a:spcBef>
              <a:spcAft>
                <a:spcPts val="0"/>
              </a:spcAft>
              <a:buNone/>
              <a:defRPr sz="4800">
                <a:solidFill>
                  <a:schemeClr val="accent1"/>
                </a:solidFill>
              </a:defRPr>
            </a:lvl4pPr>
            <a:lvl5pPr lvl="4" rtl="0">
              <a:spcBef>
                <a:spcPts val="0"/>
              </a:spcBef>
              <a:spcAft>
                <a:spcPts val="0"/>
              </a:spcAft>
              <a:buNone/>
              <a:defRPr sz="4800">
                <a:solidFill>
                  <a:schemeClr val="accent1"/>
                </a:solidFill>
              </a:defRPr>
            </a:lvl5pPr>
            <a:lvl6pPr lvl="5" rtl="0">
              <a:spcBef>
                <a:spcPts val="0"/>
              </a:spcBef>
              <a:spcAft>
                <a:spcPts val="0"/>
              </a:spcAft>
              <a:buNone/>
              <a:defRPr sz="4800">
                <a:solidFill>
                  <a:schemeClr val="accent1"/>
                </a:solidFill>
              </a:defRPr>
            </a:lvl6pPr>
            <a:lvl7pPr lvl="6" rtl="0">
              <a:spcBef>
                <a:spcPts val="0"/>
              </a:spcBef>
              <a:spcAft>
                <a:spcPts val="0"/>
              </a:spcAft>
              <a:buNone/>
              <a:defRPr sz="4800">
                <a:solidFill>
                  <a:schemeClr val="accent1"/>
                </a:solidFill>
              </a:defRPr>
            </a:lvl7pPr>
            <a:lvl8pPr lvl="7" rtl="0">
              <a:spcBef>
                <a:spcPts val="0"/>
              </a:spcBef>
              <a:spcAft>
                <a:spcPts val="0"/>
              </a:spcAft>
              <a:buNone/>
              <a:defRPr sz="4800">
                <a:solidFill>
                  <a:schemeClr val="accent1"/>
                </a:solidFill>
              </a:defRPr>
            </a:lvl8pPr>
            <a:lvl9pPr lvl="8" rtl="0">
              <a:spcBef>
                <a:spcPts val="0"/>
              </a:spcBef>
              <a:spcAft>
                <a:spcPts val="0"/>
              </a:spcAft>
              <a:buNone/>
              <a:defRPr sz="48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106"/>
        <p:cNvGrpSpPr/>
        <p:nvPr/>
      </p:nvGrpSpPr>
      <p:grpSpPr>
        <a:xfrm>
          <a:off x="0" y="0"/>
          <a:ext cx="0" cy="0"/>
          <a:chOff x="0" y="0"/>
          <a:chExt cx="0" cy="0"/>
        </a:xfrm>
      </p:grpSpPr>
      <p:sp>
        <p:nvSpPr>
          <p:cNvPr id="107" name="Google Shape;107;p19"/>
          <p:cNvSpPr txBox="1">
            <a:spLocks noGrp="1"/>
          </p:cNvSpPr>
          <p:nvPr>
            <p:ph type="ctrTitle"/>
          </p:nvPr>
        </p:nvSpPr>
        <p:spPr>
          <a:xfrm>
            <a:off x="720000" y="476223"/>
            <a:ext cx="3867300" cy="1174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60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08" name="Google Shape;108;p19"/>
          <p:cNvSpPr txBox="1">
            <a:spLocks noGrp="1"/>
          </p:cNvSpPr>
          <p:nvPr>
            <p:ph type="subTitle" idx="1"/>
          </p:nvPr>
        </p:nvSpPr>
        <p:spPr>
          <a:xfrm>
            <a:off x="720000" y="1875000"/>
            <a:ext cx="3061500" cy="139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9" name="Google Shape;109;p19"/>
          <p:cNvSpPr txBox="1"/>
          <p:nvPr/>
        </p:nvSpPr>
        <p:spPr>
          <a:xfrm>
            <a:off x="720000" y="3841696"/>
            <a:ext cx="3000000" cy="93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000">
                <a:solidFill>
                  <a:schemeClr val="dk1"/>
                </a:solidFill>
                <a:latin typeface="Krub"/>
                <a:ea typeface="Krub"/>
                <a:cs typeface="Krub"/>
                <a:sym typeface="Krub"/>
              </a:rPr>
              <a:t>CREDITS: This presentation template was created by </a:t>
            </a:r>
            <a:r>
              <a:rPr lang="en" sz="1000">
                <a:solidFill>
                  <a:schemeClr val="accent1"/>
                </a:solidFill>
                <a:uFill>
                  <a:noFill/>
                </a:uFill>
                <a:latin typeface="Krub"/>
                <a:ea typeface="Krub"/>
                <a:cs typeface="Krub"/>
                <a:sym typeface="Krub"/>
                <a:hlinkClick r:id="rId2">
                  <a:extLst>
                    <a:ext uri="{A12FA001-AC4F-418D-AE19-62706E023703}">
                      <ahyp:hlinkClr xmlns:ahyp="http://schemas.microsoft.com/office/drawing/2018/hyperlinkcolor" val="tx"/>
                    </a:ext>
                  </a:extLst>
                </a:hlinkClick>
              </a:rPr>
              <a:t>Slidesgo</a:t>
            </a:r>
            <a:r>
              <a:rPr lang="en" sz="1000">
                <a:solidFill>
                  <a:schemeClr val="dk1"/>
                </a:solidFill>
                <a:latin typeface="Krub"/>
                <a:ea typeface="Krub"/>
                <a:cs typeface="Krub"/>
                <a:sym typeface="Krub"/>
              </a:rPr>
              <a:t>, including icons by </a:t>
            </a:r>
            <a:r>
              <a:rPr lang="en" sz="1000">
                <a:solidFill>
                  <a:schemeClr val="accent1"/>
                </a:solidFill>
                <a:uFill>
                  <a:noFill/>
                </a:uFill>
                <a:latin typeface="Krub"/>
                <a:ea typeface="Krub"/>
                <a:cs typeface="Krub"/>
                <a:sym typeface="Krub"/>
                <a:hlinkClick r:id="rId3">
                  <a:extLst>
                    <a:ext uri="{A12FA001-AC4F-418D-AE19-62706E023703}">
                      <ahyp:hlinkClr xmlns:ahyp="http://schemas.microsoft.com/office/drawing/2018/hyperlinkcolor" val="tx"/>
                    </a:ext>
                  </a:extLst>
                </a:hlinkClick>
              </a:rPr>
              <a:t>Flaticon</a:t>
            </a:r>
            <a:r>
              <a:rPr lang="en" sz="1000">
                <a:solidFill>
                  <a:schemeClr val="dk1"/>
                </a:solidFill>
                <a:latin typeface="Krub"/>
                <a:ea typeface="Krub"/>
                <a:cs typeface="Krub"/>
                <a:sym typeface="Krub"/>
              </a:rPr>
              <a:t>, and infographics &amp; images by </a:t>
            </a:r>
            <a:r>
              <a:rPr lang="en" sz="1000">
                <a:solidFill>
                  <a:schemeClr val="accent1"/>
                </a:solidFill>
                <a:uFill>
                  <a:noFill/>
                </a:uFill>
                <a:latin typeface="Krub"/>
                <a:ea typeface="Krub"/>
                <a:cs typeface="Krub"/>
                <a:sym typeface="Krub"/>
                <a:hlinkClick r:id="rId4">
                  <a:extLst>
                    <a:ext uri="{A12FA001-AC4F-418D-AE19-62706E023703}">
                      <ahyp:hlinkClr xmlns:ahyp="http://schemas.microsoft.com/office/drawing/2018/hyperlinkcolor" val="tx"/>
                    </a:ext>
                  </a:extLst>
                </a:hlinkClick>
              </a:rPr>
              <a:t>Freepik</a:t>
            </a:r>
            <a:endParaRPr>
              <a:solidFill>
                <a:schemeClr val="accent1"/>
              </a:solidFill>
              <a:latin typeface="Krub"/>
              <a:ea typeface="Krub"/>
              <a:cs typeface="Krub"/>
              <a:sym typeface="Krub"/>
            </a:endParaRPr>
          </a:p>
          <a:p>
            <a:pPr marL="0" lvl="0" indent="0" algn="l" rtl="0">
              <a:lnSpc>
                <a:spcPct val="100000"/>
              </a:lnSpc>
              <a:spcBef>
                <a:spcPts val="0"/>
              </a:spcBef>
              <a:spcAft>
                <a:spcPts val="0"/>
              </a:spcAft>
              <a:buNone/>
            </a:pPr>
            <a:endParaRPr>
              <a:solidFill>
                <a:schemeClr val="dk1"/>
              </a:solidFill>
              <a:latin typeface="Krub"/>
              <a:ea typeface="Krub"/>
              <a:cs typeface="Krub"/>
              <a:sym typeface="Krub"/>
            </a:endParaRPr>
          </a:p>
          <a:p>
            <a:pPr marL="0" lvl="0" indent="0" algn="l" rtl="0">
              <a:lnSpc>
                <a:spcPct val="100000"/>
              </a:lnSpc>
              <a:spcBef>
                <a:spcPts val="300"/>
              </a:spcBef>
              <a:spcAft>
                <a:spcPts val="0"/>
              </a:spcAft>
              <a:buNone/>
            </a:pPr>
            <a:endParaRPr sz="1000">
              <a:solidFill>
                <a:schemeClr val="dk1"/>
              </a:solidFill>
              <a:latin typeface="Krub"/>
              <a:ea typeface="Krub"/>
              <a:cs typeface="Krub"/>
              <a:sym typeface="Krub"/>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list">
  <p:cSld name="ONE_COLUMN_TEXT_1">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2" name="Google Shape;112;p20"/>
          <p:cNvSpPr txBox="1">
            <a:spLocks noGrp="1"/>
          </p:cNvSpPr>
          <p:nvPr>
            <p:ph type="body" idx="1"/>
          </p:nvPr>
        </p:nvSpPr>
        <p:spPr>
          <a:xfrm>
            <a:off x="605700" y="1265775"/>
            <a:ext cx="7818300" cy="3179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1"/>
              </a:buClr>
              <a:buSzPts val="1200"/>
              <a:buAutoNum type="arabicPeriod"/>
              <a:defRPr sz="1200"/>
            </a:lvl1pPr>
            <a:lvl2pPr marL="914400" lvl="1" indent="-304800" rtl="0">
              <a:spcBef>
                <a:spcPts val="1600"/>
              </a:spcBef>
              <a:spcAft>
                <a:spcPts val="0"/>
              </a:spcAft>
              <a:buClr>
                <a:srgbClr val="434343"/>
              </a:buClr>
              <a:buSzPts val="1200"/>
              <a:buFont typeface="Roboto Condensed Light"/>
              <a:buAutoNum type="alphaLcPeriod"/>
              <a:defRPr sz="1200"/>
            </a:lvl2pPr>
            <a:lvl3pPr marL="1371600" lvl="2" indent="-304800" rtl="0">
              <a:spcBef>
                <a:spcPts val="1600"/>
              </a:spcBef>
              <a:spcAft>
                <a:spcPts val="0"/>
              </a:spcAft>
              <a:buClr>
                <a:srgbClr val="434343"/>
              </a:buClr>
              <a:buSzPts val="1200"/>
              <a:buFont typeface="Roboto Condensed Light"/>
              <a:buAutoNum type="romanLcPeriod"/>
              <a:defRPr sz="1200"/>
            </a:lvl3pPr>
            <a:lvl4pPr marL="1828800" lvl="3" indent="-304800" rtl="0">
              <a:spcBef>
                <a:spcPts val="1600"/>
              </a:spcBef>
              <a:spcAft>
                <a:spcPts val="0"/>
              </a:spcAft>
              <a:buClr>
                <a:srgbClr val="434343"/>
              </a:buClr>
              <a:buSzPts val="1200"/>
              <a:buFont typeface="Roboto Condensed Light"/>
              <a:buAutoNum type="arabicPeriod"/>
              <a:defRPr sz="1200"/>
            </a:lvl4pPr>
            <a:lvl5pPr marL="2286000" lvl="4" indent="-304800" rtl="0">
              <a:spcBef>
                <a:spcPts val="1600"/>
              </a:spcBef>
              <a:spcAft>
                <a:spcPts val="0"/>
              </a:spcAft>
              <a:buClr>
                <a:srgbClr val="434343"/>
              </a:buClr>
              <a:buSzPts val="1200"/>
              <a:buFont typeface="Roboto Condensed Light"/>
              <a:buAutoNum type="alphaLcPeriod"/>
              <a:defRPr sz="1200"/>
            </a:lvl5pPr>
            <a:lvl6pPr marL="2743200" lvl="5" indent="-304800" rtl="0">
              <a:spcBef>
                <a:spcPts val="1600"/>
              </a:spcBef>
              <a:spcAft>
                <a:spcPts val="0"/>
              </a:spcAft>
              <a:buClr>
                <a:srgbClr val="434343"/>
              </a:buClr>
              <a:buSzPts val="1200"/>
              <a:buFont typeface="Roboto Condensed Light"/>
              <a:buAutoNum type="romanLcPeriod"/>
              <a:defRPr sz="1200"/>
            </a:lvl6pPr>
            <a:lvl7pPr marL="3200400" lvl="6" indent="-304800" rtl="0">
              <a:spcBef>
                <a:spcPts val="1600"/>
              </a:spcBef>
              <a:spcAft>
                <a:spcPts val="0"/>
              </a:spcAft>
              <a:buClr>
                <a:srgbClr val="434343"/>
              </a:buClr>
              <a:buSzPts val="1200"/>
              <a:buFont typeface="Roboto Condensed Light"/>
              <a:buAutoNum type="arabicPeriod"/>
              <a:defRPr sz="1200"/>
            </a:lvl7pPr>
            <a:lvl8pPr marL="3657600" lvl="7" indent="-304800" rtl="0">
              <a:spcBef>
                <a:spcPts val="1600"/>
              </a:spcBef>
              <a:spcAft>
                <a:spcPts val="0"/>
              </a:spcAft>
              <a:buClr>
                <a:srgbClr val="434343"/>
              </a:buClr>
              <a:buSzPts val="1200"/>
              <a:buFont typeface="Roboto Condensed Light"/>
              <a:buAutoNum type="alphaLcPeriod"/>
              <a:defRPr sz="1200"/>
            </a:lvl8pPr>
            <a:lvl9pPr marL="4114800" lvl="8" indent="-304800" rtl="0">
              <a:spcBef>
                <a:spcPts val="1600"/>
              </a:spcBef>
              <a:spcAft>
                <a:spcPts val="1600"/>
              </a:spcAft>
              <a:buClr>
                <a:srgbClr val="434343"/>
              </a:buClr>
              <a:buSzPts val="1200"/>
              <a:buFont typeface="Roboto Condensed Light"/>
              <a:buAutoNum type="romanLcPeriod"/>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117"/>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368506" y="822275"/>
            <a:ext cx="43593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6000"/>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13" name="Google Shape;13;p3"/>
          <p:cNvSpPr txBox="1">
            <a:spLocks noGrp="1"/>
          </p:cNvSpPr>
          <p:nvPr>
            <p:ph type="subTitle" idx="1"/>
          </p:nvPr>
        </p:nvSpPr>
        <p:spPr>
          <a:xfrm>
            <a:off x="2935206" y="1400075"/>
            <a:ext cx="3225900" cy="57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solidFill>
                  <a:srgbClr val="FFFFFF"/>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4" name="Google Shape;14;p3"/>
          <p:cNvSpPr txBox="1">
            <a:spLocks noGrp="1"/>
          </p:cNvSpPr>
          <p:nvPr>
            <p:ph type="title" idx="2" hasCustomPrompt="1"/>
          </p:nvPr>
        </p:nvSpPr>
        <p:spPr>
          <a:xfrm>
            <a:off x="3044106" y="3317450"/>
            <a:ext cx="30081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1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1164575" y="1402075"/>
            <a:ext cx="2969400" cy="735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6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17" name="Google Shape;17;p4"/>
          <p:cNvSpPr txBox="1">
            <a:spLocks noGrp="1"/>
          </p:cNvSpPr>
          <p:nvPr>
            <p:ph type="subTitle" idx="1"/>
          </p:nvPr>
        </p:nvSpPr>
        <p:spPr>
          <a:xfrm>
            <a:off x="1164575" y="2068475"/>
            <a:ext cx="2874000" cy="17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3265200" y="355575"/>
            <a:ext cx="26136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flipH="1">
            <a:off x="4581650" y="3290575"/>
            <a:ext cx="3154500" cy="755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000"/>
            </a:lvl1pPr>
            <a:lvl2pPr lvl="1" rtl="0">
              <a:spcBef>
                <a:spcPts val="0"/>
              </a:spcBef>
              <a:spcAft>
                <a:spcPts val="0"/>
              </a:spcAft>
              <a:buClr>
                <a:schemeClr val="dk1"/>
              </a:buClr>
              <a:buSzPts val="2400"/>
              <a:buNone/>
              <a:defRPr sz="2400">
                <a:solidFill>
                  <a:schemeClr val="dk1"/>
                </a:solidFill>
              </a:defRPr>
            </a:lvl2pPr>
            <a:lvl3pPr lvl="2" rtl="0">
              <a:spcBef>
                <a:spcPts val="0"/>
              </a:spcBef>
              <a:spcAft>
                <a:spcPts val="0"/>
              </a:spcAft>
              <a:buClr>
                <a:schemeClr val="dk1"/>
              </a:buClr>
              <a:buSzPts val="2400"/>
              <a:buNone/>
              <a:defRPr sz="2400">
                <a:solidFill>
                  <a:schemeClr val="dk1"/>
                </a:solidFill>
              </a:defRPr>
            </a:lvl3pPr>
            <a:lvl4pPr lvl="3" rtl="0">
              <a:spcBef>
                <a:spcPts val="0"/>
              </a:spcBef>
              <a:spcAft>
                <a:spcPts val="0"/>
              </a:spcAft>
              <a:buClr>
                <a:schemeClr val="dk1"/>
              </a:buClr>
              <a:buSzPts val="2400"/>
              <a:buNone/>
              <a:defRPr sz="2400">
                <a:solidFill>
                  <a:schemeClr val="dk1"/>
                </a:solidFill>
              </a:defRPr>
            </a:lvl4pPr>
            <a:lvl5pPr lvl="4" rtl="0">
              <a:spcBef>
                <a:spcPts val="0"/>
              </a:spcBef>
              <a:spcAft>
                <a:spcPts val="0"/>
              </a:spcAft>
              <a:buClr>
                <a:schemeClr val="dk1"/>
              </a:buClr>
              <a:buSzPts val="2400"/>
              <a:buNone/>
              <a:defRPr sz="2400">
                <a:solidFill>
                  <a:schemeClr val="dk1"/>
                </a:solidFill>
              </a:defRPr>
            </a:lvl5pPr>
            <a:lvl6pPr lvl="5" rtl="0">
              <a:spcBef>
                <a:spcPts val="0"/>
              </a:spcBef>
              <a:spcAft>
                <a:spcPts val="0"/>
              </a:spcAft>
              <a:buClr>
                <a:schemeClr val="dk1"/>
              </a:buClr>
              <a:buSzPts val="2400"/>
              <a:buNone/>
              <a:defRPr sz="2400">
                <a:solidFill>
                  <a:schemeClr val="dk1"/>
                </a:solidFill>
              </a:defRPr>
            </a:lvl6pPr>
            <a:lvl7pPr lvl="6" rtl="0">
              <a:spcBef>
                <a:spcPts val="0"/>
              </a:spcBef>
              <a:spcAft>
                <a:spcPts val="0"/>
              </a:spcAft>
              <a:buClr>
                <a:schemeClr val="dk1"/>
              </a:buClr>
              <a:buSzPts val="2400"/>
              <a:buNone/>
              <a:defRPr sz="2400">
                <a:solidFill>
                  <a:schemeClr val="dk1"/>
                </a:solidFill>
              </a:defRPr>
            </a:lvl7pPr>
            <a:lvl8pPr lvl="7" rtl="0">
              <a:spcBef>
                <a:spcPts val="0"/>
              </a:spcBef>
              <a:spcAft>
                <a:spcPts val="0"/>
              </a:spcAft>
              <a:buClr>
                <a:schemeClr val="dk1"/>
              </a:buClr>
              <a:buSzPts val="2400"/>
              <a:buNone/>
              <a:defRPr sz="2400">
                <a:solidFill>
                  <a:schemeClr val="dk1"/>
                </a:solidFill>
              </a:defRPr>
            </a:lvl8pPr>
            <a:lvl9pPr lvl="8" rtl="0">
              <a:spcBef>
                <a:spcPts val="0"/>
              </a:spcBef>
              <a:spcAft>
                <a:spcPts val="0"/>
              </a:spcAft>
              <a:buClr>
                <a:schemeClr val="dk1"/>
              </a:buClr>
              <a:buSzPts val="2400"/>
              <a:buNone/>
              <a:defRPr sz="2400">
                <a:solidFill>
                  <a:schemeClr val="dk1"/>
                </a:solidFill>
              </a:defRPr>
            </a:lvl9pPr>
          </a:lstStyle>
          <a:p>
            <a:endParaRPr/>
          </a:p>
        </p:txBody>
      </p:sp>
      <p:sp>
        <p:nvSpPr>
          <p:cNvPr id="37" name="Google Shape;37;p10"/>
          <p:cNvSpPr txBox="1">
            <a:spLocks noGrp="1"/>
          </p:cNvSpPr>
          <p:nvPr>
            <p:ph type="subTitle" idx="1"/>
          </p:nvPr>
        </p:nvSpPr>
        <p:spPr>
          <a:xfrm>
            <a:off x="4581525" y="1371395"/>
            <a:ext cx="3728100" cy="1662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000">
                <a:solidFill>
                  <a:schemeClr val="dk1"/>
                </a:solidFill>
              </a:defRPr>
            </a:lvl1pPr>
            <a:lvl2pPr lvl="1" rtl="0">
              <a:spcBef>
                <a:spcPts val="1600"/>
              </a:spcBef>
              <a:spcAft>
                <a:spcPts val="0"/>
              </a:spcAft>
              <a:buNone/>
              <a:defRPr sz="2000">
                <a:solidFill>
                  <a:schemeClr val="dk1"/>
                </a:solidFill>
              </a:defRPr>
            </a:lvl2pPr>
            <a:lvl3pPr lvl="2" rtl="0">
              <a:spcBef>
                <a:spcPts val="1600"/>
              </a:spcBef>
              <a:spcAft>
                <a:spcPts val="0"/>
              </a:spcAft>
              <a:buNone/>
              <a:defRPr sz="2000">
                <a:solidFill>
                  <a:schemeClr val="dk1"/>
                </a:solidFill>
              </a:defRPr>
            </a:lvl3pPr>
            <a:lvl4pPr lvl="3" rtl="0">
              <a:spcBef>
                <a:spcPts val="1600"/>
              </a:spcBef>
              <a:spcAft>
                <a:spcPts val="0"/>
              </a:spcAft>
              <a:buNone/>
              <a:defRPr sz="2000">
                <a:solidFill>
                  <a:schemeClr val="dk1"/>
                </a:solidFill>
              </a:defRPr>
            </a:lvl4pPr>
            <a:lvl5pPr lvl="4" rtl="0">
              <a:spcBef>
                <a:spcPts val="1600"/>
              </a:spcBef>
              <a:spcAft>
                <a:spcPts val="0"/>
              </a:spcAft>
              <a:buNone/>
              <a:defRPr sz="2000">
                <a:solidFill>
                  <a:schemeClr val="dk1"/>
                </a:solidFill>
              </a:defRPr>
            </a:lvl5pPr>
            <a:lvl6pPr lvl="5" rtl="0">
              <a:spcBef>
                <a:spcPts val="1600"/>
              </a:spcBef>
              <a:spcAft>
                <a:spcPts val="0"/>
              </a:spcAft>
              <a:buNone/>
              <a:defRPr sz="2000">
                <a:solidFill>
                  <a:schemeClr val="dk1"/>
                </a:solidFill>
              </a:defRPr>
            </a:lvl6pPr>
            <a:lvl7pPr lvl="6" rtl="0">
              <a:spcBef>
                <a:spcPts val="1600"/>
              </a:spcBef>
              <a:spcAft>
                <a:spcPts val="0"/>
              </a:spcAft>
              <a:buNone/>
              <a:defRPr sz="2000">
                <a:solidFill>
                  <a:schemeClr val="dk1"/>
                </a:solidFill>
              </a:defRPr>
            </a:lvl7pPr>
            <a:lvl8pPr lvl="7" rtl="0">
              <a:spcBef>
                <a:spcPts val="1600"/>
              </a:spcBef>
              <a:spcAft>
                <a:spcPts val="0"/>
              </a:spcAft>
              <a:buNone/>
              <a:defRPr sz="2000">
                <a:solidFill>
                  <a:schemeClr val="dk1"/>
                </a:solidFill>
              </a:defRPr>
            </a:lvl8pPr>
            <a:lvl9pPr lvl="8" rtl="0">
              <a:spcBef>
                <a:spcPts val="1600"/>
              </a:spcBef>
              <a:spcAft>
                <a:spcPts val="1600"/>
              </a:spcAft>
              <a:buNone/>
              <a:defRPr sz="20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mall Numbers">
  <p:cSld name="BIG_NUMBER_1">
    <p:spTree>
      <p:nvGrpSpPr>
        <p:cNvPr id="1" name="Shape 41"/>
        <p:cNvGrpSpPr/>
        <p:nvPr/>
      </p:nvGrpSpPr>
      <p:grpSpPr>
        <a:xfrm>
          <a:off x="0" y="0"/>
          <a:ext cx="0" cy="0"/>
          <a:chOff x="0" y="0"/>
          <a:chExt cx="0" cy="0"/>
        </a:xfrm>
      </p:grpSpPr>
      <p:sp>
        <p:nvSpPr>
          <p:cNvPr id="42" name="Google Shape;42;p12"/>
          <p:cNvSpPr txBox="1">
            <a:spLocks noGrp="1"/>
          </p:cNvSpPr>
          <p:nvPr>
            <p:ph type="ctrTitle"/>
          </p:nvPr>
        </p:nvSpPr>
        <p:spPr>
          <a:xfrm>
            <a:off x="5345575" y="1897425"/>
            <a:ext cx="1089000" cy="684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200"/>
              <a:buNone/>
              <a:defRPr sz="1600" b="0">
                <a:solidFill>
                  <a:schemeClr val="accent3"/>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43" name="Google Shape;43;p12"/>
          <p:cNvSpPr txBox="1">
            <a:spLocks noGrp="1"/>
          </p:cNvSpPr>
          <p:nvPr>
            <p:ph type="title" idx="2" hasCustomPrompt="1"/>
          </p:nvPr>
        </p:nvSpPr>
        <p:spPr>
          <a:xfrm>
            <a:off x="5048414" y="1212510"/>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8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4" name="Google Shape;44;p12"/>
          <p:cNvSpPr txBox="1">
            <a:spLocks noGrp="1"/>
          </p:cNvSpPr>
          <p:nvPr>
            <p:ph type="ctrTitle" idx="3"/>
          </p:nvPr>
        </p:nvSpPr>
        <p:spPr>
          <a:xfrm>
            <a:off x="6486214" y="3721800"/>
            <a:ext cx="1369800" cy="69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1200"/>
              <a:buNone/>
              <a:defRPr sz="1600" b="0">
                <a:solidFill>
                  <a:schemeClr val="accent3"/>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45" name="Google Shape;45;p12"/>
          <p:cNvSpPr txBox="1">
            <a:spLocks noGrp="1"/>
          </p:cNvSpPr>
          <p:nvPr>
            <p:ph type="title" idx="4" hasCustomPrompt="1"/>
          </p:nvPr>
        </p:nvSpPr>
        <p:spPr>
          <a:xfrm>
            <a:off x="6294214" y="3026260"/>
            <a:ext cx="1753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4800">
                <a:solidFill>
                  <a:schemeClr val="dk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title" idx="5"/>
          </p:nvPr>
        </p:nvSpPr>
        <p:spPr>
          <a:xfrm>
            <a:off x="2848200" y="355575"/>
            <a:ext cx="34476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
  <p:cSld name="CUSTOM_12">
    <p:spTree>
      <p:nvGrpSpPr>
        <p:cNvPr id="1" name="Shape 47"/>
        <p:cNvGrpSpPr/>
        <p:nvPr/>
      </p:nvGrpSpPr>
      <p:grpSpPr>
        <a:xfrm>
          <a:off x="0" y="0"/>
          <a:ext cx="0" cy="0"/>
          <a:chOff x="0" y="0"/>
          <a:chExt cx="0" cy="0"/>
        </a:xfrm>
      </p:grpSpPr>
      <p:sp>
        <p:nvSpPr>
          <p:cNvPr id="48" name="Google Shape;48;p13"/>
          <p:cNvSpPr txBox="1">
            <a:spLocks noGrp="1"/>
          </p:cNvSpPr>
          <p:nvPr>
            <p:ph type="ctrTitle"/>
          </p:nvPr>
        </p:nvSpPr>
        <p:spPr>
          <a:xfrm>
            <a:off x="5646413" y="1062300"/>
            <a:ext cx="2998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000">
                <a:solidFill>
                  <a:srgbClr val="FFFFF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49" name="Google Shape;49;p13"/>
          <p:cNvSpPr txBox="1">
            <a:spLocks noGrp="1"/>
          </p:cNvSpPr>
          <p:nvPr>
            <p:ph type="subTitle" idx="1"/>
          </p:nvPr>
        </p:nvSpPr>
        <p:spPr>
          <a:xfrm>
            <a:off x="5646412" y="1553550"/>
            <a:ext cx="25224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0" name="Google Shape;50;p13"/>
          <p:cNvSpPr txBox="1">
            <a:spLocks noGrp="1"/>
          </p:cNvSpPr>
          <p:nvPr>
            <p:ph type="title" idx="2" hasCustomPrompt="1"/>
          </p:nvPr>
        </p:nvSpPr>
        <p:spPr>
          <a:xfrm>
            <a:off x="4276721" y="1415125"/>
            <a:ext cx="1264200" cy="536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72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ctrTitle" idx="3"/>
          </p:nvPr>
        </p:nvSpPr>
        <p:spPr>
          <a:xfrm>
            <a:off x="5646413" y="2361575"/>
            <a:ext cx="3042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000">
                <a:solidFill>
                  <a:srgbClr val="FFFFF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2" name="Google Shape;52;p13"/>
          <p:cNvSpPr txBox="1">
            <a:spLocks noGrp="1"/>
          </p:cNvSpPr>
          <p:nvPr>
            <p:ph type="subTitle" idx="4"/>
          </p:nvPr>
        </p:nvSpPr>
        <p:spPr>
          <a:xfrm>
            <a:off x="5646412" y="2850935"/>
            <a:ext cx="26151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3" name="Google Shape;53;p13"/>
          <p:cNvSpPr txBox="1">
            <a:spLocks noGrp="1"/>
          </p:cNvSpPr>
          <p:nvPr>
            <p:ph type="title" idx="5" hasCustomPrompt="1"/>
          </p:nvPr>
        </p:nvSpPr>
        <p:spPr>
          <a:xfrm>
            <a:off x="4276721" y="2697725"/>
            <a:ext cx="1264200" cy="536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72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4" name="Google Shape;54;p13"/>
          <p:cNvSpPr txBox="1">
            <a:spLocks noGrp="1"/>
          </p:cNvSpPr>
          <p:nvPr>
            <p:ph type="ctrTitle" idx="6"/>
          </p:nvPr>
        </p:nvSpPr>
        <p:spPr>
          <a:xfrm>
            <a:off x="5646413" y="36371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2000">
                <a:solidFill>
                  <a:srgbClr val="FFFFFF"/>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5" name="Google Shape;55;p13"/>
          <p:cNvSpPr txBox="1">
            <a:spLocks noGrp="1"/>
          </p:cNvSpPr>
          <p:nvPr>
            <p:ph type="subTitle" idx="7"/>
          </p:nvPr>
        </p:nvSpPr>
        <p:spPr>
          <a:xfrm>
            <a:off x="5646412" y="4126450"/>
            <a:ext cx="25224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6" name="Google Shape;56;p13"/>
          <p:cNvSpPr txBox="1">
            <a:spLocks noGrp="1"/>
          </p:cNvSpPr>
          <p:nvPr>
            <p:ph type="title" idx="8" hasCustomPrompt="1"/>
          </p:nvPr>
        </p:nvSpPr>
        <p:spPr>
          <a:xfrm>
            <a:off x="4276721" y="3980325"/>
            <a:ext cx="1264200" cy="5364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72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3"/>
          <p:cNvSpPr txBox="1">
            <a:spLocks noGrp="1"/>
          </p:cNvSpPr>
          <p:nvPr>
            <p:ph type="ctrTitle" idx="9"/>
          </p:nvPr>
        </p:nvSpPr>
        <p:spPr>
          <a:xfrm>
            <a:off x="4899589" y="39184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200">
                <a:solidFill>
                  <a:srgbClr val="000000"/>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8" name="Google Shape;58;p13"/>
          <p:cNvSpPr txBox="1">
            <a:spLocks noGrp="1"/>
          </p:cNvSpPr>
          <p:nvPr>
            <p:ph type="subTitle" idx="13"/>
          </p:nvPr>
        </p:nvSpPr>
        <p:spPr>
          <a:xfrm>
            <a:off x="4899588" y="43334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9" name="Google Shape;59;p13"/>
          <p:cNvSpPr txBox="1">
            <a:spLocks noGrp="1"/>
          </p:cNvSpPr>
          <p:nvPr>
            <p:ph type="title" idx="14" hasCustomPrompt="1"/>
          </p:nvPr>
        </p:nvSpPr>
        <p:spPr>
          <a:xfrm>
            <a:off x="4899599" y="35689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rgbClr val="000000"/>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13"/>
          <p:cNvSpPr txBox="1">
            <a:spLocks noGrp="1"/>
          </p:cNvSpPr>
          <p:nvPr>
            <p:ph type="ctrTitle" idx="15"/>
          </p:nvPr>
        </p:nvSpPr>
        <p:spPr>
          <a:xfrm>
            <a:off x="7196964" y="39184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None/>
              <a:defRPr sz="1200">
                <a:solidFill>
                  <a:srgbClr val="000000"/>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61" name="Google Shape;61;p13"/>
          <p:cNvSpPr txBox="1">
            <a:spLocks noGrp="1"/>
          </p:cNvSpPr>
          <p:nvPr>
            <p:ph type="subTitle" idx="16"/>
          </p:nvPr>
        </p:nvSpPr>
        <p:spPr>
          <a:xfrm>
            <a:off x="7196963" y="43334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62" name="Google Shape;62;p13"/>
          <p:cNvSpPr txBox="1">
            <a:spLocks noGrp="1"/>
          </p:cNvSpPr>
          <p:nvPr>
            <p:ph type="title" idx="17" hasCustomPrompt="1"/>
          </p:nvPr>
        </p:nvSpPr>
        <p:spPr>
          <a:xfrm>
            <a:off x="7196974" y="35689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rgbClr val="000000"/>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3"/>
          <p:cNvSpPr txBox="1">
            <a:spLocks noGrp="1"/>
          </p:cNvSpPr>
          <p:nvPr>
            <p:ph type="title" idx="18"/>
          </p:nvPr>
        </p:nvSpPr>
        <p:spPr>
          <a:xfrm>
            <a:off x="3829050" y="355575"/>
            <a:ext cx="45948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5">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6" name="Google Shape;66;p14"/>
          <p:cNvSpPr txBox="1">
            <a:spLocks noGrp="1"/>
          </p:cNvSpPr>
          <p:nvPr>
            <p:ph type="ctrTitle" idx="2"/>
          </p:nvPr>
        </p:nvSpPr>
        <p:spPr>
          <a:xfrm>
            <a:off x="1239800" y="2240537"/>
            <a:ext cx="13656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400"/>
              <a:buNone/>
              <a:defRPr sz="2400" b="0"/>
            </a:lvl1pPr>
            <a:lvl2pPr lvl="1" algn="r" rtl="0">
              <a:spcBef>
                <a:spcPts val="0"/>
              </a:spcBef>
              <a:spcAft>
                <a:spcPts val="0"/>
              </a:spcAft>
              <a:buSzPts val="1400"/>
              <a:buNone/>
              <a:defRPr sz="1400" b="0"/>
            </a:lvl2pPr>
            <a:lvl3pPr lvl="2" algn="r" rtl="0">
              <a:spcBef>
                <a:spcPts val="0"/>
              </a:spcBef>
              <a:spcAft>
                <a:spcPts val="0"/>
              </a:spcAft>
              <a:buSzPts val="1400"/>
              <a:buNone/>
              <a:defRPr sz="1400" b="0"/>
            </a:lvl3pPr>
            <a:lvl4pPr lvl="3" algn="r" rtl="0">
              <a:spcBef>
                <a:spcPts val="0"/>
              </a:spcBef>
              <a:spcAft>
                <a:spcPts val="0"/>
              </a:spcAft>
              <a:buSzPts val="1400"/>
              <a:buNone/>
              <a:defRPr sz="1400" b="0"/>
            </a:lvl4pPr>
            <a:lvl5pPr lvl="4" algn="r" rtl="0">
              <a:spcBef>
                <a:spcPts val="0"/>
              </a:spcBef>
              <a:spcAft>
                <a:spcPts val="0"/>
              </a:spcAft>
              <a:buSzPts val="1400"/>
              <a:buNone/>
              <a:defRPr sz="1400" b="0"/>
            </a:lvl5pPr>
            <a:lvl6pPr lvl="5" algn="r" rtl="0">
              <a:spcBef>
                <a:spcPts val="0"/>
              </a:spcBef>
              <a:spcAft>
                <a:spcPts val="0"/>
              </a:spcAft>
              <a:buSzPts val="1400"/>
              <a:buNone/>
              <a:defRPr sz="1400" b="0"/>
            </a:lvl6pPr>
            <a:lvl7pPr lvl="6" algn="r" rtl="0">
              <a:spcBef>
                <a:spcPts val="0"/>
              </a:spcBef>
              <a:spcAft>
                <a:spcPts val="0"/>
              </a:spcAft>
              <a:buSzPts val="1400"/>
              <a:buNone/>
              <a:defRPr sz="1400" b="0"/>
            </a:lvl7pPr>
            <a:lvl8pPr lvl="7" algn="r" rtl="0">
              <a:spcBef>
                <a:spcPts val="0"/>
              </a:spcBef>
              <a:spcAft>
                <a:spcPts val="0"/>
              </a:spcAft>
              <a:buSzPts val="1400"/>
              <a:buNone/>
              <a:defRPr sz="1400" b="0"/>
            </a:lvl8pPr>
            <a:lvl9pPr lvl="8" algn="r" rtl="0">
              <a:spcBef>
                <a:spcPts val="0"/>
              </a:spcBef>
              <a:spcAft>
                <a:spcPts val="0"/>
              </a:spcAft>
              <a:buSzPts val="1400"/>
              <a:buNone/>
              <a:defRPr sz="1400" b="0"/>
            </a:lvl9pPr>
          </a:lstStyle>
          <a:p>
            <a:endParaRPr/>
          </a:p>
        </p:txBody>
      </p:sp>
      <p:sp>
        <p:nvSpPr>
          <p:cNvPr id="67" name="Google Shape;67;p14"/>
          <p:cNvSpPr txBox="1">
            <a:spLocks noGrp="1"/>
          </p:cNvSpPr>
          <p:nvPr>
            <p:ph type="subTitle" idx="1"/>
          </p:nvPr>
        </p:nvSpPr>
        <p:spPr>
          <a:xfrm>
            <a:off x="1010675" y="1584900"/>
            <a:ext cx="1594800" cy="788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dk1"/>
              </a:buClr>
              <a:buSzPts val="1000"/>
              <a:buNone/>
              <a:defRPr sz="1400">
                <a:solidFill>
                  <a:schemeClr val="dk1"/>
                </a:solidFill>
              </a:defRPr>
            </a:lvl1pPr>
            <a:lvl2pPr lvl="1" algn="r" rtl="0">
              <a:lnSpc>
                <a:spcPct val="100000"/>
              </a:lnSpc>
              <a:spcBef>
                <a:spcPts val="0"/>
              </a:spcBef>
              <a:spcAft>
                <a:spcPts val="0"/>
              </a:spcAft>
              <a:buClr>
                <a:schemeClr val="dk1"/>
              </a:buClr>
              <a:buSzPts val="1000"/>
              <a:buNone/>
              <a:defRPr sz="1000">
                <a:solidFill>
                  <a:schemeClr val="dk1"/>
                </a:solidFill>
              </a:defRPr>
            </a:lvl2pPr>
            <a:lvl3pPr lvl="2" algn="r" rtl="0">
              <a:lnSpc>
                <a:spcPct val="100000"/>
              </a:lnSpc>
              <a:spcBef>
                <a:spcPts val="0"/>
              </a:spcBef>
              <a:spcAft>
                <a:spcPts val="0"/>
              </a:spcAft>
              <a:buClr>
                <a:schemeClr val="dk1"/>
              </a:buClr>
              <a:buSzPts val="1000"/>
              <a:buNone/>
              <a:defRPr sz="1000">
                <a:solidFill>
                  <a:schemeClr val="dk1"/>
                </a:solidFill>
              </a:defRPr>
            </a:lvl3pPr>
            <a:lvl4pPr lvl="3" algn="r" rtl="0">
              <a:lnSpc>
                <a:spcPct val="100000"/>
              </a:lnSpc>
              <a:spcBef>
                <a:spcPts val="0"/>
              </a:spcBef>
              <a:spcAft>
                <a:spcPts val="0"/>
              </a:spcAft>
              <a:buClr>
                <a:schemeClr val="dk1"/>
              </a:buClr>
              <a:buSzPts val="1000"/>
              <a:buNone/>
              <a:defRPr sz="1000">
                <a:solidFill>
                  <a:schemeClr val="dk1"/>
                </a:solidFill>
              </a:defRPr>
            </a:lvl4pPr>
            <a:lvl5pPr lvl="4" algn="r" rtl="0">
              <a:lnSpc>
                <a:spcPct val="100000"/>
              </a:lnSpc>
              <a:spcBef>
                <a:spcPts val="0"/>
              </a:spcBef>
              <a:spcAft>
                <a:spcPts val="0"/>
              </a:spcAft>
              <a:buClr>
                <a:schemeClr val="dk1"/>
              </a:buClr>
              <a:buSzPts val="1000"/>
              <a:buNone/>
              <a:defRPr sz="1000">
                <a:solidFill>
                  <a:schemeClr val="dk1"/>
                </a:solidFill>
              </a:defRPr>
            </a:lvl5pPr>
            <a:lvl6pPr lvl="5" algn="r" rtl="0">
              <a:lnSpc>
                <a:spcPct val="100000"/>
              </a:lnSpc>
              <a:spcBef>
                <a:spcPts val="0"/>
              </a:spcBef>
              <a:spcAft>
                <a:spcPts val="0"/>
              </a:spcAft>
              <a:buClr>
                <a:schemeClr val="dk1"/>
              </a:buClr>
              <a:buSzPts val="1000"/>
              <a:buNone/>
              <a:defRPr sz="1000">
                <a:solidFill>
                  <a:schemeClr val="dk1"/>
                </a:solidFill>
              </a:defRPr>
            </a:lvl6pPr>
            <a:lvl7pPr lvl="6" algn="r" rtl="0">
              <a:lnSpc>
                <a:spcPct val="100000"/>
              </a:lnSpc>
              <a:spcBef>
                <a:spcPts val="0"/>
              </a:spcBef>
              <a:spcAft>
                <a:spcPts val="0"/>
              </a:spcAft>
              <a:buClr>
                <a:schemeClr val="dk1"/>
              </a:buClr>
              <a:buSzPts val="1000"/>
              <a:buNone/>
              <a:defRPr sz="1000">
                <a:solidFill>
                  <a:schemeClr val="dk1"/>
                </a:solidFill>
              </a:defRPr>
            </a:lvl7pPr>
            <a:lvl8pPr lvl="7" algn="r" rtl="0">
              <a:lnSpc>
                <a:spcPct val="100000"/>
              </a:lnSpc>
              <a:spcBef>
                <a:spcPts val="0"/>
              </a:spcBef>
              <a:spcAft>
                <a:spcPts val="0"/>
              </a:spcAft>
              <a:buClr>
                <a:schemeClr val="dk1"/>
              </a:buClr>
              <a:buSzPts val="1000"/>
              <a:buNone/>
              <a:defRPr sz="1000">
                <a:solidFill>
                  <a:schemeClr val="dk1"/>
                </a:solidFill>
              </a:defRPr>
            </a:lvl8pPr>
            <a:lvl9pPr lvl="8" algn="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68" name="Google Shape;68;p14"/>
          <p:cNvSpPr txBox="1">
            <a:spLocks noGrp="1"/>
          </p:cNvSpPr>
          <p:nvPr>
            <p:ph type="ctrTitle" idx="3"/>
          </p:nvPr>
        </p:nvSpPr>
        <p:spPr>
          <a:xfrm>
            <a:off x="3889200" y="2240537"/>
            <a:ext cx="1365600" cy="644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sz="2400" b="0"/>
            </a:lvl1pPr>
            <a:lvl2pPr lvl="1" algn="ctr" rtl="0">
              <a:spcBef>
                <a:spcPts val="0"/>
              </a:spcBef>
              <a:spcAft>
                <a:spcPts val="0"/>
              </a:spcAft>
              <a:buSzPts val="1400"/>
              <a:buNone/>
              <a:defRPr sz="1400" b="0"/>
            </a:lvl2pPr>
            <a:lvl3pPr lvl="2" algn="ctr" rtl="0">
              <a:spcBef>
                <a:spcPts val="0"/>
              </a:spcBef>
              <a:spcAft>
                <a:spcPts val="0"/>
              </a:spcAft>
              <a:buSzPts val="1400"/>
              <a:buNone/>
              <a:defRPr sz="1400" b="0"/>
            </a:lvl3pPr>
            <a:lvl4pPr lvl="3" algn="ctr" rtl="0">
              <a:spcBef>
                <a:spcPts val="0"/>
              </a:spcBef>
              <a:spcAft>
                <a:spcPts val="0"/>
              </a:spcAft>
              <a:buSzPts val="1400"/>
              <a:buNone/>
              <a:defRPr sz="1400" b="0"/>
            </a:lvl4pPr>
            <a:lvl5pPr lvl="4" algn="ctr" rtl="0">
              <a:spcBef>
                <a:spcPts val="0"/>
              </a:spcBef>
              <a:spcAft>
                <a:spcPts val="0"/>
              </a:spcAft>
              <a:buSzPts val="1400"/>
              <a:buNone/>
              <a:defRPr sz="1400" b="0"/>
            </a:lvl5pPr>
            <a:lvl6pPr lvl="5" algn="ctr" rtl="0">
              <a:spcBef>
                <a:spcPts val="0"/>
              </a:spcBef>
              <a:spcAft>
                <a:spcPts val="0"/>
              </a:spcAft>
              <a:buSzPts val="1400"/>
              <a:buNone/>
              <a:defRPr sz="1400" b="0"/>
            </a:lvl6pPr>
            <a:lvl7pPr lvl="6" algn="ctr" rtl="0">
              <a:spcBef>
                <a:spcPts val="0"/>
              </a:spcBef>
              <a:spcAft>
                <a:spcPts val="0"/>
              </a:spcAft>
              <a:buSzPts val="1400"/>
              <a:buNone/>
              <a:defRPr sz="1400" b="0"/>
            </a:lvl7pPr>
            <a:lvl8pPr lvl="7" algn="ctr" rtl="0">
              <a:spcBef>
                <a:spcPts val="0"/>
              </a:spcBef>
              <a:spcAft>
                <a:spcPts val="0"/>
              </a:spcAft>
              <a:buSzPts val="1400"/>
              <a:buNone/>
              <a:defRPr sz="1400" b="0"/>
            </a:lvl8pPr>
            <a:lvl9pPr lvl="8" algn="ctr" rtl="0">
              <a:spcBef>
                <a:spcPts val="0"/>
              </a:spcBef>
              <a:spcAft>
                <a:spcPts val="0"/>
              </a:spcAft>
              <a:buSzPts val="1400"/>
              <a:buNone/>
              <a:defRPr sz="1400" b="0"/>
            </a:lvl9pPr>
          </a:lstStyle>
          <a:p>
            <a:endParaRPr/>
          </a:p>
        </p:txBody>
      </p:sp>
      <p:sp>
        <p:nvSpPr>
          <p:cNvPr id="69" name="Google Shape;69;p14"/>
          <p:cNvSpPr txBox="1">
            <a:spLocks noGrp="1"/>
          </p:cNvSpPr>
          <p:nvPr>
            <p:ph type="subTitle" idx="4"/>
          </p:nvPr>
        </p:nvSpPr>
        <p:spPr>
          <a:xfrm>
            <a:off x="3631350" y="1584910"/>
            <a:ext cx="1881300" cy="788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1000"/>
              <a:buNone/>
              <a:defRPr sz="14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70" name="Google Shape;70;p14"/>
          <p:cNvSpPr txBox="1">
            <a:spLocks noGrp="1"/>
          </p:cNvSpPr>
          <p:nvPr>
            <p:ph type="ctrTitle" idx="5"/>
          </p:nvPr>
        </p:nvSpPr>
        <p:spPr>
          <a:xfrm>
            <a:off x="6538600" y="2240537"/>
            <a:ext cx="13656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400"/>
              <a:buNone/>
              <a:defRPr sz="2400" b="0"/>
            </a:lvl1pPr>
            <a:lvl2pPr lvl="1" rtl="0">
              <a:spcBef>
                <a:spcPts val="0"/>
              </a:spcBef>
              <a:spcAft>
                <a:spcPts val="0"/>
              </a:spcAft>
              <a:buSzPts val="1400"/>
              <a:buNone/>
              <a:defRPr sz="1400" b="0"/>
            </a:lvl2pPr>
            <a:lvl3pPr lvl="2" rtl="0">
              <a:spcBef>
                <a:spcPts val="0"/>
              </a:spcBef>
              <a:spcAft>
                <a:spcPts val="0"/>
              </a:spcAft>
              <a:buSzPts val="1400"/>
              <a:buNone/>
              <a:defRPr sz="1400" b="0"/>
            </a:lvl3pPr>
            <a:lvl4pPr lvl="3" rtl="0">
              <a:spcBef>
                <a:spcPts val="0"/>
              </a:spcBef>
              <a:spcAft>
                <a:spcPts val="0"/>
              </a:spcAft>
              <a:buSzPts val="1400"/>
              <a:buNone/>
              <a:defRPr sz="1400" b="0"/>
            </a:lvl4pPr>
            <a:lvl5pPr lvl="4" rtl="0">
              <a:spcBef>
                <a:spcPts val="0"/>
              </a:spcBef>
              <a:spcAft>
                <a:spcPts val="0"/>
              </a:spcAft>
              <a:buSzPts val="1400"/>
              <a:buNone/>
              <a:defRPr sz="1400" b="0"/>
            </a:lvl5pPr>
            <a:lvl6pPr lvl="5" rtl="0">
              <a:spcBef>
                <a:spcPts val="0"/>
              </a:spcBef>
              <a:spcAft>
                <a:spcPts val="0"/>
              </a:spcAft>
              <a:buSzPts val="1400"/>
              <a:buNone/>
              <a:defRPr sz="1400" b="0"/>
            </a:lvl6pPr>
            <a:lvl7pPr lvl="6" rtl="0">
              <a:spcBef>
                <a:spcPts val="0"/>
              </a:spcBef>
              <a:spcAft>
                <a:spcPts val="0"/>
              </a:spcAft>
              <a:buSzPts val="1400"/>
              <a:buNone/>
              <a:defRPr sz="1400" b="0"/>
            </a:lvl7pPr>
            <a:lvl8pPr lvl="7" rtl="0">
              <a:spcBef>
                <a:spcPts val="0"/>
              </a:spcBef>
              <a:spcAft>
                <a:spcPts val="0"/>
              </a:spcAft>
              <a:buSzPts val="1400"/>
              <a:buNone/>
              <a:defRPr sz="1400" b="0"/>
            </a:lvl8pPr>
            <a:lvl9pPr lvl="8" rtl="0">
              <a:spcBef>
                <a:spcPts val="0"/>
              </a:spcBef>
              <a:spcAft>
                <a:spcPts val="0"/>
              </a:spcAft>
              <a:buSzPts val="1400"/>
              <a:buNone/>
              <a:defRPr sz="1400" b="0"/>
            </a:lvl9pPr>
          </a:lstStyle>
          <a:p>
            <a:endParaRPr/>
          </a:p>
        </p:txBody>
      </p:sp>
      <p:sp>
        <p:nvSpPr>
          <p:cNvPr id="71" name="Google Shape;71;p14"/>
          <p:cNvSpPr txBox="1">
            <a:spLocks noGrp="1"/>
          </p:cNvSpPr>
          <p:nvPr>
            <p:ph type="subTitle" idx="6"/>
          </p:nvPr>
        </p:nvSpPr>
        <p:spPr>
          <a:xfrm>
            <a:off x="6538600" y="1584910"/>
            <a:ext cx="1881300" cy="788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1000"/>
              <a:buNone/>
              <a:defRPr sz="1400">
                <a:solidFill>
                  <a:schemeClr val="dk1"/>
                </a:solidFill>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Lobster Two"/>
              <a:buNone/>
              <a:defRPr sz="2800" b="1">
                <a:solidFill>
                  <a:schemeClr val="accent1"/>
                </a:solidFill>
                <a:latin typeface="Lobster Two"/>
                <a:ea typeface="Lobster Two"/>
                <a:cs typeface="Lobster Two"/>
                <a:sym typeface="Lobster Two"/>
              </a:defRPr>
            </a:lvl1pPr>
            <a:lvl2pPr lvl="1">
              <a:spcBef>
                <a:spcPts val="0"/>
              </a:spcBef>
              <a:spcAft>
                <a:spcPts val="0"/>
              </a:spcAft>
              <a:buClr>
                <a:schemeClr val="accent1"/>
              </a:buClr>
              <a:buSzPts val="2800"/>
              <a:buFont typeface="Lobster Two"/>
              <a:buNone/>
              <a:defRPr sz="2800" b="1">
                <a:solidFill>
                  <a:schemeClr val="accent1"/>
                </a:solidFill>
                <a:latin typeface="Lobster Two"/>
                <a:ea typeface="Lobster Two"/>
                <a:cs typeface="Lobster Two"/>
                <a:sym typeface="Lobster Two"/>
              </a:defRPr>
            </a:lvl2pPr>
            <a:lvl3pPr lvl="2">
              <a:spcBef>
                <a:spcPts val="0"/>
              </a:spcBef>
              <a:spcAft>
                <a:spcPts val="0"/>
              </a:spcAft>
              <a:buClr>
                <a:schemeClr val="accent1"/>
              </a:buClr>
              <a:buSzPts val="2800"/>
              <a:buFont typeface="Lobster Two"/>
              <a:buNone/>
              <a:defRPr sz="2800" b="1">
                <a:solidFill>
                  <a:schemeClr val="accent1"/>
                </a:solidFill>
                <a:latin typeface="Lobster Two"/>
                <a:ea typeface="Lobster Two"/>
                <a:cs typeface="Lobster Two"/>
                <a:sym typeface="Lobster Two"/>
              </a:defRPr>
            </a:lvl3pPr>
            <a:lvl4pPr lvl="3">
              <a:spcBef>
                <a:spcPts val="0"/>
              </a:spcBef>
              <a:spcAft>
                <a:spcPts val="0"/>
              </a:spcAft>
              <a:buClr>
                <a:schemeClr val="accent1"/>
              </a:buClr>
              <a:buSzPts val="2800"/>
              <a:buFont typeface="Lobster Two"/>
              <a:buNone/>
              <a:defRPr sz="2800" b="1">
                <a:solidFill>
                  <a:schemeClr val="accent1"/>
                </a:solidFill>
                <a:latin typeface="Lobster Two"/>
                <a:ea typeface="Lobster Two"/>
                <a:cs typeface="Lobster Two"/>
                <a:sym typeface="Lobster Two"/>
              </a:defRPr>
            </a:lvl4pPr>
            <a:lvl5pPr lvl="4">
              <a:spcBef>
                <a:spcPts val="0"/>
              </a:spcBef>
              <a:spcAft>
                <a:spcPts val="0"/>
              </a:spcAft>
              <a:buClr>
                <a:schemeClr val="accent1"/>
              </a:buClr>
              <a:buSzPts val="2800"/>
              <a:buFont typeface="Lobster Two"/>
              <a:buNone/>
              <a:defRPr sz="2800" b="1">
                <a:solidFill>
                  <a:schemeClr val="accent1"/>
                </a:solidFill>
                <a:latin typeface="Lobster Two"/>
                <a:ea typeface="Lobster Two"/>
                <a:cs typeface="Lobster Two"/>
                <a:sym typeface="Lobster Two"/>
              </a:defRPr>
            </a:lvl5pPr>
            <a:lvl6pPr lvl="5">
              <a:spcBef>
                <a:spcPts val="0"/>
              </a:spcBef>
              <a:spcAft>
                <a:spcPts val="0"/>
              </a:spcAft>
              <a:buClr>
                <a:schemeClr val="accent1"/>
              </a:buClr>
              <a:buSzPts val="2800"/>
              <a:buFont typeface="Lobster Two"/>
              <a:buNone/>
              <a:defRPr sz="2800" b="1">
                <a:solidFill>
                  <a:schemeClr val="accent1"/>
                </a:solidFill>
                <a:latin typeface="Lobster Two"/>
                <a:ea typeface="Lobster Two"/>
                <a:cs typeface="Lobster Two"/>
                <a:sym typeface="Lobster Two"/>
              </a:defRPr>
            </a:lvl6pPr>
            <a:lvl7pPr lvl="6">
              <a:spcBef>
                <a:spcPts val="0"/>
              </a:spcBef>
              <a:spcAft>
                <a:spcPts val="0"/>
              </a:spcAft>
              <a:buClr>
                <a:schemeClr val="accent1"/>
              </a:buClr>
              <a:buSzPts val="2800"/>
              <a:buFont typeface="Lobster Two"/>
              <a:buNone/>
              <a:defRPr sz="2800" b="1">
                <a:solidFill>
                  <a:schemeClr val="accent1"/>
                </a:solidFill>
                <a:latin typeface="Lobster Two"/>
                <a:ea typeface="Lobster Two"/>
                <a:cs typeface="Lobster Two"/>
                <a:sym typeface="Lobster Two"/>
              </a:defRPr>
            </a:lvl7pPr>
            <a:lvl8pPr lvl="7">
              <a:spcBef>
                <a:spcPts val="0"/>
              </a:spcBef>
              <a:spcAft>
                <a:spcPts val="0"/>
              </a:spcAft>
              <a:buClr>
                <a:schemeClr val="accent1"/>
              </a:buClr>
              <a:buSzPts val="2800"/>
              <a:buFont typeface="Lobster Two"/>
              <a:buNone/>
              <a:defRPr sz="2800" b="1">
                <a:solidFill>
                  <a:schemeClr val="accent1"/>
                </a:solidFill>
                <a:latin typeface="Lobster Two"/>
                <a:ea typeface="Lobster Two"/>
                <a:cs typeface="Lobster Two"/>
                <a:sym typeface="Lobster Two"/>
              </a:defRPr>
            </a:lvl8pPr>
            <a:lvl9pPr lvl="8">
              <a:spcBef>
                <a:spcPts val="0"/>
              </a:spcBef>
              <a:spcAft>
                <a:spcPts val="0"/>
              </a:spcAft>
              <a:buClr>
                <a:schemeClr val="accent1"/>
              </a:buClr>
              <a:buSzPts val="2800"/>
              <a:buFont typeface="Lobster Two"/>
              <a:buNone/>
              <a:defRPr sz="2800" b="1">
                <a:solidFill>
                  <a:schemeClr val="accent1"/>
                </a:solidFill>
                <a:latin typeface="Lobster Two"/>
                <a:ea typeface="Lobster Two"/>
                <a:cs typeface="Lobster Two"/>
                <a:sym typeface="Lobster Tw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Krub"/>
              <a:buChar char="●"/>
              <a:defRPr sz="1800">
                <a:solidFill>
                  <a:srgbClr val="FFFFFF"/>
                </a:solidFill>
                <a:latin typeface="Krub"/>
                <a:ea typeface="Krub"/>
                <a:cs typeface="Krub"/>
                <a:sym typeface="Krub"/>
              </a:defRPr>
            </a:lvl1pPr>
            <a:lvl2pPr marL="914400" lvl="1" indent="-317500">
              <a:lnSpc>
                <a:spcPct val="115000"/>
              </a:lnSpc>
              <a:spcBef>
                <a:spcPts val="1600"/>
              </a:spcBef>
              <a:spcAft>
                <a:spcPts val="0"/>
              </a:spcAft>
              <a:buClr>
                <a:srgbClr val="FFFFFF"/>
              </a:buClr>
              <a:buSzPts val="1400"/>
              <a:buFont typeface="Krub"/>
              <a:buChar char="○"/>
              <a:defRPr>
                <a:solidFill>
                  <a:srgbClr val="FFFFFF"/>
                </a:solidFill>
                <a:latin typeface="Krub"/>
                <a:ea typeface="Krub"/>
                <a:cs typeface="Krub"/>
                <a:sym typeface="Krub"/>
              </a:defRPr>
            </a:lvl2pPr>
            <a:lvl3pPr marL="1371600" lvl="2" indent="-317500">
              <a:lnSpc>
                <a:spcPct val="115000"/>
              </a:lnSpc>
              <a:spcBef>
                <a:spcPts val="1600"/>
              </a:spcBef>
              <a:spcAft>
                <a:spcPts val="0"/>
              </a:spcAft>
              <a:buClr>
                <a:srgbClr val="FFFFFF"/>
              </a:buClr>
              <a:buSzPts val="1400"/>
              <a:buFont typeface="Krub"/>
              <a:buChar char="■"/>
              <a:defRPr>
                <a:solidFill>
                  <a:srgbClr val="FFFFFF"/>
                </a:solidFill>
                <a:latin typeface="Krub"/>
                <a:ea typeface="Krub"/>
                <a:cs typeface="Krub"/>
                <a:sym typeface="Krub"/>
              </a:defRPr>
            </a:lvl3pPr>
            <a:lvl4pPr marL="1828800" lvl="3" indent="-317500">
              <a:lnSpc>
                <a:spcPct val="115000"/>
              </a:lnSpc>
              <a:spcBef>
                <a:spcPts val="1600"/>
              </a:spcBef>
              <a:spcAft>
                <a:spcPts val="0"/>
              </a:spcAft>
              <a:buClr>
                <a:srgbClr val="FFFFFF"/>
              </a:buClr>
              <a:buSzPts val="1400"/>
              <a:buFont typeface="Krub"/>
              <a:buChar char="●"/>
              <a:defRPr>
                <a:solidFill>
                  <a:srgbClr val="FFFFFF"/>
                </a:solidFill>
                <a:latin typeface="Krub"/>
                <a:ea typeface="Krub"/>
                <a:cs typeface="Krub"/>
                <a:sym typeface="Krub"/>
              </a:defRPr>
            </a:lvl4pPr>
            <a:lvl5pPr marL="2286000" lvl="4" indent="-317500">
              <a:lnSpc>
                <a:spcPct val="115000"/>
              </a:lnSpc>
              <a:spcBef>
                <a:spcPts val="1600"/>
              </a:spcBef>
              <a:spcAft>
                <a:spcPts val="0"/>
              </a:spcAft>
              <a:buClr>
                <a:srgbClr val="FFFFFF"/>
              </a:buClr>
              <a:buSzPts val="1400"/>
              <a:buFont typeface="Krub"/>
              <a:buChar char="○"/>
              <a:defRPr>
                <a:solidFill>
                  <a:srgbClr val="FFFFFF"/>
                </a:solidFill>
                <a:latin typeface="Krub"/>
                <a:ea typeface="Krub"/>
                <a:cs typeface="Krub"/>
                <a:sym typeface="Krub"/>
              </a:defRPr>
            </a:lvl5pPr>
            <a:lvl6pPr marL="2743200" lvl="5" indent="-317500">
              <a:lnSpc>
                <a:spcPct val="115000"/>
              </a:lnSpc>
              <a:spcBef>
                <a:spcPts val="1600"/>
              </a:spcBef>
              <a:spcAft>
                <a:spcPts val="0"/>
              </a:spcAft>
              <a:buClr>
                <a:srgbClr val="FFFFFF"/>
              </a:buClr>
              <a:buSzPts val="1400"/>
              <a:buFont typeface="Krub"/>
              <a:buChar char="■"/>
              <a:defRPr>
                <a:solidFill>
                  <a:srgbClr val="FFFFFF"/>
                </a:solidFill>
                <a:latin typeface="Krub"/>
                <a:ea typeface="Krub"/>
                <a:cs typeface="Krub"/>
                <a:sym typeface="Krub"/>
              </a:defRPr>
            </a:lvl6pPr>
            <a:lvl7pPr marL="3200400" lvl="6" indent="-317500">
              <a:lnSpc>
                <a:spcPct val="115000"/>
              </a:lnSpc>
              <a:spcBef>
                <a:spcPts val="1600"/>
              </a:spcBef>
              <a:spcAft>
                <a:spcPts val="0"/>
              </a:spcAft>
              <a:buClr>
                <a:srgbClr val="FFFFFF"/>
              </a:buClr>
              <a:buSzPts val="1400"/>
              <a:buFont typeface="Krub"/>
              <a:buChar char="●"/>
              <a:defRPr>
                <a:solidFill>
                  <a:srgbClr val="FFFFFF"/>
                </a:solidFill>
                <a:latin typeface="Krub"/>
                <a:ea typeface="Krub"/>
                <a:cs typeface="Krub"/>
                <a:sym typeface="Krub"/>
              </a:defRPr>
            </a:lvl7pPr>
            <a:lvl8pPr marL="3657600" lvl="7" indent="-317500">
              <a:lnSpc>
                <a:spcPct val="115000"/>
              </a:lnSpc>
              <a:spcBef>
                <a:spcPts val="1600"/>
              </a:spcBef>
              <a:spcAft>
                <a:spcPts val="0"/>
              </a:spcAft>
              <a:buClr>
                <a:srgbClr val="FFFFFF"/>
              </a:buClr>
              <a:buSzPts val="1400"/>
              <a:buFont typeface="Krub"/>
              <a:buChar char="○"/>
              <a:defRPr>
                <a:solidFill>
                  <a:srgbClr val="FFFFFF"/>
                </a:solidFill>
                <a:latin typeface="Krub"/>
                <a:ea typeface="Krub"/>
                <a:cs typeface="Krub"/>
                <a:sym typeface="Krub"/>
              </a:defRPr>
            </a:lvl8pPr>
            <a:lvl9pPr marL="4114800" lvl="8" indent="-317500">
              <a:lnSpc>
                <a:spcPct val="115000"/>
              </a:lnSpc>
              <a:spcBef>
                <a:spcPts val="1600"/>
              </a:spcBef>
              <a:spcAft>
                <a:spcPts val="1600"/>
              </a:spcAft>
              <a:buClr>
                <a:srgbClr val="FFFFFF"/>
              </a:buClr>
              <a:buSzPts val="1400"/>
              <a:buFont typeface="Krub"/>
              <a:buChar char="■"/>
              <a:defRPr>
                <a:solidFill>
                  <a:srgbClr val="FFFFFF"/>
                </a:solidFill>
                <a:latin typeface="Krub"/>
                <a:ea typeface="Krub"/>
                <a:cs typeface="Krub"/>
                <a:sym typeface="Kru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6"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8" r:id="rId16"/>
    <p:sldLayoutId id="2147483669"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7.png"/><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42.sv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8.png"/><Relationship Id="rId2" Type="http://schemas.openxmlformats.org/officeDocument/2006/relationships/notesSlide" Target="../notesSlides/notesSlide35.xml"/><Relationship Id="rId16" Type="http://schemas.openxmlformats.org/officeDocument/2006/relationships/image" Target="../media/image57.svg"/><Relationship Id="rId20" Type="http://schemas.openxmlformats.org/officeDocument/2006/relationships/image" Target="../media/image61.svg"/><Relationship Id="rId1" Type="http://schemas.openxmlformats.org/officeDocument/2006/relationships/slideLayout" Target="../slideLayouts/slideLayout4.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19" Type="http://schemas.openxmlformats.org/officeDocument/2006/relationships/image" Target="../media/image60.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38.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63.svg"/><Relationship Id="rId3" Type="http://schemas.openxmlformats.org/officeDocument/2006/relationships/image" Target="../media/image44.png"/><Relationship Id="rId21" Type="http://schemas.openxmlformats.org/officeDocument/2006/relationships/image" Target="../media/image66.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62.png"/><Relationship Id="rId2" Type="http://schemas.openxmlformats.org/officeDocument/2006/relationships/notesSlide" Target="../notesSlides/notesSlide36.xml"/><Relationship Id="rId16" Type="http://schemas.openxmlformats.org/officeDocument/2006/relationships/image" Target="../media/image57.svg"/><Relationship Id="rId20" Type="http://schemas.openxmlformats.org/officeDocument/2006/relationships/image" Target="../media/image65.svg"/><Relationship Id="rId1" Type="http://schemas.openxmlformats.org/officeDocument/2006/relationships/slideLayout" Target="../slideLayouts/slideLayout4.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19" Type="http://schemas.openxmlformats.org/officeDocument/2006/relationships/image" Target="../media/image64.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39.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63.svg"/><Relationship Id="rId3" Type="http://schemas.openxmlformats.org/officeDocument/2006/relationships/image" Target="../media/image44.png"/><Relationship Id="rId21" Type="http://schemas.openxmlformats.org/officeDocument/2006/relationships/image" Target="../media/image67.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62.png"/><Relationship Id="rId2" Type="http://schemas.openxmlformats.org/officeDocument/2006/relationships/notesSlide" Target="../notesSlides/notesSlide37.xml"/><Relationship Id="rId16" Type="http://schemas.openxmlformats.org/officeDocument/2006/relationships/image" Target="../media/image57.svg"/><Relationship Id="rId20" Type="http://schemas.openxmlformats.org/officeDocument/2006/relationships/image" Target="../media/image65.svg"/><Relationship Id="rId1" Type="http://schemas.openxmlformats.org/officeDocument/2006/relationships/slideLayout" Target="../slideLayouts/slideLayout4.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9.png"/><Relationship Id="rId10" Type="http://schemas.openxmlformats.org/officeDocument/2006/relationships/image" Target="../media/image51.svg"/><Relationship Id="rId19" Type="http://schemas.openxmlformats.org/officeDocument/2006/relationships/image" Target="../media/image64.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 Id="rId22"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63.svg"/><Relationship Id="rId3" Type="http://schemas.openxmlformats.org/officeDocument/2006/relationships/image" Target="../media/image44.png"/><Relationship Id="rId21" Type="http://schemas.openxmlformats.org/officeDocument/2006/relationships/image" Target="../media/image70.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62.png"/><Relationship Id="rId2" Type="http://schemas.openxmlformats.org/officeDocument/2006/relationships/notesSlide" Target="../notesSlides/notesSlide38.xml"/><Relationship Id="rId16" Type="http://schemas.openxmlformats.org/officeDocument/2006/relationships/image" Target="../media/image57.svg"/><Relationship Id="rId20" Type="http://schemas.openxmlformats.org/officeDocument/2006/relationships/image" Target="../media/image65.svg"/><Relationship Id="rId1" Type="http://schemas.openxmlformats.org/officeDocument/2006/relationships/slideLayout" Target="../slideLayouts/slideLayout4.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72.png"/><Relationship Id="rId10" Type="http://schemas.openxmlformats.org/officeDocument/2006/relationships/image" Target="../media/image51.svg"/><Relationship Id="rId19" Type="http://schemas.openxmlformats.org/officeDocument/2006/relationships/image" Target="../media/image64.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 Id="rId22" Type="http://schemas.openxmlformats.org/officeDocument/2006/relationships/image" Target="../media/image71.svg"/></Relationships>
</file>

<file path=ppt/slides/_rels/slide41.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63.svg"/><Relationship Id="rId3" Type="http://schemas.openxmlformats.org/officeDocument/2006/relationships/image" Target="../media/image44.png"/><Relationship Id="rId21" Type="http://schemas.openxmlformats.org/officeDocument/2006/relationships/image" Target="../media/image72.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62.png"/><Relationship Id="rId2" Type="http://schemas.openxmlformats.org/officeDocument/2006/relationships/notesSlide" Target="../notesSlides/notesSlide39.xml"/><Relationship Id="rId16" Type="http://schemas.openxmlformats.org/officeDocument/2006/relationships/image" Target="../media/image57.svg"/><Relationship Id="rId20" Type="http://schemas.openxmlformats.org/officeDocument/2006/relationships/image" Target="../media/image65.svg"/><Relationship Id="rId1" Type="http://schemas.openxmlformats.org/officeDocument/2006/relationships/slideLayout" Target="../slideLayouts/slideLayout4.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19" Type="http://schemas.openxmlformats.org/officeDocument/2006/relationships/image" Target="../media/image64.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 Id="rId22" Type="http://schemas.openxmlformats.org/officeDocument/2006/relationships/image" Target="../media/image73.png"/></Relationships>
</file>

<file path=ppt/slides/_rels/slide42.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63.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62.png"/><Relationship Id="rId2" Type="http://schemas.openxmlformats.org/officeDocument/2006/relationships/notesSlide" Target="../notesSlides/notesSlide40.xml"/><Relationship Id="rId16" Type="http://schemas.openxmlformats.org/officeDocument/2006/relationships/image" Target="../media/image57.svg"/><Relationship Id="rId20" Type="http://schemas.openxmlformats.org/officeDocument/2006/relationships/image" Target="../media/image65.svg"/><Relationship Id="rId1" Type="http://schemas.openxmlformats.org/officeDocument/2006/relationships/slideLayout" Target="../slideLayouts/slideLayout4.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19" Type="http://schemas.openxmlformats.org/officeDocument/2006/relationships/image" Target="../media/image64.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png"/><Relationship Id="rId7" Type="http://schemas.openxmlformats.org/officeDocument/2006/relationships/image" Target="../media/image42.sv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42.svg"/><Relationship Id="rId18" Type="http://schemas.openxmlformats.org/officeDocument/2006/relationships/image" Target="../media/image86.svg"/><Relationship Id="rId26" Type="http://schemas.openxmlformats.org/officeDocument/2006/relationships/image" Target="../media/image94.png"/><Relationship Id="rId3" Type="http://schemas.openxmlformats.org/officeDocument/2006/relationships/image" Target="../media/image76.png"/><Relationship Id="rId21" Type="http://schemas.openxmlformats.org/officeDocument/2006/relationships/image" Target="../media/image89.png"/><Relationship Id="rId7" Type="http://schemas.openxmlformats.org/officeDocument/2006/relationships/image" Target="../media/image80.png"/><Relationship Id="rId12" Type="http://schemas.openxmlformats.org/officeDocument/2006/relationships/image" Target="../media/image41.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notesSlide" Target="../notesSlides/notesSlide42.xml"/><Relationship Id="rId16" Type="http://schemas.openxmlformats.org/officeDocument/2006/relationships/image" Target="../media/image84.svg"/><Relationship Id="rId20" Type="http://schemas.openxmlformats.org/officeDocument/2006/relationships/image" Target="../media/image88.svg"/><Relationship Id="rId29" Type="http://schemas.openxmlformats.org/officeDocument/2006/relationships/image" Target="../media/image97.png"/><Relationship Id="rId1" Type="http://schemas.openxmlformats.org/officeDocument/2006/relationships/slideLayout" Target="../slideLayouts/slideLayout4.xml"/><Relationship Id="rId6" Type="http://schemas.openxmlformats.org/officeDocument/2006/relationships/image" Target="../media/image79.png"/><Relationship Id="rId11" Type="http://schemas.openxmlformats.org/officeDocument/2006/relationships/image" Target="../media/image40.svg"/><Relationship Id="rId24" Type="http://schemas.openxmlformats.org/officeDocument/2006/relationships/image" Target="../media/image92.svg"/><Relationship Id="rId5" Type="http://schemas.openxmlformats.org/officeDocument/2006/relationships/image" Target="../media/image78.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39.png"/><Relationship Id="rId19" Type="http://schemas.openxmlformats.org/officeDocument/2006/relationships/image" Target="../media/image87.png"/><Relationship Id="rId4" Type="http://schemas.openxmlformats.org/officeDocument/2006/relationships/image" Target="../media/image77.png"/><Relationship Id="rId9" Type="http://schemas.openxmlformats.org/officeDocument/2006/relationships/image" Target="../media/image74.png"/><Relationship Id="rId14" Type="http://schemas.openxmlformats.org/officeDocument/2006/relationships/image" Target="../media/image82.png"/><Relationship Id="rId22" Type="http://schemas.openxmlformats.org/officeDocument/2006/relationships/image" Target="../media/image90.svg"/><Relationship Id="rId27" Type="http://schemas.openxmlformats.org/officeDocument/2006/relationships/image" Target="../media/image95.png"/><Relationship Id="rId30" Type="http://schemas.openxmlformats.org/officeDocument/2006/relationships/image" Target="../media/image98.png"/></Relationships>
</file>

<file path=ppt/slides/_rels/slide45.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42.svg"/><Relationship Id="rId18" Type="http://schemas.openxmlformats.org/officeDocument/2006/relationships/image" Target="../media/image86.svg"/><Relationship Id="rId3" Type="http://schemas.openxmlformats.org/officeDocument/2006/relationships/image" Target="../media/image76.png"/><Relationship Id="rId21" Type="http://schemas.openxmlformats.org/officeDocument/2006/relationships/image" Target="../media/image89.png"/><Relationship Id="rId7" Type="http://schemas.openxmlformats.org/officeDocument/2006/relationships/image" Target="../media/image80.png"/><Relationship Id="rId12" Type="http://schemas.openxmlformats.org/officeDocument/2006/relationships/image" Target="../media/image41.png"/><Relationship Id="rId17" Type="http://schemas.openxmlformats.org/officeDocument/2006/relationships/image" Target="../media/image85.png"/><Relationship Id="rId2" Type="http://schemas.openxmlformats.org/officeDocument/2006/relationships/notesSlide" Target="../notesSlides/notesSlide43.xml"/><Relationship Id="rId16" Type="http://schemas.openxmlformats.org/officeDocument/2006/relationships/image" Target="../media/image84.svg"/><Relationship Id="rId20" Type="http://schemas.openxmlformats.org/officeDocument/2006/relationships/image" Target="../media/image88.svg"/><Relationship Id="rId1" Type="http://schemas.openxmlformats.org/officeDocument/2006/relationships/slideLayout" Target="../slideLayouts/slideLayout4.xml"/><Relationship Id="rId6" Type="http://schemas.openxmlformats.org/officeDocument/2006/relationships/image" Target="../media/image79.png"/><Relationship Id="rId11" Type="http://schemas.openxmlformats.org/officeDocument/2006/relationships/image" Target="../media/image40.svg"/><Relationship Id="rId24" Type="http://schemas.openxmlformats.org/officeDocument/2006/relationships/image" Target="../media/image92.svg"/><Relationship Id="rId5" Type="http://schemas.openxmlformats.org/officeDocument/2006/relationships/image" Target="../media/image78.png"/><Relationship Id="rId15" Type="http://schemas.openxmlformats.org/officeDocument/2006/relationships/image" Target="../media/image83.png"/><Relationship Id="rId23" Type="http://schemas.openxmlformats.org/officeDocument/2006/relationships/image" Target="../media/image91.png"/><Relationship Id="rId10" Type="http://schemas.openxmlformats.org/officeDocument/2006/relationships/image" Target="../media/image39.png"/><Relationship Id="rId19" Type="http://schemas.openxmlformats.org/officeDocument/2006/relationships/image" Target="../media/image87.png"/><Relationship Id="rId4" Type="http://schemas.openxmlformats.org/officeDocument/2006/relationships/image" Target="../media/image77.png"/><Relationship Id="rId9" Type="http://schemas.openxmlformats.org/officeDocument/2006/relationships/image" Target="../media/image74.png"/><Relationship Id="rId14" Type="http://schemas.openxmlformats.org/officeDocument/2006/relationships/image" Target="../media/image82.png"/><Relationship Id="rId22" Type="http://schemas.openxmlformats.org/officeDocument/2006/relationships/image" Target="../media/image90.svg"/></Relationships>
</file>

<file path=ppt/slides/_rels/slide46.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5" Type="http://schemas.openxmlformats.org/officeDocument/2006/relationships/image" Target="../media/image35.emf"/><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 Id="rId14" Type="http://schemas.openxmlformats.org/officeDocument/2006/relationships/image" Target="../media/image110.svg"/></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 Id="rId9" Type="http://schemas.openxmlformats.org/officeDocument/2006/relationships/image" Target="../media/image121.png"/></Relationships>
</file>

<file path=ppt/slides/_rels/slide54.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2.xml"/><Relationship Id="rId1" Type="http://schemas.openxmlformats.org/officeDocument/2006/relationships/slideLayout" Target="../slideLayouts/slideLayout9.xml"/><Relationship Id="rId6" Type="http://schemas.openxmlformats.org/officeDocument/2006/relationships/image" Target="../media/image118.sv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svg"/><Relationship Id="rId9" Type="http://schemas.openxmlformats.org/officeDocument/2006/relationships/image" Target="../media/image121.png"/></Relationships>
</file>

<file path=ppt/slides/_rels/slide55.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126.svg"/><Relationship Id="rId5" Type="http://schemas.openxmlformats.org/officeDocument/2006/relationships/image" Target="../media/image125.png"/><Relationship Id="rId10" Type="http://schemas.openxmlformats.org/officeDocument/2006/relationships/image" Target="../media/image130.svg"/><Relationship Id="rId4" Type="http://schemas.openxmlformats.org/officeDocument/2006/relationships/image" Target="../media/image124.svg"/><Relationship Id="rId9" Type="http://schemas.openxmlformats.org/officeDocument/2006/relationships/image" Target="../media/image129.png"/></Relationships>
</file>

<file path=ppt/slides/_rels/slide5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6"/>
          <p:cNvSpPr/>
          <p:nvPr/>
        </p:nvSpPr>
        <p:spPr>
          <a:xfrm>
            <a:off x="-12" y="0"/>
            <a:ext cx="9144000" cy="5143500"/>
          </a:xfrm>
          <a:prstGeom prst="rect">
            <a:avLst/>
          </a:prstGeom>
          <a:solidFill>
            <a:srgbClr val="434343">
              <a:alpha val="497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6"/>
          <p:cNvSpPr txBox="1">
            <a:spLocks noGrp="1"/>
          </p:cNvSpPr>
          <p:nvPr>
            <p:ph type="ctrTitle"/>
          </p:nvPr>
        </p:nvSpPr>
        <p:spPr>
          <a:xfrm>
            <a:off x="0" y="930653"/>
            <a:ext cx="7746380" cy="1233143"/>
          </a:xfrm>
          <a:prstGeom prst="rect">
            <a:avLst/>
          </a:prstGeom>
          <a:solidFill>
            <a:schemeClr val="accent1"/>
          </a:solidFill>
        </p:spPr>
        <p:txBody>
          <a:bodyPr spcFirstLastPara="1" wrap="square" lIns="91425" tIns="91425" rIns="91425" bIns="91425" anchor="b" anchorCtr="0">
            <a:noAutofit/>
          </a:bodyPr>
          <a:lstStyle/>
          <a:p>
            <a:pPr marL="0" lvl="0" indent="0" algn="ctr" rtl="0">
              <a:spcBef>
                <a:spcPts val="0"/>
              </a:spcBef>
              <a:spcAft>
                <a:spcPts val="0"/>
              </a:spcAft>
              <a:buNone/>
            </a:pPr>
            <a:r>
              <a:rPr lang="en-PH" sz="7200">
                <a:solidFill>
                  <a:schemeClr val="bg1"/>
                </a:solidFill>
              </a:rPr>
              <a:t>Sprocket Bike Shop</a:t>
            </a:r>
          </a:p>
        </p:txBody>
      </p:sp>
      <p:sp>
        <p:nvSpPr>
          <p:cNvPr id="129" name="Google Shape;129;p26"/>
          <p:cNvSpPr txBox="1">
            <a:spLocks noGrp="1"/>
          </p:cNvSpPr>
          <p:nvPr>
            <p:ph type="subTitle" idx="1"/>
          </p:nvPr>
        </p:nvSpPr>
        <p:spPr>
          <a:xfrm>
            <a:off x="-11" y="2163796"/>
            <a:ext cx="5084968" cy="815909"/>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b" anchorCtr="0">
            <a:noAutofit/>
          </a:bodyPr>
          <a:lstStyle/>
          <a:p>
            <a:pPr marL="0" lvl="0" indent="0" algn="l" rtl="0">
              <a:spcBef>
                <a:spcPts val="0"/>
              </a:spcBef>
              <a:spcAft>
                <a:spcPts val="0"/>
              </a:spcAft>
            </a:pPr>
            <a:r>
              <a:rPr lang="en-IN" b="1" dirty="0">
                <a:ln w="0"/>
                <a:solidFill>
                  <a:schemeClr val="accent1"/>
                </a:solidFill>
                <a:effectLst>
                  <a:outerShdw blurRad="38100" dist="25400" dir="5400000" algn="ctr" rotWithShape="0">
                    <a:srgbClr val="6E747A">
                      <a:alpha val="43000"/>
                    </a:srgbClr>
                  </a:outerShdw>
                </a:effectLst>
              </a:rPr>
              <a:t>ISSS621 20222023T2 G2 – GROUP 2</a:t>
            </a:r>
          </a:p>
          <a:p>
            <a:pPr marL="1200150" lvl="2" indent="-285750" algn="l">
              <a:buClr>
                <a:schemeClr val="accent1"/>
              </a:buClr>
              <a:buSzPct val="150000"/>
              <a:buFont typeface="Arial" panose="020B0604020202020204" pitchFamily="34" charset="0"/>
              <a:buChar char="•"/>
            </a:pPr>
            <a:r>
              <a:rPr lang="en-IN" sz="1600" dirty="0">
                <a:ln w="0"/>
                <a:solidFill>
                  <a:schemeClr val="accent1"/>
                </a:solidFill>
                <a:effectLst>
                  <a:outerShdw blurRad="38100" dist="25400" dir="5400000" algn="ctr" rotWithShape="0">
                    <a:srgbClr val="6E747A">
                      <a:alpha val="43000"/>
                    </a:srgbClr>
                  </a:outerShdw>
                </a:effectLst>
              </a:rPr>
              <a:t>Srivatsan </a:t>
            </a:r>
            <a:r>
              <a:rPr lang="en-IN" sz="1600" dirty="0" err="1">
                <a:ln w="0"/>
                <a:solidFill>
                  <a:schemeClr val="accent1"/>
                </a:solidFill>
                <a:effectLst>
                  <a:outerShdw blurRad="38100" dist="25400" dir="5400000" algn="ctr" rotWithShape="0">
                    <a:srgbClr val="6E747A">
                      <a:alpha val="43000"/>
                    </a:srgbClr>
                  </a:outerShdw>
                </a:effectLst>
              </a:rPr>
              <a:t>Madapuzi</a:t>
            </a:r>
            <a:r>
              <a:rPr lang="en-IN" sz="1600" dirty="0">
                <a:ln w="0"/>
                <a:solidFill>
                  <a:schemeClr val="accent1"/>
                </a:solidFill>
                <a:effectLst>
                  <a:outerShdw blurRad="38100" dist="25400" dir="5400000" algn="ctr" rotWithShape="0">
                    <a:srgbClr val="6E747A">
                      <a:alpha val="43000"/>
                    </a:srgbClr>
                  </a:outerShdw>
                </a:effectLst>
              </a:rPr>
              <a:t> Srinivasan</a:t>
            </a:r>
            <a:endParaRPr lang="en-IN" sz="240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69073" y="320475"/>
            <a:ext cx="7754927" cy="755700"/>
          </a:xfrm>
          <a:prstGeom prst="rect">
            <a:avLst/>
          </a:prstGeom>
        </p:spPr>
        <p:txBody>
          <a:bodyPr spcFirstLastPara="1" wrap="square" lIns="91425" tIns="91425" rIns="91425" bIns="91425" anchor="t" anchorCtr="0">
            <a:noAutofit/>
          </a:bodyPr>
          <a:lstStyle/>
          <a:p>
            <a:r>
              <a:rPr lang="en" dirty="0"/>
              <a:t>Customer Details – Past Purchases Range</a:t>
            </a:r>
            <a:endParaRPr lang="en-US" dirty="0"/>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pic>
        <p:nvPicPr>
          <p:cNvPr id="1028" name="Picture 4">
            <a:extLst>
              <a:ext uri="{FF2B5EF4-FFF2-40B4-BE49-F238E27FC236}">
                <a16:creationId xmlns:a16="http://schemas.microsoft.com/office/drawing/2014/main" id="{D7AB1201-492E-DC30-F5B2-4C65F2424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229" y="1194169"/>
            <a:ext cx="3895536" cy="21894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a:extLst>
              <a:ext uri="{FF2B5EF4-FFF2-40B4-BE49-F238E27FC236}">
                <a16:creationId xmlns:a16="http://schemas.microsoft.com/office/drawing/2014/main" id="{00A55AC7-11A3-FC34-0898-34B41F132CBD}"/>
              </a:ext>
            </a:extLst>
          </p:cNvPr>
          <p:cNvSpPr/>
          <p:nvPr/>
        </p:nvSpPr>
        <p:spPr>
          <a:xfrm>
            <a:off x="1762049" y="3891499"/>
            <a:ext cx="5619899" cy="1132734"/>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2E6A1D0-762E-1097-08CC-42CAEA6EE244}"/>
              </a:ext>
            </a:extLst>
          </p:cNvPr>
          <p:cNvSpPr txBox="1"/>
          <p:nvPr/>
        </p:nvSpPr>
        <p:spPr>
          <a:xfrm>
            <a:off x="1860885" y="3903868"/>
            <a:ext cx="5422225" cy="1107996"/>
          </a:xfrm>
          <a:prstGeom prst="rect">
            <a:avLst/>
          </a:prstGeom>
          <a:noFill/>
        </p:spPr>
        <p:txBody>
          <a:bodyPr wrap="square" rtlCol="0">
            <a:spAutoFit/>
          </a:bodyPr>
          <a:lstStyle/>
          <a:p>
            <a:r>
              <a:rPr lang="en-US" sz="1100" dirty="0"/>
              <a:t>The above graph indicates that in past 3 years a maximum of 1600 customers have more than 60 bike related purchases at Sprocket bike. The next highest number of transactions in the past 3 years is around 800 customers who purchased only 1 to 20 bikes and related accessories. </a:t>
            </a:r>
          </a:p>
          <a:p>
            <a:r>
              <a:rPr lang="en-US" sz="1100" dirty="0"/>
              <a:t>In terms of the number of past purchases, it indicates that the types of customer at Sprocket vary a lot.</a:t>
            </a:r>
            <a:endParaRPr lang="en-US" sz="1100" b="1" dirty="0"/>
          </a:p>
        </p:txBody>
      </p:sp>
      <p:sp>
        <p:nvSpPr>
          <p:cNvPr id="6" name="TextBox 5">
            <a:extLst>
              <a:ext uri="{FF2B5EF4-FFF2-40B4-BE49-F238E27FC236}">
                <a16:creationId xmlns:a16="http://schemas.microsoft.com/office/drawing/2014/main" id="{103562E8-AC9B-8955-22D3-231478B61663}"/>
              </a:ext>
            </a:extLst>
          </p:cNvPr>
          <p:cNvSpPr txBox="1"/>
          <p:nvPr/>
        </p:nvSpPr>
        <p:spPr>
          <a:xfrm>
            <a:off x="2629279" y="3492237"/>
            <a:ext cx="3895535" cy="261610"/>
          </a:xfrm>
          <a:prstGeom prst="rect">
            <a:avLst/>
          </a:prstGeom>
          <a:noFill/>
        </p:spPr>
        <p:txBody>
          <a:bodyPr wrap="square" rtlCol="0">
            <a:spAutoFit/>
          </a:bodyPr>
          <a:lstStyle/>
          <a:p>
            <a:pPr algn="ctr"/>
            <a:r>
              <a:rPr lang="en-US" sz="1100" dirty="0">
                <a:solidFill>
                  <a:schemeClr val="tx1"/>
                </a:solidFill>
              </a:rPr>
              <a:t>Number of Customers by Past Purchase in 3 years Range</a:t>
            </a:r>
          </a:p>
        </p:txBody>
      </p:sp>
    </p:spTree>
    <p:extLst>
      <p:ext uri="{BB962C8B-B14F-4D97-AF65-F5344CB8AC3E}">
        <p14:creationId xmlns:p14="http://schemas.microsoft.com/office/powerpoint/2010/main" val="3506977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69073" y="320475"/>
            <a:ext cx="7754927" cy="755700"/>
          </a:xfrm>
          <a:prstGeom prst="rect">
            <a:avLst/>
          </a:prstGeom>
        </p:spPr>
        <p:txBody>
          <a:bodyPr spcFirstLastPara="1" wrap="square" lIns="91425" tIns="91425" rIns="91425" bIns="91425" anchor="t" anchorCtr="0">
            <a:noAutofit/>
          </a:bodyPr>
          <a:lstStyle/>
          <a:p>
            <a:r>
              <a:rPr lang="en"/>
              <a:t>Customer Details – Gender</a:t>
            </a:r>
            <a:endParaRPr lang="en-US"/>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pic>
        <p:nvPicPr>
          <p:cNvPr id="2" name="Picture 1">
            <a:extLst>
              <a:ext uri="{FF2B5EF4-FFF2-40B4-BE49-F238E27FC236}">
                <a16:creationId xmlns:a16="http://schemas.microsoft.com/office/drawing/2014/main" id="{8B0F0C35-01F6-BE48-1EBA-6572D1A7F2A6}"/>
              </a:ext>
            </a:extLst>
          </p:cNvPr>
          <p:cNvPicPr>
            <a:picLocks noChangeAspect="1"/>
          </p:cNvPicPr>
          <p:nvPr/>
        </p:nvPicPr>
        <p:blipFill>
          <a:blip r:embed="rId3"/>
          <a:stretch>
            <a:fillRect/>
          </a:stretch>
        </p:blipFill>
        <p:spPr>
          <a:xfrm>
            <a:off x="366147" y="1323560"/>
            <a:ext cx="4340041" cy="31937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ounded Rectangle 3">
            <a:extLst>
              <a:ext uri="{FF2B5EF4-FFF2-40B4-BE49-F238E27FC236}">
                <a16:creationId xmlns:a16="http://schemas.microsoft.com/office/drawing/2014/main" id="{DAF4AC8A-E76C-A091-9336-6FDE85CD6B92}"/>
              </a:ext>
            </a:extLst>
          </p:cNvPr>
          <p:cNvSpPr/>
          <p:nvPr/>
        </p:nvSpPr>
        <p:spPr>
          <a:xfrm>
            <a:off x="4884811" y="2079653"/>
            <a:ext cx="4052156" cy="1448551"/>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595D1D-5915-964C-FB9C-359B53EA4151}"/>
              </a:ext>
            </a:extLst>
          </p:cNvPr>
          <p:cNvSpPr txBox="1"/>
          <p:nvPr/>
        </p:nvSpPr>
        <p:spPr>
          <a:xfrm>
            <a:off x="5005346" y="2147089"/>
            <a:ext cx="3772508" cy="1277273"/>
          </a:xfrm>
          <a:prstGeom prst="rect">
            <a:avLst/>
          </a:prstGeom>
          <a:noFill/>
        </p:spPr>
        <p:txBody>
          <a:bodyPr wrap="square" rtlCol="0">
            <a:spAutoFit/>
          </a:bodyPr>
          <a:lstStyle/>
          <a:p>
            <a:pPr marL="228600" indent="-228600">
              <a:buAutoNum type="arabicPeriod"/>
            </a:pPr>
            <a:r>
              <a:rPr lang="en-US" sz="1100" dirty="0"/>
              <a:t>In most of the categories, Female customers are the most prominent ones.</a:t>
            </a:r>
          </a:p>
          <a:p>
            <a:pPr marL="228600" indent="-228600">
              <a:buAutoNum type="arabicPeriod"/>
            </a:pPr>
            <a:r>
              <a:rPr lang="en-US" sz="1100" dirty="0"/>
              <a:t>Male customers prefer touring bicycles over female customers.</a:t>
            </a:r>
          </a:p>
          <a:p>
            <a:pPr marL="228600" indent="-228600">
              <a:buAutoNum type="arabicPeriod"/>
            </a:pPr>
            <a:r>
              <a:rPr lang="en-US" sz="1100" dirty="0"/>
              <a:t>For the brand Norco Bicycles, in 2017 male customers have bought the road type bikes more than the female customers.</a:t>
            </a:r>
          </a:p>
        </p:txBody>
      </p:sp>
      <p:sp>
        <p:nvSpPr>
          <p:cNvPr id="7" name="TextBox 6">
            <a:extLst>
              <a:ext uri="{FF2B5EF4-FFF2-40B4-BE49-F238E27FC236}">
                <a16:creationId xmlns:a16="http://schemas.microsoft.com/office/drawing/2014/main" id="{C8DDD742-DD76-8766-554D-28FC1EE415F1}"/>
              </a:ext>
            </a:extLst>
          </p:cNvPr>
          <p:cNvSpPr txBox="1"/>
          <p:nvPr/>
        </p:nvSpPr>
        <p:spPr>
          <a:xfrm>
            <a:off x="366147" y="4674370"/>
            <a:ext cx="4340041" cy="261610"/>
          </a:xfrm>
          <a:prstGeom prst="rect">
            <a:avLst/>
          </a:prstGeom>
          <a:noFill/>
        </p:spPr>
        <p:txBody>
          <a:bodyPr wrap="square" rtlCol="0">
            <a:spAutoFit/>
          </a:bodyPr>
          <a:lstStyle/>
          <a:p>
            <a:pPr algn="ctr"/>
            <a:r>
              <a:rPr lang="en-US" sz="1100" dirty="0">
                <a:solidFill>
                  <a:schemeClr val="tx1"/>
                </a:solidFill>
              </a:rPr>
              <a:t>Number of Transactions by Customer Vs Brand &amp; Product Line</a:t>
            </a:r>
          </a:p>
        </p:txBody>
      </p:sp>
    </p:spTree>
    <p:extLst>
      <p:ext uri="{BB962C8B-B14F-4D97-AF65-F5344CB8AC3E}">
        <p14:creationId xmlns:p14="http://schemas.microsoft.com/office/powerpoint/2010/main" val="1230908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69073" y="320475"/>
            <a:ext cx="7754927" cy="755700"/>
          </a:xfrm>
          <a:prstGeom prst="rect">
            <a:avLst/>
          </a:prstGeom>
        </p:spPr>
        <p:txBody>
          <a:bodyPr spcFirstLastPara="1" wrap="square" lIns="91425" tIns="91425" rIns="91425" bIns="91425" anchor="t" anchorCtr="0">
            <a:noAutofit/>
          </a:bodyPr>
          <a:lstStyle/>
          <a:p>
            <a:r>
              <a:rPr lang="en" dirty="0"/>
              <a:t>Customer Details – Age Group</a:t>
            </a:r>
            <a:endParaRPr lang="en-US" dirty="0"/>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pic>
        <p:nvPicPr>
          <p:cNvPr id="5" name="Picture 5" descr="Chart, histogram&#10;&#10;Description automatically generated">
            <a:extLst>
              <a:ext uri="{FF2B5EF4-FFF2-40B4-BE49-F238E27FC236}">
                <a16:creationId xmlns:a16="http://schemas.microsoft.com/office/drawing/2014/main" id="{3E5D54CA-F724-B311-D4B2-637A46C9E19E}"/>
              </a:ext>
            </a:extLst>
          </p:cNvPr>
          <p:cNvPicPr>
            <a:picLocks noChangeAspect="1"/>
          </p:cNvPicPr>
          <p:nvPr/>
        </p:nvPicPr>
        <p:blipFill>
          <a:blip r:embed="rId3"/>
          <a:stretch>
            <a:fillRect/>
          </a:stretch>
        </p:blipFill>
        <p:spPr>
          <a:xfrm>
            <a:off x="258904" y="1223528"/>
            <a:ext cx="4052887" cy="22200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CF5DED45-2934-7627-A407-DDAE6C8A96FD}"/>
              </a:ext>
            </a:extLst>
          </p:cNvPr>
          <p:cNvPicPr>
            <a:picLocks noChangeAspect="1"/>
          </p:cNvPicPr>
          <p:nvPr/>
        </p:nvPicPr>
        <p:blipFill>
          <a:blip r:embed="rId4"/>
          <a:stretch>
            <a:fillRect/>
          </a:stretch>
        </p:blipFill>
        <p:spPr>
          <a:xfrm>
            <a:off x="4832210" y="1216455"/>
            <a:ext cx="4151823" cy="22200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a:extLst>
              <a:ext uri="{FF2B5EF4-FFF2-40B4-BE49-F238E27FC236}">
                <a16:creationId xmlns:a16="http://schemas.microsoft.com/office/drawing/2014/main" id="{050ECBDE-EC05-7EEA-7463-6C39FC98B02C}"/>
              </a:ext>
            </a:extLst>
          </p:cNvPr>
          <p:cNvSpPr/>
          <p:nvPr/>
        </p:nvSpPr>
        <p:spPr>
          <a:xfrm>
            <a:off x="1762049" y="4058812"/>
            <a:ext cx="5619899" cy="75570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6BBF046-43BC-97B4-539B-609EC11621CA}"/>
              </a:ext>
            </a:extLst>
          </p:cNvPr>
          <p:cNvSpPr txBox="1"/>
          <p:nvPr/>
        </p:nvSpPr>
        <p:spPr>
          <a:xfrm>
            <a:off x="1860885" y="4090523"/>
            <a:ext cx="5422225" cy="769441"/>
          </a:xfrm>
          <a:prstGeom prst="rect">
            <a:avLst/>
          </a:prstGeom>
          <a:noFill/>
        </p:spPr>
        <p:txBody>
          <a:bodyPr wrap="square" rtlCol="0">
            <a:spAutoFit/>
          </a:bodyPr>
          <a:lstStyle/>
          <a:p>
            <a:pPr marL="228600" indent="-228600">
              <a:buAutoNum type="arabicPeriod"/>
            </a:pPr>
            <a:r>
              <a:rPr lang="en-US" sz="1100" dirty="0"/>
              <a:t>WeareA2B is the second most preferred brand among Adult customers, but Seniors and Young Adults prefer Giant Bicycles as the second go-to brand.</a:t>
            </a:r>
          </a:p>
          <a:p>
            <a:pPr marL="228600" indent="-228600">
              <a:buAutoNum type="arabicPeriod"/>
            </a:pPr>
            <a:r>
              <a:rPr lang="en-US" sz="1100" dirty="0"/>
              <a:t>New South Wales has a very high transaction count under Adult age group compared to other states in Australia.</a:t>
            </a:r>
          </a:p>
        </p:txBody>
      </p:sp>
      <p:sp>
        <p:nvSpPr>
          <p:cNvPr id="7" name="TextBox 6">
            <a:extLst>
              <a:ext uri="{FF2B5EF4-FFF2-40B4-BE49-F238E27FC236}">
                <a16:creationId xmlns:a16="http://schemas.microsoft.com/office/drawing/2014/main" id="{1FF2BEC9-3929-2F58-9EDD-B65E529C7BA2}"/>
              </a:ext>
            </a:extLst>
          </p:cNvPr>
          <p:cNvSpPr txBox="1"/>
          <p:nvPr/>
        </p:nvSpPr>
        <p:spPr>
          <a:xfrm>
            <a:off x="567341" y="3509815"/>
            <a:ext cx="3767617" cy="261610"/>
          </a:xfrm>
          <a:prstGeom prst="rect">
            <a:avLst/>
          </a:prstGeom>
          <a:noFill/>
        </p:spPr>
        <p:txBody>
          <a:bodyPr wrap="square" rtlCol="0">
            <a:spAutoFit/>
          </a:bodyPr>
          <a:lstStyle/>
          <a:p>
            <a:pPr algn="ctr"/>
            <a:r>
              <a:rPr lang="en-US" sz="1100" dirty="0">
                <a:solidFill>
                  <a:schemeClr val="tx1"/>
                </a:solidFill>
              </a:rPr>
              <a:t>Number of Transactions by Customer Age Vs Brand</a:t>
            </a:r>
          </a:p>
        </p:txBody>
      </p:sp>
      <p:sp>
        <p:nvSpPr>
          <p:cNvPr id="8" name="TextBox 7">
            <a:extLst>
              <a:ext uri="{FF2B5EF4-FFF2-40B4-BE49-F238E27FC236}">
                <a16:creationId xmlns:a16="http://schemas.microsoft.com/office/drawing/2014/main" id="{C3CB2F0F-3F9C-6A91-8FE0-7B5BA7A9AE49}"/>
              </a:ext>
            </a:extLst>
          </p:cNvPr>
          <p:cNvSpPr txBox="1"/>
          <p:nvPr/>
        </p:nvSpPr>
        <p:spPr>
          <a:xfrm>
            <a:off x="4916677" y="3517646"/>
            <a:ext cx="3982887" cy="261610"/>
          </a:xfrm>
          <a:prstGeom prst="rect">
            <a:avLst/>
          </a:prstGeom>
          <a:noFill/>
        </p:spPr>
        <p:txBody>
          <a:bodyPr wrap="square" rtlCol="0">
            <a:spAutoFit/>
          </a:bodyPr>
          <a:lstStyle/>
          <a:p>
            <a:pPr algn="ctr"/>
            <a:r>
              <a:rPr lang="en-US" sz="1100" dirty="0">
                <a:solidFill>
                  <a:schemeClr val="tx1"/>
                </a:solidFill>
              </a:rPr>
              <a:t>Number of Transactions by Customer Age by State Vs Brand</a:t>
            </a:r>
          </a:p>
        </p:txBody>
      </p:sp>
    </p:spTree>
    <p:extLst>
      <p:ext uri="{BB962C8B-B14F-4D97-AF65-F5344CB8AC3E}">
        <p14:creationId xmlns:p14="http://schemas.microsoft.com/office/powerpoint/2010/main" val="4286117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39"/>
          <p:cNvSpPr txBox="1">
            <a:spLocks noGrp="1"/>
          </p:cNvSpPr>
          <p:nvPr>
            <p:ph type="title" idx="15"/>
          </p:nvPr>
        </p:nvSpPr>
        <p:spPr>
          <a:xfrm>
            <a:off x="1539638" y="355575"/>
            <a:ext cx="5910316" cy="755700"/>
          </a:xfrm>
          <a:prstGeom prst="rect">
            <a:avLst/>
          </a:prstGeom>
        </p:spPr>
        <p:txBody>
          <a:bodyPr spcFirstLastPara="1" wrap="square" lIns="91425" tIns="91425" rIns="91425" bIns="91425" anchor="t" anchorCtr="0">
            <a:noAutofit/>
          </a:bodyPr>
          <a:lstStyle/>
          <a:p>
            <a:r>
              <a:rPr lang="en-US" b="0"/>
              <a:t>RFM and </a:t>
            </a:r>
            <a:r>
              <a:rPr lang="en-SG" b="0"/>
              <a:t>Purchase </a:t>
            </a:r>
            <a:r>
              <a:rPr lang="en-US" b="0"/>
              <a:t>Choice</a:t>
            </a:r>
            <a:endParaRPr/>
          </a:p>
        </p:txBody>
      </p:sp>
      <p:sp>
        <p:nvSpPr>
          <p:cNvPr id="591" name="Google Shape;591;p39"/>
          <p:cNvSpPr txBox="1">
            <a:spLocks noGrp="1"/>
          </p:cNvSpPr>
          <p:nvPr>
            <p:ph type="ctrTitle" idx="2"/>
          </p:nvPr>
        </p:nvSpPr>
        <p:spPr>
          <a:xfrm>
            <a:off x="3060868" y="1374775"/>
            <a:ext cx="2955900" cy="644700"/>
          </a:xfrm>
          <a:prstGeom prst="rect">
            <a:avLst/>
          </a:prstGeom>
        </p:spPr>
        <p:txBody>
          <a:bodyPr spcFirstLastPara="1" wrap="square" lIns="91425" tIns="91425" rIns="91425" bIns="91425" anchor="b" anchorCtr="0">
            <a:noAutofit/>
          </a:bodyPr>
          <a:lstStyle/>
          <a:p>
            <a:pPr lvl="0"/>
            <a:r>
              <a:rPr lang="en-SG"/>
              <a:t>Frequency</a:t>
            </a:r>
          </a:p>
        </p:txBody>
      </p:sp>
      <p:sp>
        <p:nvSpPr>
          <p:cNvPr id="592" name="Google Shape;592;p39"/>
          <p:cNvSpPr txBox="1">
            <a:spLocks noGrp="1"/>
          </p:cNvSpPr>
          <p:nvPr>
            <p:ph type="ctrTitle"/>
          </p:nvPr>
        </p:nvSpPr>
        <p:spPr>
          <a:xfrm>
            <a:off x="400369" y="1374775"/>
            <a:ext cx="2835300" cy="644700"/>
          </a:xfrm>
          <a:prstGeom prst="rect">
            <a:avLst/>
          </a:prstGeom>
        </p:spPr>
        <p:txBody>
          <a:bodyPr spcFirstLastPara="1" wrap="square" lIns="91425" tIns="91425" rIns="91425" bIns="91425" anchor="b" anchorCtr="0">
            <a:noAutofit/>
          </a:bodyPr>
          <a:lstStyle/>
          <a:p>
            <a:pPr lvl="0"/>
            <a:r>
              <a:rPr lang="en-US" err="1"/>
              <a:t>Recency</a:t>
            </a:r>
            <a:r>
              <a:rPr lang="en-US"/>
              <a:t>:</a:t>
            </a:r>
          </a:p>
        </p:txBody>
      </p:sp>
      <p:sp>
        <p:nvSpPr>
          <p:cNvPr id="593" name="Google Shape;593;p39"/>
          <p:cNvSpPr txBox="1">
            <a:spLocks noGrp="1"/>
          </p:cNvSpPr>
          <p:nvPr>
            <p:ph type="subTitle" idx="1"/>
          </p:nvPr>
        </p:nvSpPr>
        <p:spPr>
          <a:xfrm>
            <a:off x="877377" y="1881046"/>
            <a:ext cx="1881300" cy="1112400"/>
          </a:xfrm>
          <a:prstGeom prst="rect">
            <a:avLst/>
          </a:prstGeom>
        </p:spPr>
        <p:txBody>
          <a:bodyPr spcFirstLastPara="1" wrap="square" lIns="91425" tIns="91425" rIns="91425" bIns="91425" anchor="t" anchorCtr="0">
            <a:noAutofit/>
          </a:bodyPr>
          <a:lstStyle/>
          <a:p>
            <a:pPr marL="0" lvl="0" indent="0"/>
            <a:r>
              <a:rPr lang="en-US"/>
              <a:t>How recently a customer has made a purchase</a:t>
            </a:r>
          </a:p>
        </p:txBody>
      </p:sp>
      <p:sp>
        <p:nvSpPr>
          <p:cNvPr id="594" name="Google Shape;594;p39"/>
          <p:cNvSpPr txBox="1">
            <a:spLocks noGrp="1"/>
          </p:cNvSpPr>
          <p:nvPr>
            <p:ph type="subTitle" idx="3"/>
          </p:nvPr>
        </p:nvSpPr>
        <p:spPr>
          <a:xfrm>
            <a:off x="3598177" y="1883824"/>
            <a:ext cx="1881300" cy="1112400"/>
          </a:xfrm>
          <a:prstGeom prst="rect">
            <a:avLst/>
          </a:prstGeom>
        </p:spPr>
        <p:txBody>
          <a:bodyPr spcFirstLastPara="1" wrap="square" lIns="91425" tIns="91425" rIns="91425" bIns="91425" anchor="t" anchorCtr="0">
            <a:noAutofit/>
          </a:bodyPr>
          <a:lstStyle/>
          <a:p>
            <a:pPr marL="0" lvl="0" indent="0"/>
            <a:r>
              <a:rPr lang="en-US"/>
              <a:t>How often a customer makes a purchase</a:t>
            </a:r>
          </a:p>
        </p:txBody>
      </p:sp>
      <p:sp>
        <p:nvSpPr>
          <p:cNvPr id="595" name="Google Shape;595;p39"/>
          <p:cNvSpPr txBox="1">
            <a:spLocks noGrp="1"/>
          </p:cNvSpPr>
          <p:nvPr>
            <p:ph type="ctrTitle" idx="4"/>
          </p:nvPr>
        </p:nvSpPr>
        <p:spPr>
          <a:xfrm>
            <a:off x="5781669" y="1374775"/>
            <a:ext cx="2955900" cy="644700"/>
          </a:xfrm>
          <a:prstGeom prst="rect">
            <a:avLst/>
          </a:prstGeom>
        </p:spPr>
        <p:txBody>
          <a:bodyPr spcFirstLastPara="1" wrap="square" lIns="91425" tIns="91425" rIns="91425" bIns="91425" anchor="b" anchorCtr="0">
            <a:noAutofit/>
          </a:bodyPr>
          <a:lstStyle/>
          <a:p>
            <a:pPr lvl="0"/>
            <a:r>
              <a:rPr lang="en-SG"/>
              <a:t>Monetary</a:t>
            </a:r>
          </a:p>
        </p:txBody>
      </p:sp>
      <p:sp>
        <p:nvSpPr>
          <p:cNvPr id="596" name="Google Shape;596;p39"/>
          <p:cNvSpPr txBox="1">
            <a:spLocks noGrp="1"/>
          </p:cNvSpPr>
          <p:nvPr>
            <p:ph type="subTitle" idx="5"/>
          </p:nvPr>
        </p:nvSpPr>
        <p:spPr>
          <a:xfrm>
            <a:off x="6318977" y="1881046"/>
            <a:ext cx="1881300" cy="1112400"/>
          </a:xfrm>
          <a:prstGeom prst="rect">
            <a:avLst/>
          </a:prstGeom>
        </p:spPr>
        <p:txBody>
          <a:bodyPr spcFirstLastPara="1" wrap="square" lIns="91425" tIns="91425" rIns="91425" bIns="91425" anchor="t" anchorCtr="0">
            <a:noAutofit/>
          </a:bodyPr>
          <a:lstStyle/>
          <a:p>
            <a:pPr marL="0" lvl="0" indent="0"/>
            <a:r>
              <a:rPr lang="en-US"/>
              <a:t>How much money a customer spends on purchases</a:t>
            </a:r>
          </a:p>
        </p:txBody>
      </p:sp>
      <p:sp>
        <p:nvSpPr>
          <p:cNvPr id="597" name="Google Shape;597;p39"/>
          <p:cNvSpPr txBox="1">
            <a:spLocks noGrp="1"/>
          </p:cNvSpPr>
          <p:nvPr>
            <p:ph type="ctrTitle" idx="6"/>
          </p:nvPr>
        </p:nvSpPr>
        <p:spPr>
          <a:xfrm>
            <a:off x="401668" y="3238803"/>
            <a:ext cx="28341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Brand Diversity</a:t>
            </a:r>
            <a:endParaRPr/>
          </a:p>
        </p:txBody>
      </p:sp>
      <p:sp>
        <p:nvSpPr>
          <p:cNvPr id="598" name="Google Shape;598;p39"/>
          <p:cNvSpPr txBox="1">
            <a:spLocks noGrp="1"/>
          </p:cNvSpPr>
          <p:nvPr>
            <p:ph type="subTitle" idx="7"/>
          </p:nvPr>
        </p:nvSpPr>
        <p:spPr>
          <a:xfrm>
            <a:off x="878068" y="3754696"/>
            <a:ext cx="1881300" cy="1112400"/>
          </a:xfrm>
          <a:prstGeom prst="rect">
            <a:avLst/>
          </a:prstGeom>
        </p:spPr>
        <p:txBody>
          <a:bodyPr spcFirstLastPara="1" wrap="square" lIns="91425" tIns="91425" rIns="91425" bIns="91425" anchor="t" anchorCtr="0">
            <a:noAutofit/>
          </a:bodyPr>
          <a:lstStyle/>
          <a:p>
            <a:pPr marL="0" lvl="0" indent="0"/>
            <a:r>
              <a:rPr lang="en"/>
              <a:t>How many brand </a:t>
            </a:r>
            <a:r>
              <a:rPr lang="en-US"/>
              <a:t>a customer</a:t>
            </a:r>
            <a:r>
              <a:rPr lang="en"/>
              <a:t> has purchased </a:t>
            </a:r>
            <a:endParaRPr/>
          </a:p>
        </p:txBody>
      </p:sp>
      <p:sp>
        <p:nvSpPr>
          <p:cNvPr id="599" name="Google Shape;599;p39"/>
          <p:cNvSpPr txBox="1">
            <a:spLocks noGrp="1"/>
          </p:cNvSpPr>
          <p:nvPr>
            <p:ph type="ctrTitle" idx="8"/>
          </p:nvPr>
        </p:nvSpPr>
        <p:spPr>
          <a:xfrm>
            <a:off x="3103583" y="3241578"/>
            <a:ext cx="2871900" cy="644700"/>
          </a:xfrm>
          <a:prstGeom prst="rect">
            <a:avLst/>
          </a:prstGeom>
        </p:spPr>
        <p:txBody>
          <a:bodyPr spcFirstLastPara="1" wrap="square" lIns="91425" tIns="91425" rIns="91425" bIns="91425" anchor="b" anchorCtr="0">
            <a:noAutofit/>
          </a:bodyPr>
          <a:lstStyle/>
          <a:p>
            <a:pPr lvl="0"/>
            <a:r>
              <a:rPr lang="en-SG" err="1"/>
              <a:t>Product_line</a:t>
            </a:r>
            <a:r>
              <a:rPr lang="en-SG"/>
              <a:t> Diversity</a:t>
            </a:r>
            <a:endParaRPr/>
          </a:p>
        </p:txBody>
      </p:sp>
      <p:sp>
        <p:nvSpPr>
          <p:cNvPr id="600" name="Google Shape;600;p39"/>
          <p:cNvSpPr txBox="1">
            <a:spLocks noGrp="1"/>
          </p:cNvSpPr>
          <p:nvPr>
            <p:ph type="subTitle" idx="9"/>
          </p:nvPr>
        </p:nvSpPr>
        <p:spPr>
          <a:xfrm>
            <a:off x="3598868" y="3757474"/>
            <a:ext cx="1881300" cy="1112400"/>
          </a:xfrm>
          <a:prstGeom prst="rect">
            <a:avLst/>
          </a:prstGeom>
        </p:spPr>
        <p:txBody>
          <a:bodyPr spcFirstLastPara="1" wrap="square" lIns="91425" tIns="91425" rIns="91425" bIns="91425" anchor="t" anchorCtr="0">
            <a:noAutofit/>
          </a:bodyPr>
          <a:lstStyle/>
          <a:p>
            <a:pPr marL="0" lvl="0" indent="0"/>
            <a:r>
              <a:rPr lang="en-US"/>
              <a:t>How many types of </a:t>
            </a:r>
            <a:r>
              <a:rPr lang="en-US" err="1"/>
              <a:t>product_line</a:t>
            </a:r>
            <a:r>
              <a:rPr lang="en-US"/>
              <a:t> a customer has purchased</a:t>
            </a:r>
          </a:p>
        </p:txBody>
      </p:sp>
      <p:sp>
        <p:nvSpPr>
          <p:cNvPr id="601" name="Google Shape;601;p39"/>
          <p:cNvSpPr txBox="1">
            <a:spLocks noGrp="1"/>
          </p:cNvSpPr>
          <p:nvPr>
            <p:ph type="ctrTitle" idx="13"/>
          </p:nvPr>
        </p:nvSpPr>
        <p:spPr>
          <a:xfrm>
            <a:off x="5824356" y="3238803"/>
            <a:ext cx="2871900" cy="644700"/>
          </a:xfrm>
          <a:prstGeom prst="rect">
            <a:avLst/>
          </a:prstGeom>
        </p:spPr>
        <p:txBody>
          <a:bodyPr spcFirstLastPara="1" wrap="square" lIns="91425" tIns="91425" rIns="91425" bIns="91425" anchor="b" anchorCtr="0">
            <a:noAutofit/>
          </a:bodyPr>
          <a:lstStyle/>
          <a:p>
            <a:pPr lvl="0"/>
            <a:r>
              <a:rPr lang="en-SG" err="1"/>
              <a:t>Product_size</a:t>
            </a:r>
            <a:r>
              <a:rPr lang="en-SG"/>
              <a:t> Diversity</a:t>
            </a:r>
            <a:endParaRPr/>
          </a:p>
        </p:txBody>
      </p:sp>
      <p:sp>
        <p:nvSpPr>
          <p:cNvPr id="602" name="Google Shape;602;p39"/>
          <p:cNvSpPr txBox="1">
            <a:spLocks noGrp="1"/>
          </p:cNvSpPr>
          <p:nvPr>
            <p:ph type="subTitle" idx="14"/>
          </p:nvPr>
        </p:nvSpPr>
        <p:spPr>
          <a:xfrm>
            <a:off x="6319668" y="3754696"/>
            <a:ext cx="1881300" cy="1112400"/>
          </a:xfrm>
          <a:prstGeom prst="rect">
            <a:avLst/>
          </a:prstGeom>
        </p:spPr>
        <p:txBody>
          <a:bodyPr spcFirstLastPara="1" wrap="square" lIns="91425" tIns="91425" rIns="91425" bIns="91425" anchor="t" anchorCtr="0">
            <a:noAutofit/>
          </a:bodyPr>
          <a:lstStyle/>
          <a:p>
            <a:pPr marL="0" lvl="0" indent="0"/>
            <a:r>
              <a:rPr lang="en-US"/>
              <a:t>How many types of </a:t>
            </a:r>
            <a:r>
              <a:rPr lang="en-US" err="1"/>
              <a:t>product_size</a:t>
            </a:r>
            <a:r>
              <a:rPr lang="en-US"/>
              <a:t> a customer has purchased</a:t>
            </a:r>
          </a:p>
        </p:txBody>
      </p:sp>
      <p:cxnSp>
        <p:nvCxnSpPr>
          <p:cNvPr id="604" name="Google Shape;604;p39"/>
          <p:cNvCxnSpPr/>
          <p:nvPr/>
        </p:nvCxnSpPr>
        <p:spPr>
          <a:xfrm flipV="1">
            <a:off x="557031" y="2778553"/>
            <a:ext cx="8045697" cy="7347"/>
          </a:xfrm>
          <a:prstGeom prst="straightConnector1">
            <a:avLst/>
          </a:prstGeom>
          <a:noFill/>
          <a:ln w="9525" cap="flat" cmpd="sng">
            <a:solidFill>
              <a:schemeClr val="dk1"/>
            </a:solidFill>
            <a:prstDash val="solid"/>
            <a:round/>
            <a:headEnd type="none" w="med" len="med"/>
            <a:tailEnd type="none" w="med" len="med"/>
          </a:ln>
        </p:spPr>
      </p:cxnSp>
      <p:grpSp>
        <p:nvGrpSpPr>
          <p:cNvPr id="37" name="Google Shape;209;p33"/>
          <p:cNvGrpSpPr/>
          <p:nvPr/>
        </p:nvGrpSpPr>
        <p:grpSpPr>
          <a:xfrm>
            <a:off x="1492731" y="1064857"/>
            <a:ext cx="439612" cy="356336"/>
            <a:chOff x="5220616" y="2791061"/>
            <a:chExt cx="373185" cy="302466"/>
          </a:xfrm>
        </p:grpSpPr>
        <p:sp>
          <p:nvSpPr>
            <p:cNvPr id="38" name="Google Shape;210;p33"/>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p33"/>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2;p33"/>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3;p33"/>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4;p33"/>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5;p33"/>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6;p33"/>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7;p33"/>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8;p33"/>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9;p33"/>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0;p33"/>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1;p33"/>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2;p33"/>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3;p33"/>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4;p33"/>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25;p33"/>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26;p33"/>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27;p33"/>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9367;p61"/>
          <p:cNvGrpSpPr/>
          <p:nvPr/>
        </p:nvGrpSpPr>
        <p:grpSpPr>
          <a:xfrm>
            <a:off x="7073582" y="1098079"/>
            <a:ext cx="372073" cy="355243"/>
            <a:chOff x="7390435" y="3680868"/>
            <a:chExt cx="372073" cy="355243"/>
          </a:xfrm>
        </p:grpSpPr>
        <p:sp>
          <p:nvSpPr>
            <p:cNvPr id="57" name="Google Shape;9368;p61"/>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369;p61"/>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370;p61"/>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371;p61"/>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372;p61"/>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373;p61"/>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258;p33"/>
          <p:cNvGrpSpPr/>
          <p:nvPr/>
        </p:nvGrpSpPr>
        <p:grpSpPr>
          <a:xfrm>
            <a:off x="4261603" y="1052892"/>
            <a:ext cx="433480" cy="439234"/>
            <a:chOff x="3979435" y="1976585"/>
            <a:chExt cx="345265" cy="349848"/>
          </a:xfrm>
        </p:grpSpPr>
        <p:sp>
          <p:nvSpPr>
            <p:cNvPr id="64" name="Google Shape;259;p33"/>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0;p33"/>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61;p33"/>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2;p33"/>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3;p33"/>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4;p33"/>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5;p33"/>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6;p33"/>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7;p33"/>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8;p33"/>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9;p33"/>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70;p33"/>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71;p33"/>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72;p33"/>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73;p33"/>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74;p33"/>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75;p33"/>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9925;p63"/>
          <p:cNvGrpSpPr/>
          <p:nvPr/>
        </p:nvGrpSpPr>
        <p:grpSpPr>
          <a:xfrm>
            <a:off x="4339767" y="3030481"/>
            <a:ext cx="350166" cy="350198"/>
            <a:chOff x="1308631" y="1507830"/>
            <a:chExt cx="350166" cy="350198"/>
          </a:xfrm>
        </p:grpSpPr>
        <p:sp>
          <p:nvSpPr>
            <p:cNvPr id="85" name="Google Shape;9926;p63"/>
            <p:cNvSpPr/>
            <p:nvPr/>
          </p:nvSpPr>
          <p:spPr>
            <a:xfrm>
              <a:off x="1308631" y="1507830"/>
              <a:ext cx="350166" cy="350198"/>
            </a:xfrm>
            <a:custGeom>
              <a:avLst/>
              <a:gdLst/>
              <a:ahLst/>
              <a:cxnLst/>
              <a:rect l="l" t="t" r="r" b="b"/>
              <a:pathLst>
                <a:path w="11002" h="11003" extrusionOk="0">
                  <a:moveTo>
                    <a:pt x="6192" y="310"/>
                  </a:moveTo>
                  <a:cubicBezTo>
                    <a:pt x="6192" y="310"/>
                    <a:pt x="6204" y="310"/>
                    <a:pt x="6204" y="334"/>
                  </a:cubicBezTo>
                  <a:lnTo>
                    <a:pt x="6204" y="787"/>
                  </a:lnTo>
                  <a:cubicBezTo>
                    <a:pt x="6204" y="953"/>
                    <a:pt x="6311" y="1084"/>
                    <a:pt x="6477" y="1120"/>
                  </a:cubicBezTo>
                  <a:cubicBezTo>
                    <a:pt x="6989" y="1239"/>
                    <a:pt x="7489" y="1429"/>
                    <a:pt x="7930" y="1715"/>
                  </a:cubicBezTo>
                  <a:cubicBezTo>
                    <a:pt x="7986" y="1751"/>
                    <a:pt x="8048" y="1769"/>
                    <a:pt x="8110" y="1769"/>
                  </a:cubicBezTo>
                  <a:cubicBezTo>
                    <a:pt x="8194" y="1769"/>
                    <a:pt x="8278" y="1736"/>
                    <a:pt x="8347" y="1668"/>
                  </a:cubicBezTo>
                  <a:lnTo>
                    <a:pt x="8680" y="1346"/>
                  </a:lnTo>
                  <a:lnTo>
                    <a:pt x="8692" y="1346"/>
                  </a:lnTo>
                  <a:lnTo>
                    <a:pt x="9656" y="2311"/>
                  </a:lnTo>
                  <a:lnTo>
                    <a:pt x="9656" y="2322"/>
                  </a:lnTo>
                  <a:lnTo>
                    <a:pt x="9335" y="2656"/>
                  </a:lnTo>
                  <a:cubicBezTo>
                    <a:pt x="9228" y="2751"/>
                    <a:pt x="9192" y="2930"/>
                    <a:pt x="9287" y="3073"/>
                  </a:cubicBezTo>
                  <a:cubicBezTo>
                    <a:pt x="9573" y="3513"/>
                    <a:pt x="9775" y="4001"/>
                    <a:pt x="9883" y="4525"/>
                  </a:cubicBezTo>
                  <a:cubicBezTo>
                    <a:pt x="9906" y="4680"/>
                    <a:pt x="10049" y="4799"/>
                    <a:pt x="10204" y="4799"/>
                  </a:cubicBezTo>
                  <a:lnTo>
                    <a:pt x="10668" y="4799"/>
                  </a:lnTo>
                  <a:cubicBezTo>
                    <a:pt x="10668" y="4799"/>
                    <a:pt x="10680" y="4799"/>
                    <a:pt x="10680" y="4811"/>
                  </a:cubicBezTo>
                  <a:lnTo>
                    <a:pt x="10657" y="6216"/>
                  </a:lnTo>
                  <a:lnTo>
                    <a:pt x="10192" y="6216"/>
                  </a:lnTo>
                  <a:cubicBezTo>
                    <a:pt x="10026" y="6216"/>
                    <a:pt x="9895" y="6311"/>
                    <a:pt x="9871" y="6478"/>
                  </a:cubicBezTo>
                  <a:cubicBezTo>
                    <a:pt x="9752" y="7002"/>
                    <a:pt x="9549" y="7490"/>
                    <a:pt x="9275" y="7942"/>
                  </a:cubicBezTo>
                  <a:cubicBezTo>
                    <a:pt x="9180" y="8073"/>
                    <a:pt x="9192" y="8240"/>
                    <a:pt x="9311" y="8359"/>
                  </a:cubicBezTo>
                  <a:lnTo>
                    <a:pt x="9645" y="8680"/>
                  </a:lnTo>
                  <a:lnTo>
                    <a:pt x="9645" y="8692"/>
                  </a:lnTo>
                  <a:lnTo>
                    <a:pt x="8680" y="9669"/>
                  </a:lnTo>
                  <a:lnTo>
                    <a:pt x="8656" y="9669"/>
                  </a:lnTo>
                  <a:lnTo>
                    <a:pt x="8335" y="9335"/>
                  </a:lnTo>
                  <a:cubicBezTo>
                    <a:pt x="8271" y="9272"/>
                    <a:pt x="8183" y="9237"/>
                    <a:pt x="8094" y="9237"/>
                  </a:cubicBezTo>
                  <a:cubicBezTo>
                    <a:pt x="8033" y="9237"/>
                    <a:pt x="7971" y="9254"/>
                    <a:pt x="7918" y="9288"/>
                  </a:cubicBezTo>
                  <a:cubicBezTo>
                    <a:pt x="7466" y="9573"/>
                    <a:pt x="6978" y="9788"/>
                    <a:pt x="6454" y="9883"/>
                  </a:cubicBezTo>
                  <a:cubicBezTo>
                    <a:pt x="6311" y="9919"/>
                    <a:pt x="6192" y="10050"/>
                    <a:pt x="6192" y="10216"/>
                  </a:cubicBezTo>
                  <a:lnTo>
                    <a:pt x="6192" y="10681"/>
                  </a:lnTo>
                  <a:cubicBezTo>
                    <a:pt x="6192" y="10681"/>
                    <a:pt x="6192" y="10693"/>
                    <a:pt x="6168" y="10693"/>
                  </a:cubicBezTo>
                  <a:lnTo>
                    <a:pt x="4811" y="10693"/>
                  </a:lnTo>
                  <a:cubicBezTo>
                    <a:pt x="4811" y="10693"/>
                    <a:pt x="4787" y="10693"/>
                    <a:pt x="4787" y="10681"/>
                  </a:cubicBezTo>
                  <a:lnTo>
                    <a:pt x="4787" y="10216"/>
                  </a:lnTo>
                  <a:cubicBezTo>
                    <a:pt x="4787" y="10050"/>
                    <a:pt x="4692" y="9919"/>
                    <a:pt x="4525" y="9883"/>
                  </a:cubicBezTo>
                  <a:cubicBezTo>
                    <a:pt x="4001" y="9764"/>
                    <a:pt x="3513" y="9573"/>
                    <a:pt x="3060" y="9288"/>
                  </a:cubicBezTo>
                  <a:cubicBezTo>
                    <a:pt x="3001" y="9264"/>
                    <a:pt x="2941" y="9228"/>
                    <a:pt x="2882" y="9228"/>
                  </a:cubicBezTo>
                  <a:cubicBezTo>
                    <a:pt x="2798" y="9228"/>
                    <a:pt x="2715" y="9264"/>
                    <a:pt x="2644" y="9335"/>
                  </a:cubicBezTo>
                  <a:lnTo>
                    <a:pt x="2322" y="9669"/>
                  </a:lnTo>
                  <a:lnTo>
                    <a:pt x="2298" y="9669"/>
                  </a:lnTo>
                  <a:lnTo>
                    <a:pt x="1334" y="8692"/>
                  </a:lnTo>
                  <a:lnTo>
                    <a:pt x="1334" y="8680"/>
                  </a:lnTo>
                  <a:lnTo>
                    <a:pt x="1667" y="8359"/>
                  </a:lnTo>
                  <a:cubicBezTo>
                    <a:pt x="1763" y="8252"/>
                    <a:pt x="1798" y="8073"/>
                    <a:pt x="1703" y="7942"/>
                  </a:cubicBezTo>
                  <a:cubicBezTo>
                    <a:pt x="1429" y="7490"/>
                    <a:pt x="1215" y="7002"/>
                    <a:pt x="1108" y="6478"/>
                  </a:cubicBezTo>
                  <a:cubicBezTo>
                    <a:pt x="1084" y="6335"/>
                    <a:pt x="953" y="6216"/>
                    <a:pt x="786" y="6216"/>
                  </a:cubicBezTo>
                  <a:lnTo>
                    <a:pt x="322" y="6216"/>
                  </a:lnTo>
                  <a:cubicBezTo>
                    <a:pt x="322" y="6216"/>
                    <a:pt x="310" y="6216"/>
                    <a:pt x="310" y="6192"/>
                  </a:cubicBezTo>
                  <a:lnTo>
                    <a:pt x="310" y="4811"/>
                  </a:lnTo>
                  <a:cubicBezTo>
                    <a:pt x="310" y="4811"/>
                    <a:pt x="310" y="4799"/>
                    <a:pt x="322" y="4799"/>
                  </a:cubicBezTo>
                  <a:lnTo>
                    <a:pt x="786" y="4799"/>
                  </a:lnTo>
                  <a:cubicBezTo>
                    <a:pt x="953" y="4799"/>
                    <a:pt x="1084" y="4692"/>
                    <a:pt x="1108" y="4525"/>
                  </a:cubicBezTo>
                  <a:cubicBezTo>
                    <a:pt x="1227" y="4001"/>
                    <a:pt x="1429" y="3513"/>
                    <a:pt x="1703" y="3073"/>
                  </a:cubicBezTo>
                  <a:cubicBezTo>
                    <a:pt x="1798" y="2930"/>
                    <a:pt x="1786" y="2775"/>
                    <a:pt x="1667" y="2656"/>
                  </a:cubicBezTo>
                  <a:lnTo>
                    <a:pt x="1334" y="2322"/>
                  </a:lnTo>
                  <a:lnTo>
                    <a:pt x="1334" y="2311"/>
                  </a:lnTo>
                  <a:lnTo>
                    <a:pt x="2298" y="1346"/>
                  </a:lnTo>
                  <a:lnTo>
                    <a:pt x="2322" y="1346"/>
                  </a:lnTo>
                  <a:lnTo>
                    <a:pt x="2644" y="1668"/>
                  </a:lnTo>
                  <a:cubicBezTo>
                    <a:pt x="2707" y="1731"/>
                    <a:pt x="2796" y="1765"/>
                    <a:pt x="2885" y="1765"/>
                  </a:cubicBezTo>
                  <a:cubicBezTo>
                    <a:pt x="2946" y="1765"/>
                    <a:pt x="3007" y="1749"/>
                    <a:pt x="3060" y="1715"/>
                  </a:cubicBezTo>
                  <a:cubicBezTo>
                    <a:pt x="3513" y="1429"/>
                    <a:pt x="4001" y="1227"/>
                    <a:pt x="4525" y="1120"/>
                  </a:cubicBezTo>
                  <a:cubicBezTo>
                    <a:pt x="4668" y="1084"/>
                    <a:pt x="4787" y="953"/>
                    <a:pt x="4787" y="787"/>
                  </a:cubicBezTo>
                  <a:lnTo>
                    <a:pt x="4787" y="334"/>
                  </a:lnTo>
                  <a:cubicBezTo>
                    <a:pt x="4787" y="334"/>
                    <a:pt x="4787" y="310"/>
                    <a:pt x="4811" y="310"/>
                  </a:cubicBezTo>
                  <a:close/>
                  <a:moveTo>
                    <a:pt x="4811" y="1"/>
                  </a:moveTo>
                  <a:cubicBezTo>
                    <a:pt x="4632" y="1"/>
                    <a:pt x="4477" y="156"/>
                    <a:pt x="4477" y="334"/>
                  </a:cubicBezTo>
                  <a:lnTo>
                    <a:pt x="4477" y="798"/>
                  </a:lnTo>
                  <a:cubicBezTo>
                    <a:pt x="4477" y="798"/>
                    <a:pt x="4477" y="810"/>
                    <a:pt x="4465" y="810"/>
                  </a:cubicBezTo>
                  <a:cubicBezTo>
                    <a:pt x="3918" y="929"/>
                    <a:pt x="3370" y="1156"/>
                    <a:pt x="2906" y="1453"/>
                  </a:cubicBezTo>
                  <a:lnTo>
                    <a:pt x="2882" y="1453"/>
                  </a:lnTo>
                  <a:lnTo>
                    <a:pt x="2560" y="1120"/>
                  </a:lnTo>
                  <a:cubicBezTo>
                    <a:pt x="2495" y="1054"/>
                    <a:pt x="2408" y="1022"/>
                    <a:pt x="2322" y="1022"/>
                  </a:cubicBezTo>
                  <a:cubicBezTo>
                    <a:pt x="2236" y="1022"/>
                    <a:pt x="2150" y="1054"/>
                    <a:pt x="2084" y="1120"/>
                  </a:cubicBezTo>
                  <a:lnTo>
                    <a:pt x="1120" y="2084"/>
                  </a:lnTo>
                  <a:cubicBezTo>
                    <a:pt x="977" y="2215"/>
                    <a:pt x="977" y="2430"/>
                    <a:pt x="1120" y="2561"/>
                  </a:cubicBezTo>
                  <a:lnTo>
                    <a:pt x="1441" y="2894"/>
                  </a:lnTo>
                  <a:lnTo>
                    <a:pt x="1441" y="2906"/>
                  </a:lnTo>
                  <a:cubicBezTo>
                    <a:pt x="1132" y="3382"/>
                    <a:pt x="917" y="3906"/>
                    <a:pt x="798" y="4466"/>
                  </a:cubicBezTo>
                  <a:cubicBezTo>
                    <a:pt x="798" y="4466"/>
                    <a:pt x="798" y="4489"/>
                    <a:pt x="786" y="4489"/>
                  </a:cubicBezTo>
                  <a:lnTo>
                    <a:pt x="322" y="4489"/>
                  </a:lnTo>
                  <a:cubicBezTo>
                    <a:pt x="143" y="4489"/>
                    <a:pt x="0" y="4632"/>
                    <a:pt x="0" y="4811"/>
                  </a:cubicBezTo>
                  <a:lnTo>
                    <a:pt x="0" y="6192"/>
                  </a:lnTo>
                  <a:cubicBezTo>
                    <a:pt x="0" y="6371"/>
                    <a:pt x="143" y="6525"/>
                    <a:pt x="322" y="6525"/>
                  </a:cubicBezTo>
                  <a:lnTo>
                    <a:pt x="786" y="6525"/>
                  </a:lnTo>
                  <a:cubicBezTo>
                    <a:pt x="786" y="6525"/>
                    <a:pt x="798" y="6525"/>
                    <a:pt x="798" y="6537"/>
                  </a:cubicBezTo>
                  <a:cubicBezTo>
                    <a:pt x="917" y="7085"/>
                    <a:pt x="1143" y="7621"/>
                    <a:pt x="1441" y="8097"/>
                  </a:cubicBezTo>
                  <a:lnTo>
                    <a:pt x="1441" y="8121"/>
                  </a:lnTo>
                  <a:lnTo>
                    <a:pt x="1120" y="8442"/>
                  </a:lnTo>
                  <a:cubicBezTo>
                    <a:pt x="977" y="8573"/>
                    <a:pt x="977" y="8788"/>
                    <a:pt x="1120" y="8918"/>
                  </a:cubicBezTo>
                  <a:lnTo>
                    <a:pt x="2084" y="9883"/>
                  </a:lnTo>
                  <a:cubicBezTo>
                    <a:pt x="2150" y="9954"/>
                    <a:pt x="2236" y="9990"/>
                    <a:pt x="2322" y="9990"/>
                  </a:cubicBezTo>
                  <a:cubicBezTo>
                    <a:pt x="2408" y="9990"/>
                    <a:pt x="2495" y="9954"/>
                    <a:pt x="2560" y="9883"/>
                  </a:cubicBezTo>
                  <a:lnTo>
                    <a:pt x="2882" y="9561"/>
                  </a:lnTo>
                  <a:lnTo>
                    <a:pt x="2906" y="9561"/>
                  </a:lnTo>
                  <a:cubicBezTo>
                    <a:pt x="3370" y="9871"/>
                    <a:pt x="3894" y="10085"/>
                    <a:pt x="4465" y="10204"/>
                  </a:cubicBezTo>
                  <a:cubicBezTo>
                    <a:pt x="4465" y="10204"/>
                    <a:pt x="4477" y="10204"/>
                    <a:pt x="4477" y="10216"/>
                  </a:cubicBezTo>
                  <a:lnTo>
                    <a:pt x="4477" y="10681"/>
                  </a:lnTo>
                  <a:cubicBezTo>
                    <a:pt x="4477" y="10859"/>
                    <a:pt x="4632" y="11002"/>
                    <a:pt x="4811" y="11002"/>
                  </a:cubicBezTo>
                  <a:lnTo>
                    <a:pt x="6192" y="11002"/>
                  </a:lnTo>
                  <a:cubicBezTo>
                    <a:pt x="6370" y="11002"/>
                    <a:pt x="6513" y="10859"/>
                    <a:pt x="6513" y="10681"/>
                  </a:cubicBezTo>
                  <a:lnTo>
                    <a:pt x="6513" y="10216"/>
                  </a:lnTo>
                  <a:cubicBezTo>
                    <a:pt x="6513" y="10216"/>
                    <a:pt x="6513" y="10204"/>
                    <a:pt x="6537" y="10204"/>
                  </a:cubicBezTo>
                  <a:cubicBezTo>
                    <a:pt x="7085" y="10085"/>
                    <a:pt x="7620" y="9859"/>
                    <a:pt x="8097" y="9561"/>
                  </a:cubicBezTo>
                  <a:lnTo>
                    <a:pt x="8109" y="9561"/>
                  </a:lnTo>
                  <a:lnTo>
                    <a:pt x="8442" y="9883"/>
                  </a:lnTo>
                  <a:cubicBezTo>
                    <a:pt x="8507" y="9954"/>
                    <a:pt x="8591" y="9990"/>
                    <a:pt x="8676" y="9990"/>
                  </a:cubicBezTo>
                  <a:cubicBezTo>
                    <a:pt x="8760" y="9990"/>
                    <a:pt x="8847" y="9954"/>
                    <a:pt x="8918" y="9883"/>
                  </a:cubicBezTo>
                  <a:lnTo>
                    <a:pt x="9883" y="8918"/>
                  </a:lnTo>
                  <a:cubicBezTo>
                    <a:pt x="10014" y="8788"/>
                    <a:pt x="10014" y="8573"/>
                    <a:pt x="9883" y="8442"/>
                  </a:cubicBezTo>
                  <a:lnTo>
                    <a:pt x="9549" y="8121"/>
                  </a:lnTo>
                  <a:lnTo>
                    <a:pt x="9549" y="8097"/>
                  </a:lnTo>
                  <a:cubicBezTo>
                    <a:pt x="9871" y="7621"/>
                    <a:pt x="10073" y="7109"/>
                    <a:pt x="10192" y="6537"/>
                  </a:cubicBezTo>
                  <a:cubicBezTo>
                    <a:pt x="10192" y="6537"/>
                    <a:pt x="10192" y="6525"/>
                    <a:pt x="10204" y="6525"/>
                  </a:cubicBezTo>
                  <a:lnTo>
                    <a:pt x="10668" y="6525"/>
                  </a:lnTo>
                  <a:cubicBezTo>
                    <a:pt x="10847" y="6525"/>
                    <a:pt x="11002" y="6371"/>
                    <a:pt x="11002" y="6192"/>
                  </a:cubicBezTo>
                  <a:lnTo>
                    <a:pt x="11002" y="4811"/>
                  </a:lnTo>
                  <a:cubicBezTo>
                    <a:pt x="10978" y="4632"/>
                    <a:pt x="10835" y="4489"/>
                    <a:pt x="10657" y="4489"/>
                  </a:cubicBezTo>
                  <a:lnTo>
                    <a:pt x="10192" y="4489"/>
                  </a:lnTo>
                  <a:cubicBezTo>
                    <a:pt x="10192" y="4489"/>
                    <a:pt x="10180" y="4489"/>
                    <a:pt x="10180" y="4466"/>
                  </a:cubicBezTo>
                  <a:cubicBezTo>
                    <a:pt x="10061" y="3918"/>
                    <a:pt x="9835" y="3382"/>
                    <a:pt x="9537" y="2906"/>
                  </a:cubicBezTo>
                  <a:lnTo>
                    <a:pt x="9537" y="2894"/>
                  </a:lnTo>
                  <a:lnTo>
                    <a:pt x="9859" y="2561"/>
                  </a:lnTo>
                  <a:cubicBezTo>
                    <a:pt x="10002" y="2430"/>
                    <a:pt x="10002" y="2215"/>
                    <a:pt x="9859" y="2084"/>
                  </a:cubicBezTo>
                  <a:lnTo>
                    <a:pt x="8894" y="1120"/>
                  </a:lnTo>
                  <a:cubicBezTo>
                    <a:pt x="8829" y="1054"/>
                    <a:pt x="8743" y="1022"/>
                    <a:pt x="8656" y="1022"/>
                  </a:cubicBezTo>
                  <a:cubicBezTo>
                    <a:pt x="8570" y="1022"/>
                    <a:pt x="8484" y="1054"/>
                    <a:pt x="8418" y="1120"/>
                  </a:cubicBezTo>
                  <a:lnTo>
                    <a:pt x="8097" y="1453"/>
                  </a:lnTo>
                  <a:lnTo>
                    <a:pt x="8073" y="1453"/>
                  </a:lnTo>
                  <a:cubicBezTo>
                    <a:pt x="7597" y="1132"/>
                    <a:pt x="7085" y="929"/>
                    <a:pt x="6513" y="810"/>
                  </a:cubicBezTo>
                  <a:cubicBezTo>
                    <a:pt x="6513" y="810"/>
                    <a:pt x="6501" y="810"/>
                    <a:pt x="6501" y="798"/>
                  </a:cubicBezTo>
                  <a:lnTo>
                    <a:pt x="6501" y="334"/>
                  </a:lnTo>
                  <a:cubicBezTo>
                    <a:pt x="6501" y="156"/>
                    <a:pt x="6346" y="1"/>
                    <a:pt x="6168"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9927;p63"/>
            <p:cNvSpPr/>
            <p:nvPr/>
          </p:nvSpPr>
          <p:spPr>
            <a:xfrm>
              <a:off x="1373049" y="1574063"/>
              <a:ext cx="181544" cy="179730"/>
            </a:xfrm>
            <a:custGeom>
              <a:avLst/>
              <a:gdLst/>
              <a:ahLst/>
              <a:cxnLst/>
              <a:rect l="l" t="t" r="r" b="b"/>
              <a:pathLst>
                <a:path w="5704" h="5647" extrusionOk="0">
                  <a:moveTo>
                    <a:pt x="3449" y="0"/>
                  </a:moveTo>
                  <a:cubicBezTo>
                    <a:pt x="3399" y="0"/>
                    <a:pt x="3349" y="1"/>
                    <a:pt x="3299" y="3"/>
                  </a:cubicBezTo>
                  <a:cubicBezTo>
                    <a:pt x="2453" y="51"/>
                    <a:pt x="1644" y="408"/>
                    <a:pt x="1036" y="1003"/>
                  </a:cubicBezTo>
                  <a:cubicBezTo>
                    <a:pt x="429" y="1611"/>
                    <a:pt x="84" y="2396"/>
                    <a:pt x="48" y="3266"/>
                  </a:cubicBezTo>
                  <a:cubicBezTo>
                    <a:pt x="1" y="4111"/>
                    <a:pt x="262" y="4933"/>
                    <a:pt x="798" y="5587"/>
                  </a:cubicBezTo>
                  <a:cubicBezTo>
                    <a:pt x="834" y="5635"/>
                    <a:pt x="882" y="5647"/>
                    <a:pt x="917" y="5647"/>
                  </a:cubicBezTo>
                  <a:cubicBezTo>
                    <a:pt x="953" y="5647"/>
                    <a:pt x="1001" y="5635"/>
                    <a:pt x="1024" y="5623"/>
                  </a:cubicBezTo>
                  <a:cubicBezTo>
                    <a:pt x="1096" y="5564"/>
                    <a:pt x="1096" y="5456"/>
                    <a:pt x="1060" y="5397"/>
                  </a:cubicBezTo>
                  <a:cubicBezTo>
                    <a:pt x="584" y="4802"/>
                    <a:pt x="322" y="4051"/>
                    <a:pt x="370" y="3278"/>
                  </a:cubicBezTo>
                  <a:cubicBezTo>
                    <a:pt x="417" y="2504"/>
                    <a:pt x="727" y="1777"/>
                    <a:pt x="1274" y="1242"/>
                  </a:cubicBezTo>
                  <a:cubicBezTo>
                    <a:pt x="1834" y="694"/>
                    <a:pt x="2560" y="384"/>
                    <a:pt x="3322" y="337"/>
                  </a:cubicBezTo>
                  <a:cubicBezTo>
                    <a:pt x="3385" y="333"/>
                    <a:pt x="3447" y="331"/>
                    <a:pt x="3509" y="331"/>
                  </a:cubicBezTo>
                  <a:cubicBezTo>
                    <a:pt x="4215" y="331"/>
                    <a:pt x="4883" y="578"/>
                    <a:pt x="5430" y="1015"/>
                  </a:cubicBezTo>
                  <a:cubicBezTo>
                    <a:pt x="5461" y="1041"/>
                    <a:pt x="5496" y="1053"/>
                    <a:pt x="5531" y="1053"/>
                  </a:cubicBezTo>
                  <a:cubicBezTo>
                    <a:pt x="5577" y="1053"/>
                    <a:pt x="5622" y="1032"/>
                    <a:pt x="5656" y="992"/>
                  </a:cubicBezTo>
                  <a:cubicBezTo>
                    <a:pt x="5704" y="920"/>
                    <a:pt x="5680" y="813"/>
                    <a:pt x="5620" y="765"/>
                  </a:cubicBezTo>
                  <a:cubicBezTo>
                    <a:pt x="5005" y="262"/>
                    <a:pt x="4232" y="0"/>
                    <a:pt x="3449"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928;p63"/>
            <p:cNvSpPr/>
            <p:nvPr/>
          </p:nvSpPr>
          <p:spPr>
            <a:xfrm>
              <a:off x="1411338" y="1606368"/>
              <a:ext cx="182276" cy="186477"/>
            </a:xfrm>
            <a:custGeom>
              <a:avLst/>
              <a:gdLst/>
              <a:ahLst/>
              <a:cxnLst/>
              <a:rect l="l" t="t" r="r" b="b"/>
              <a:pathLst>
                <a:path w="5727" h="5859" extrusionOk="0">
                  <a:moveTo>
                    <a:pt x="3286" y="334"/>
                  </a:moveTo>
                  <a:lnTo>
                    <a:pt x="3286" y="1000"/>
                  </a:lnTo>
                  <a:cubicBezTo>
                    <a:pt x="3286" y="1108"/>
                    <a:pt x="3262" y="1227"/>
                    <a:pt x="3215" y="1310"/>
                  </a:cubicBezTo>
                  <a:lnTo>
                    <a:pt x="3143" y="1477"/>
                  </a:lnTo>
                  <a:cubicBezTo>
                    <a:pt x="3119" y="1501"/>
                    <a:pt x="3119" y="1524"/>
                    <a:pt x="3119" y="1548"/>
                  </a:cubicBezTo>
                  <a:lnTo>
                    <a:pt x="3119" y="1893"/>
                  </a:lnTo>
                  <a:cubicBezTo>
                    <a:pt x="3119" y="2132"/>
                    <a:pt x="3036" y="2358"/>
                    <a:pt x="2858" y="2524"/>
                  </a:cubicBezTo>
                  <a:cubicBezTo>
                    <a:pt x="2691" y="2679"/>
                    <a:pt x="2453" y="2775"/>
                    <a:pt x="2215" y="2775"/>
                  </a:cubicBezTo>
                  <a:cubicBezTo>
                    <a:pt x="1774" y="2763"/>
                    <a:pt x="1381" y="2346"/>
                    <a:pt x="1381" y="1846"/>
                  </a:cubicBezTo>
                  <a:lnTo>
                    <a:pt x="1381" y="1548"/>
                  </a:lnTo>
                  <a:cubicBezTo>
                    <a:pt x="1381" y="1524"/>
                    <a:pt x="1381" y="1501"/>
                    <a:pt x="1369" y="1477"/>
                  </a:cubicBezTo>
                  <a:lnTo>
                    <a:pt x="1262" y="1286"/>
                  </a:lnTo>
                  <a:cubicBezTo>
                    <a:pt x="1238" y="1203"/>
                    <a:pt x="1203" y="1131"/>
                    <a:pt x="1203" y="1048"/>
                  </a:cubicBezTo>
                  <a:lnTo>
                    <a:pt x="1203" y="1024"/>
                  </a:lnTo>
                  <a:cubicBezTo>
                    <a:pt x="1203" y="643"/>
                    <a:pt x="1524" y="334"/>
                    <a:pt x="1905" y="334"/>
                  </a:cubicBezTo>
                  <a:close/>
                  <a:moveTo>
                    <a:pt x="2608" y="3025"/>
                  </a:moveTo>
                  <a:cubicBezTo>
                    <a:pt x="2619" y="3084"/>
                    <a:pt x="2631" y="3132"/>
                    <a:pt x="2655" y="3179"/>
                  </a:cubicBezTo>
                  <a:lnTo>
                    <a:pt x="2512" y="3310"/>
                  </a:lnTo>
                  <a:cubicBezTo>
                    <a:pt x="2441" y="3382"/>
                    <a:pt x="2357" y="3417"/>
                    <a:pt x="2262" y="3417"/>
                  </a:cubicBezTo>
                  <a:cubicBezTo>
                    <a:pt x="2179" y="3417"/>
                    <a:pt x="2084" y="3382"/>
                    <a:pt x="2012" y="3310"/>
                  </a:cubicBezTo>
                  <a:lnTo>
                    <a:pt x="1881" y="3179"/>
                  </a:lnTo>
                  <a:cubicBezTo>
                    <a:pt x="1893" y="3132"/>
                    <a:pt x="1905" y="3084"/>
                    <a:pt x="1905" y="3025"/>
                  </a:cubicBezTo>
                  <a:cubicBezTo>
                    <a:pt x="2012" y="3060"/>
                    <a:pt x="2119" y="3084"/>
                    <a:pt x="2215" y="3084"/>
                  </a:cubicBezTo>
                  <a:lnTo>
                    <a:pt x="2250" y="3084"/>
                  </a:lnTo>
                  <a:cubicBezTo>
                    <a:pt x="2369" y="3084"/>
                    <a:pt x="2488" y="3072"/>
                    <a:pt x="2608" y="3025"/>
                  </a:cubicBezTo>
                  <a:close/>
                  <a:moveTo>
                    <a:pt x="2810" y="3441"/>
                  </a:moveTo>
                  <a:cubicBezTo>
                    <a:pt x="2858" y="3477"/>
                    <a:pt x="2905" y="3489"/>
                    <a:pt x="2941" y="3501"/>
                  </a:cubicBezTo>
                  <a:lnTo>
                    <a:pt x="3524" y="3667"/>
                  </a:lnTo>
                  <a:cubicBezTo>
                    <a:pt x="3679" y="3715"/>
                    <a:pt x="3774" y="3846"/>
                    <a:pt x="3774" y="4013"/>
                  </a:cubicBezTo>
                  <a:lnTo>
                    <a:pt x="3774" y="5108"/>
                  </a:lnTo>
                  <a:lnTo>
                    <a:pt x="3822" y="5108"/>
                  </a:lnTo>
                  <a:cubicBezTo>
                    <a:pt x="3703" y="5180"/>
                    <a:pt x="3584" y="5239"/>
                    <a:pt x="3453" y="5287"/>
                  </a:cubicBezTo>
                  <a:lnTo>
                    <a:pt x="3453" y="4310"/>
                  </a:lnTo>
                  <a:cubicBezTo>
                    <a:pt x="3453" y="4215"/>
                    <a:pt x="3381" y="4144"/>
                    <a:pt x="3286" y="4144"/>
                  </a:cubicBezTo>
                  <a:cubicBezTo>
                    <a:pt x="3203" y="4144"/>
                    <a:pt x="3119" y="4215"/>
                    <a:pt x="3119" y="4310"/>
                  </a:cubicBezTo>
                  <a:lnTo>
                    <a:pt x="3119" y="5394"/>
                  </a:lnTo>
                  <a:cubicBezTo>
                    <a:pt x="2881" y="5465"/>
                    <a:pt x="2655" y="5501"/>
                    <a:pt x="2405" y="5513"/>
                  </a:cubicBezTo>
                  <a:lnTo>
                    <a:pt x="2262" y="5513"/>
                  </a:lnTo>
                  <a:cubicBezTo>
                    <a:pt x="1965" y="5513"/>
                    <a:pt x="1667" y="5465"/>
                    <a:pt x="1381" y="5394"/>
                  </a:cubicBezTo>
                  <a:lnTo>
                    <a:pt x="1381" y="4310"/>
                  </a:lnTo>
                  <a:cubicBezTo>
                    <a:pt x="1381" y="4215"/>
                    <a:pt x="1310" y="4144"/>
                    <a:pt x="1214" y="4144"/>
                  </a:cubicBezTo>
                  <a:cubicBezTo>
                    <a:pt x="1131" y="4144"/>
                    <a:pt x="1060" y="4215"/>
                    <a:pt x="1060" y="4310"/>
                  </a:cubicBezTo>
                  <a:lnTo>
                    <a:pt x="1060" y="5287"/>
                  </a:lnTo>
                  <a:cubicBezTo>
                    <a:pt x="941" y="5227"/>
                    <a:pt x="798" y="5168"/>
                    <a:pt x="679" y="5108"/>
                  </a:cubicBezTo>
                  <a:lnTo>
                    <a:pt x="679" y="4013"/>
                  </a:lnTo>
                  <a:cubicBezTo>
                    <a:pt x="679" y="3846"/>
                    <a:pt x="786" y="3715"/>
                    <a:pt x="941" y="3667"/>
                  </a:cubicBezTo>
                  <a:lnTo>
                    <a:pt x="1512" y="3501"/>
                  </a:lnTo>
                  <a:cubicBezTo>
                    <a:pt x="1560" y="3489"/>
                    <a:pt x="1619" y="3477"/>
                    <a:pt x="1655" y="3441"/>
                  </a:cubicBezTo>
                  <a:lnTo>
                    <a:pt x="1750" y="3548"/>
                  </a:lnTo>
                  <a:cubicBezTo>
                    <a:pt x="1893" y="3679"/>
                    <a:pt x="2072" y="3739"/>
                    <a:pt x="2227" y="3739"/>
                  </a:cubicBezTo>
                  <a:cubicBezTo>
                    <a:pt x="2393" y="3739"/>
                    <a:pt x="2572" y="3679"/>
                    <a:pt x="2703" y="3548"/>
                  </a:cubicBezTo>
                  <a:lnTo>
                    <a:pt x="2810" y="3441"/>
                  </a:lnTo>
                  <a:close/>
                  <a:moveTo>
                    <a:pt x="1893" y="0"/>
                  </a:moveTo>
                  <a:cubicBezTo>
                    <a:pt x="1322" y="0"/>
                    <a:pt x="869" y="465"/>
                    <a:pt x="869" y="1024"/>
                  </a:cubicBezTo>
                  <a:lnTo>
                    <a:pt x="869" y="1048"/>
                  </a:lnTo>
                  <a:cubicBezTo>
                    <a:pt x="869" y="1179"/>
                    <a:pt x="893" y="1310"/>
                    <a:pt x="953" y="1429"/>
                  </a:cubicBezTo>
                  <a:lnTo>
                    <a:pt x="1048" y="1596"/>
                  </a:lnTo>
                  <a:lnTo>
                    <a:pt x="1048" y="1870"/>
                  </a:lnTo>
                  <a:cubicBezTo>
                    <a:pt x="1048" y="2286"/>
                    <a:pt x="1250" y="2655"/>
                    <a:pt x="1560" y="2882"/>
                  </a:cubicBezTo>
                  <a:lnTo>
                    <a:pt x="1560" y="3025"/>
                  </a:lnTo>
                  <a:cubicBezTo>
                    <a:pt x="1560" y="3096"/>
                    <a:pt x="1500" y="3179"/>
                    <a:pt x="1429" y="3203"/>
                  </a:cubicBezTo>
                  <a:lnTo>
                    <a:pt x="845" y="3370"/>
                  </a:lnTo>
                  <a:cubicBezTo>
                    <a:pt x="572" y="3453"/>
                    <a:pt x="357" y="3727"/>
                    <a:pt x="357" y="4025"/>
                  </a:cubicBezTo>
                  <a:lnTo>
                    <a:pt x="357" y="4906"/>
                  </a:lnTo>
                  <a:cubicBezTo>
                    <a:pt x="333" y="4882"/>
                    <a:pt x="310" y="4858"/>
                    <a:pt x="286" y="4846"/>
                  </a:cubicBezTo>
                  <a:cubicBezTo>
                    <a:pt x="255" y="4820"/>
                    <a:pt x="220" y="4808"/>
                    <a:pt x="185" y="4808"/>
                  </a:cubicBezTo>
                  <a:cubicBezTo>
                    <a:pt x="139" y="4808"/>
                    <a:pt x="93" y="4829"/>
                    <a:pt x="60" y="4870"/>
                  </a:cubicBezTo>
                  <a:cubicBezTo>
                    <a:pt x="0" y="4941"/>
                    <a:pt x="12" y="5037"/>
                    <a:pt x="95" y="5096"/>
                  </a:cubicBezTo>
                  <a:cubicBezTo>
                    <a:pt x="703" y="5584"/>
                    <a:pt x="1465" y="5858"/>
                    <a:pt x="2250" y="5858"/>
                  </a:cubicBezTo>
                  <a:lnTo>
                    <a:pt x="2417" y="5858"/>
                  </a:lnTo>
                  <a:cubicBezTo>
                    <a:pt x="3262" y="5811"/>
                    <a:pt x="4060" y="5453"/>
                    <a:pt x="4679" y="4858"/>
                  </a:cubicBezTo>
                  <a:cubicBezTo>
                    <a:pt x="5286" y="4251"/>
                    <a:pt x="5632" y="3453"/>
                    <a:pt x="5667" y="2596"/>
                  </a:cubicBezTo>
                  <a:cubicBezTo>
                    <a:pt x="5727" y="1727"/>
                    <a:pt x="5465" y="905"/>
                    <a:pt x="4929" y="262"/>
                  </a:cubicBezTo>
                  <a:cubicBezTo>
                    <a:pt x="4895" y="215"/>
                    <a:pt x="4846" y="194"/>
                    <a:pt x="4799" y="194"/>
                  </a:cubicBezTo>
                  <a:cubicBezTo>
                    <a:pt x="4763" y="194"/>
                    <a:pt x="4729" y="206"/>
                    <a:pt x="4703" y="227"/>
                  </a:cubicBezTo>
                  <a:cubicBezTo>
                    <a:pt x="4632" y="286"/>
                    <a:pt x="4632" y="393"/>
                    <a:pt x="4679" y="453"/>
                  </a:cubicBezTo>
                  <a:cubicBezTo>
                    <a:pt x="5155" y="1048"/>
                    <a:pt x="5405" y="1786"/>
                    <a:pt x="5358" y="2560"/>
                  </a:cubicBezTo>
                  <a:cubicBezTo>
                    <a:pt x="5310" y="3334"/>
                    <a:pt x="5001" y="4072"/>
                    <a:pt x="4453" y="4608"/>
                  </a:cubicBezTo>
                  <a:cubicBezTo>
                    <a:pt x="4346" y="4703"/>
                    <a:pt x="4239" y="4799"/>
                    <a:pt x="4143" y="4882"/>
                  </a:cubicBezTo>
                  <a:lnTo>
                    <a:pt x="4143" y="4013"/>
                  </a:lnTo>
                  <a:cubicBezTo>
                    <a:pt x="4143" y="3715"/>
                    <a:pt x="3929" y="3441"/>
                    <a:pt x="3643" y="3358"/>
                  </a:cubicBezTo>
                  <a:lnTo>
                    <a:pt x="3072" y="3191"/>
                  </a:lnTo>
                  <a:cubicBezTo>
                    <a:pt x="2989" y="3156"/>
                    <a:pt x="2929" y="3096"/>
                    <a:pt x="2929" y="3013"/>
                  </a:cubicBezTo>
                  <a:lnTo>
                    <a:pt x="2929" y="2882"/>
                  </a:lnTo>
                  <a:cubicBezTo>
                    <a:pt x="2989" y="2834"/>
                    <a:pt x="3036" y="2798"/>
                    <a:pt x="3084" y="2763"/>
                  </a:cubicBezTo>
                  <a:cubicBezTo>
                    <a:pt x="3322" y="2536"/>
                    <a:pt x="3441" y="2227"/>
                    <a:pt x="3441" y="1893"/>
                  </a:cubicBezTo>
                  <a:lnTo>
                    <a:pt x="3441" y="1596"/>
                  </a:lnTo>
                  <a:lnTo>
                    <a:pt x="3500" y="1465"/>
                  </a:lnTo>
                  <a:cubicBezTo>
                    <a:pt x="3572" y="1334"/>
                    <a:pt x="3596" y="1167"/>
                    <a:pt x="3596" y="1000"/>
                  </a:cubicBezTo>
                  <a:lnTo>
                    <a:pt x="3596" y="167"/>
                  </a:lnTo>
                  <a:cubicBezTo>
                    <a:pt x="3596" y="72"/>
                    <a:pt x="3524" y="0"/>
                    <a:pt x="3441"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929;p63"/>
            <p:cNvSpPr/>
            <p:nvPr/>
          </p:nvSpPr>
          <p:spPr>
            <a:xfrm>
              <a:off x="1461721" y="1634026"/>
              <a:ext cx="43986" cy="15564"/>
            </a:xfrm>
            <a:custGeom>
              <a:avLst/>
              <a:gdLst/>
              <a:ahLst/>
              <a:cxnLst/>
              <a:rect l="l" t="t" r="r" b="b"/>
              <a:pathLst>
                <a:path w="1382" h="489" extrusionOk="0">
                  <a:moveTo>
                    <a:pt x="155" y="1"/>
                  </a:moveTo>
                  <a:cubicBezTo>
                    <a:pt x="72" y="1"/>
                    <a:pt x="1" y="72"/>
                    <a:pt x="1" y="167"/>
                  </a:cubicBezTo>
                  <a:cubicBezTo>
                    <a:pt x="1" y="251"/>
                    <a:pt x="72" y="322"/>
                    <a:pt x="155" y="322"/>
                  </a:cubicBezTo>
                  <a:cubicBezTo>
                    <a:pt x="334" y="322"/>
                    <a:pt x="858" y="358"/>
                    <a:pt x="1132" y="477"/>
                  </a:cubicBezTo>
                  <a:cubicBezTo>
                    <a:pt x="1155" y="489"/>
                    <a:pt x="1167" y="489"/>
                    <a:pt x="1203" y="489"/>
                  </a:cubicBezTo>
                  <a:cubicBezTo>
                    <a:pt x="1263" y="489"/>
                    <a:pt x="1322" y="465"/>
                    <a:pt x="1346" y="405"/>
                  </a:cubicBezTo>
                  <a:cubicBezTo>
                    <a:pt x="1382" y="322"/>
                    <a:pt x="1346" y="239"/>
                    <a:pt x="1263" y="191"/>
                  </a:cubicBezTo>
                  <a:cubicBezTo>
                    <a:pt x="894" y="1"/>
                    <a:pt x="191" y="1"/>
                    <a:pt x="155" y="1"/>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10048;p63"/>
          <p:cNvSpPr/>
          <p:nvPr/>
        </p:nvSpPr>
        <p:spPr>
          <a:xfrm>
            <a:off x="1542678" y="3011664"/>
            <a:ext cx="368371" cy="36834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rgbClr val="657E93"/>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244;p33"/>
          <p:cNvGrpSpPr/>
          <p:nvPr/>
        </p:nvGrpSpPr>
        <p:grpSpPr>
          <a:xfrm>
            <a:off x="7092095" y="2952883"/>
            <a:ext cx="439634" cy="438715"/>
            <a:chOff x="3541011" y="1508594"/>
            <a:chExt cx="350166" cy="349434"/>
          </a:xfrm>
        </p:grpSpPr>
        <p:sp>
          <p:nvSpPr>
            <p:cNvPr id="91" name="Google Shape;245;p33"/>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6;p33"/>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7;p33"/>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8;p33"/>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9;p33"/>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50;p33"/>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51;p33"/>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2;p33"/>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53;p33"/>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54;p33"/>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55;p33"/>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6;p33"/>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57;p33"/>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4918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lvl="0"/>
            <a:r>
              <a:rPr lang="en-SG" b="0"/>
              <a:t>Customer Clustering - RFM</a:t>
            </a:r>
            <a:endParaRPr/>
          </a:p>
        </p:txBody>
      </p:sp>
      <p:grpSp>
        <p:nvGrpSpPr>
          <p:cNvPr id="2" name="Group 1"/>
          <p:cNvGrpSpPr/>
          <p:nvPr/>
        </p:nvGrpSpPr>
        <p:grpSpPr>
          <a:xfrm>
            <a:off x="97856" y="1118618"/>
            <a:ext cx="7391152" cy="3037974"/>
            <a:chOff x="837923" y="1116110"/>
            <a:chExt cx="7391152" cy="3037974"/>
          </a:xfrm>
        </p:grpSpPr>
        <p:pic>
          <p:nvPicPr>
            <p:cNvPr id="3" name="Picture 2"/>
            <p:cNvPicPr>
              <a:picLocks noChangeAspect="1"/>
            </p:cNvPicPr>
            <p:nvPr/>
          </p:nvPicPr>
          <p:blipFill rotWithShape="1">
            <a:blip r:embed="rId3"/>
            <a:srcRect l="398"/>
            <a:stretch/>
          </p:blipFill>
          <p:spPr>
            <a:xfrm>
              <a:off x="894027" y="1116110"/>
              <a:ext cx="7278944" cy="3037974"/>
            </a:xfrm>
            <a:prstGeom prst="rect">
              <a:avLst/>
            </a:prstGeom>
          </p:spPr>
        </p:pic>
        <p:sp>
          <p:nvSpPr>
            <p:cNvPr id="5" name="TextBox 4"/>
            <p:cNvSpPr txBox="1"/>
            <p:nvPr/>
          </p:nvSpPr>
          <p:spPr>
            <a:xfrm>
              <a:off x="837923" y="1374459"/>
              <a:ext cx="1797287" cy="307777"/>
            </a:xfrm>
            <a:prstGeom prst="rect">
              <a:avLst/>
            </a:prstGeom>
            <a:noFill/>
          </p:spPr>
          <p:txBody>
            <a:bodyPr wrap="none" rtlCol="0">
              <a:spAutoFit/>
            </a:bodyPr>
            <a:lstStyle/>
            <a:p>
              <a:r>
                <a:rPr lang="en-US" b="1">
                  <a:solidFill>
                    <a:schemeClr val="tx1"/>
                  </a:solidFill>
                </a:rPr>
                <a:t>45% Medium Value</a:t>
              </a:r>
              <a:endParaRPr lang="en-SG" b="1">
                <a:solidFill>
                  <a:schemeClr val="tx1"/>
                </a:solidFill>
              </a:endParaRPr>
            </a:p>
          </p:txBody>
        </p:sp>
        <p:sp>
          <p:nvSpPr>
            <p:cNvPr id="9" name="TextBox 8"/>
            <p:cNvSpPr txBox="1"/>
            <p:nvPr/>
          </p:nvSpPr>
          <p:spPr>
            <a:xfrm>
              <a:off x="4114911" y="1341875"/>
              <a:ext cx="1518364" cy="307777"/>
            </a:xfrm>
            <a:prstGeom prst="rect">
              <a:avLst/>
            </a:prstGeom>
            <a:noFill/>
          </p:spPr>
          <p:txBody>
            <a:bodyPr wrap="none" rtlCol="0">
              <a:spAutoFit/>
            </a:bodyPr>
            <a:lstStyle/>
            <a:p>
              <a:r>
                <a:rPr lang="en-US" b="1">
                  <a:solidFill>
                    <a:schemeClr val="tx1"/>
                  </a:solidFill>
                </a:rPr>
                <a:t>24% High Value</a:t>
              </a:r>
              <a:endParaRPr lang="en-SG" b="1">
                <a:solidFill>
                  <a:schemeClr val="tx1"/>
                </a:solidFill>
              </a:endParaRPr>
            </a:p>
          </p:txBody>
        </p:sp>
        <p:sp>
          <p:nvSpPr>
            <p:cNvPr id="10" name="TextBox 9"/>
            <p:cNvSpPr txBox="1"/>
            <p:nvPr/>
          </p:nvSpPr>
          <p:spPr>
            <a:xfrm>
              <a:off x="5868814" y="2503191"/>
              <a:ext cx="1356462" cy="307777"/>
            </a:xfrm>
            <a:prstGeom prst="rect">
              <a:avLst/>
            </a:prstGeom>
            <a:noFill/>
          </p:spPr>
          <p:txBody>
            <a:bodyPr wrap="none" rtlCol="0">
              <a:spAutoFit/>
            </a:bodyPr>
            <a:lstStyle/>
            <a:p>
              <a:r>
                <a:rPr lang="en-US" b="1">
                  <a:solidFill>
                    <a:schemeClr val="tx1"/>
                  </a:solidFill>
                </a:rPr>
                <a:t>11% </a:t>
              </a:r>
              <a:r>
                <a:rPr lang="en-US" sz="1200" b="1">
                  <a:solidFill>
                    <a:schemeClr val="tx1"/>
                  </a:solidFill>
                </a:rPr>
                <a:t>Low Value</a:t>
              </a:r>
              <a:endParaRPr lang="en-SG" sz="1200" b="1">
                <a:solidFill>
                  <a:schemeClr val="tx1"/>
                </a:solidFill>
              </a:endParaRPr>
            </a:p>
          </p:txBody>
        </p:sp>
        <p:sp>
          <p:nvSpPr>
            <p:cNvPr id="11" name="TextBox 10"/>
            <p:cNvSpPr txBox="1"/>
            <p:nvPr/>
          </p:nvSpPr>
          <p:spPr>
            <a:xfrm>
              <a:off x="5868814" y="1317891"/>
              <a:ext cx="1518364" cy="523220"/>
            </a:xfrm>
            <a:prstGeom prst="rect">
              <a:avLst/>
            </a:prstGeom>
            <a:noFill/>
          </p:spPr>
          <p:txBody>
            <a:bodyPr wrap="none" rtlCol="0">
              <a:spAutoFit/>
            </a:bodyPr>
            <a:lstStyle/>
            <a:p>
              <a:r>
                <a:rPr lang="en-US" b="1">
                  <a:solidFill>
                    <a:schemeClr val="tx1"/>
                  </a:solidFill>
                </a:rPr>
                <a:t>12% High Value</a:t>
              </a:r>
              <a:endParaRPr lang="en-SG" b="1">
                <a:solidFill>
                  <a:schemeClr val="tx1"/>
                </a:solidFill>
              </a:endParaRPr>
            </a:p>
            <a:p>
              <a:endParaRPr lang="en-SG" b="1">
                <a:solidFill>
                  <a:schemeClr val="tx1"/>
                </a:solidFill>
              </a:endParaRPr>
            </a:p>
          </p:txBody>
        </p:sp>
        <p:sp>
          <p:nvSpPr>
            <p:cNvPr id="12" name="TextBox 11"/>
            <p:cNvSpPr txBox="1"/>
            <p:nvPr/>
          </p:nvSpPr>
          <p:spPr>
            <a:xfrm>
              <a:off x="7281380" y="2438956"/>
              <a:ext cx="947695" cy="707886"/>
            </a:xfrm>
            <a:prstGeom prst="rect">
              <a:avLst/>
            </a:prstGeom>
            <a:noFill/>
          </p:spPr>
          <p:txBody>
            <a:bodyPr wrap="none" rtlCol="0">
              <a:spAutoFit/>
            </a:bodyPr>
            <a:lstStyle/>
            <a:p>
              <a:r>
                <a:rPr lang="en-US" b="1">
                  <a:solidFill>
                    <a:schemeClr val="tx1"/>
                  </a:solidFill>
                </a:rPr>
                <a:t>6% </a:t>
              </a:r>
            </a:p>
            <a:p>
              <a:r>
                <a:rPr lang="en-US" sz="1200" b="1">
                  <a:solidFill>
                    <a:schemeClr val="tx1"/>
                  </a:solidFill>
                </a:rPr>
                <a:t>Low Value</a:t>
              </a:r>
              <a:endParaRPr lang="en-SG" sz="1200" b="1">
                <a:solidFill>
                  <a:schemeClr val="tx1"/>
                </a:solidFill>
              </a:endParaRPr>
            </a:p>
            <a:p>
              <a:endParaRPr lang="en-SG" b="1">
                <a:solidFill>
                  <a:schemeClr val="tx1"/>
                </a:solidFill>
              </a:endParaRPr>
            </a:p>
          </p:txBody>
        </p:sp>
      </p:grpSp>
      <p:sp>
        <p:nvSpPr>
          <p:cNvPr id="13" name="TextBox 12"/>
          <p:cNvSpPr txBox="1"/>
          <p:nvPr/>
        </p:nvSpPr>
        <p:spPr>
          <a:xfrm>
            <a:off x="6479286" y="3898064"/>
            <a:ext cx="891591" cy="523220"/>
          </a:xfrm>
          <a:prstGeom prst="rect">
            <a:avLst/>
          </a:prstGeom>
          <a:noFill/>
        </p:spPr>
        <p:txBody>
          <a:bodyPr wrap="none" rtlCol="0">
            <a:spAutoFit/>
          </a:bodyPr>
          <a:lstStyle/>
          <a:p>
            <a:r>
              <a:rPr lang="en-US" b="1">
                <a:solidFill>
                  <a:schemeClr val="tx1"/>
                </a:solidFill>
              </a:rPr>
              <a:t>2% King</a:t>
            </a:r>
            <a:endParaRPr lang="en-SG" b="1">
              <a:solidFill>
                <a:schemeClr val="tx1"/>
              </a:solidFill>
            </a:endParaRPr>
          </a:p>
          <a:p>
            <a:endParaRPr lang="en-SG" b="1">
              <a:solidFill>
                <a:schemeClr val="tx1"/>
              </a:solidFill>
            </a:endParaRPr>
          </a:p>
        </p:txBody>
      </p:sp>
      <p:sp>
        <p:nvSpPr>
          <p:cNvPr id="6" name="Rectangle 5"/>
          <p:cNvSpPr/>
          <p:nvPr/>
        </p:nvSpPr>
        <p:spPr>
          <a:xfrm>
            <a:off x="-2110" y="4154084"/>
            <a:ext cx="7258718" cy="1169551"/>
          </a:xfrm>
          <a:prstGeom prst="rect">
            <a:avLst/>
          </a:prstGeom>
        </p:spPr>
        <p:txBody>
          <a:bodyPr wrap="none">
            <a:spAutoFit/>
          </a:bodyPr>
          <a:lstStyle/>
          <a:p>
            <a:r>
              <a:rPr lang="en-US">
                <a:solidFill>
                  <a:schemeClr val="dk1"/>
                </a:solidFill>
              </a:rPr>
              <a:t>Who is the marketing target?</a:t>
            </a:r>
          </a:p>
          <a:p>
            <a:r>
              <a:rPr lang="en-US">
                <a:solidFill>
                  <a:schemeClr val="dk1"/>
                </a:solidFill>
              </a:rPr>
              <a:t>- </a:t>
            </a:r>
            <a:r>
              <a:rPr lang="en-US" i="1">
                <a:solidFill>
                  <a:schemeClr val="dk1"/>
                </a:solidFill>
              </a:rPr>
              <a:t>Can’t lose Segment: </a:t>
            </a:r>
            <a:r>
              <a:rPr lang="en-US">
                <a:solidFill>
                  <a:schemeClr val="dk1"/>
                </a:solidFill>
              </a:rPr>
              <a:t>45% of existing customer base &amp; 37% revenue contribution </a:t>
            </a:r>
          </a:p>
          <a:p>
            <a:r>
              <a:rPr lang="en-US">
                <a:solidFill>
                  <a:schemeClr val="dk1"/>
                </a:solidFill>
              </a:rPr>
              <a:t>- </a:t>
            </a:r>
            <a:r>
              <a:rPr lang="en-US" i="1">
                <a:solidFill>
                  <a:schemeClr val="dk1"/>
                </a:solidFill>
              </a:rPr>
              <a:t>Loyalist Segment: </a:t>
            </a:r>
            <a:r>
              <a:rPr lang="en-US">
                <a:solidFill>
                  <a:schemeClr val="dk1"/>
                </a:solidFill>
              </a:rPr>
              <a:t>24% of existing customer base &amp; 31% revenue contribution</a:t>
            </a:r>
          </a:p>
          <a:p>
            <a:r>
              <a:rPr lang="en-US">
                <a:solidFill>
                  <a:schemeClr val="dk1"/>
                </a:solidFill>
              </a:rPr>
              <a:t>- </a:t>
            </a:r>
            <a:r>
              <a:rPr lang="en-US" i="1">
                <a:solidFill>
                  <a:schemeClr val="dk1"/>
                </a:solidFill>
              </a:rPr>
              <a:t>Need attention Segment:</a:t>
            </a:r>
            <a:r>
              <a:rPr lang="en-US">
                <a:solidFill>
                  <a:schemeClr val="dk1"/>
                </a:solidFill>
              </a:rPr>
              <a:t>11% of existing customer base &amp; about 3 months not visit shop</a:t>
            </a:r>
          </a:p>
          <a:p>
            <a:endParaRPr lang="en-US">
              <a:solidFill>
                <a:schemeClr val="dk1"/>
              </a:solidFill>
            </a:endParaRPr>
          </a:p>
        </p:txBody>
      </p:sp>
      <p:sp>
        <p:nvSpPr>
          <p:cNvPr id="26" name="Rectangle 25">
            <a:extLst>
              <a:ext uri="{FF2B5EF4-FFF2-40B4-BE49-F238E27FC236}">
                <a16:creationId xmlns:a16="http://schemas.microsoft.com/office/drawing/2014/main" id="{555A76A8-945A-78C0-0939-9E3F1580AF9E}"/>
              </a:ext>
            </a:extLst>
          </p:cNvPr>
          <p:cNvSpPr/>
          <p:nvPr/>
        </p:nvSpPr>
        <p:spPr>
          <a:xfrm>
            <a:off x="7493351" y="977639"/>
            <a:ext cx="2193725" cy="307777"/>
          </a:xfrm>
          <a:prstGeom prst="rect">
            <a:avLst/>
          </a:prstGeom>
        </p:spPr>
        <p:txBody>
          <a:bodyPr wrap="square" lIns="91440" tIns="45720" rIns="91440" bIns="45720" anchor="t">
            <a:spAutoFit/>
          </a:bodyPr>
          <a:lstStyle/>
          <a:p>
            <a:r>
              <a:rPr lang="en-US" b="1">
                <a:solidFill>
                  <a:schemeClr val="dk1"/>
                </a:solidFill>
              </a:rPr>
              <a:t>High Value</a:t>
            </a:r>
          </a:p>
        </p:txBody>
      </p:sp>
      <p:pic>
        <p:nvPicPr>
          <p:cNvPr id="28" name="Picture 28">
            <a:extLst>
              <a:ext uri="{FF2B5EF4-FFF2-40B4-BE49-F238E27FC236}">
                <a16:creationId xmlns:a16="http://schemas.microsoft.com/office/drawing/2014/main" id="{CEEC946E-90AA-32A5-4581-86709C9A3E82}"/>
              </a:ext>
            </a:extLst>
          </p:cNvPr>
          <p:cNvPicPr>
            <a:picLocks noChangeAspect="1"/>
          </p:cNvPicPr>
          <p:nvPr/>
        </p:nvPicPr>
        <p:blipFill>
          <a:blip r:embed="rId4"/>
          <a:stretch>
            <a:fillRect/>
          </a:stretch>
        </p:blipFill>
        <p:spPr>
          <a:xfrm>
            <a:off x="7539539" y="1338103"/>
            <a:ext cx="1419131" cy="241220"/>
          </a:xfrm>
          <a:prstGeom prst="rect">
            <a:avLst/>
          </a:prstGeom>
        </p:spPr>
      </p:pic>
      <p:pic>
        <p:nvPicPr>
          <p:cNvPr id="29" name="Picture 29">
            <a:extLst>
              <a:ext uri="{FF2B5EF4-FFF2-40B4-BE49-F238E27FC236}">
                <a16:creationId xmlns:a16="http://schemas.microsoft.com/office/drawing/2014/main" id="{2A32E93F-298A-AFD0-71F0-7CAED2D29164}"/>
              </a:ext>
            </a:extLst>
          </p:cNvPr>
          <p:cNvPicPr>
            <a:picLocks noChangeAspect="1"/>
          </p:cNvPicPr>
          <p:nvPr/>
        </p:nvPicPr>
        <p:blipFill>
          <a:blip r:embed="rId5"/>
          <a:stretch>
            <a:fillRect/>
          </a:stretch>
        </p:blipFill>
        <p:spPr>
          <a:xfrm>
            <a:off x="7545890" y="2078691"/>
            <a:ext cx="1421218" cy="246543"/>
          </a:xfrm>
          <a:prstGeom prst="rect">
            <a:avLst/>
          </a:prstGeom>
        </p:spPr>
      </p:pic>
      <p:pic>
        <p:nvPicPr>
          <p:cNvPr id="30" name="Picture 30">
            <a:extLst>
              <a:ext uri="{FF2B5EF4-FFF2-40B4-BE49-F238E27FC236}">
                <a16:creationId xmlns:a16="http://schemas.microsoft.com/office/drawing/2014/main" id="{5A5D2781-521F-08EB-E8EA-321FE25186CD}"/>
              </a:ext>
            </a:extLst>
          </p:cNvPr>
          <p:cNvPicPr>
            <a:picLocks noChangeAspect="1"/>
          </p:cNvPicPr>
          <p:nvPr/>
        </p:nvPicPr>
        <p:blipFill>
          <a:blip r:embed="rId6"/>
          <a:stretch>
            <a:fillRect/>
          </a:stretch>
        </p:blipFill>
        <p:spPr>
          <a:xfrm>
            <a:off x="7534746" y="1724758"/>
            <a:ext cx="1414572" cy="246542"/>
          </a:xfrm>
          <a:prstGeom prst="rect">
            <a:avLst/>
          </a:prstGeom>
        </p:spPr>
      </p:pic>
      <p:pic>
        <p:nvPicPr>
          <p:cNvPr id="31" name="Picture 31">
            <a:extLst>
              <a:ext uri="{FF2B5EF4-FFF2-40B4-BE49-F238E27FC236}">
                <a16:creationId xmlns:a16="http://schemas.microsoft.com/office/drawing/2014/main" id="{916578FC-6A91-777A-307D-DE161CD01B88}"/>
              </a:ext>
            </a:extLst>
          </p:cNvPr>
          <p:cNvPicPr>
            <a:picLocks noChangeAspect="1"/>
          </p:cNvPicPr>
          <p:nvPr/>
        </p:nvPicPr>
        <p:blipFill>
          <a:blip r:embed="rId7"/>
          <a:stretch>
            <a:fillRect/>
          </a:stretch>
        </p:blipFill>
        <p:spPr>
          <a:xfrm>
            <a:off x="7534797" y="2785262"/>
            <a:ext cx="1414573" cy="246542"/>
          </a:xfrm>
          <a:prstGeom prst="rect">
            <a:avLst/>
          </a:prstGeom>
        </p:spPr>
      </p:pic>
      <p:pic>
        <p:nvPicPr>
          <p:cNvPr id="32" name="Picture 32">
            <a:extLst>
              <a:ext uri="{FF2B5EF4-FFF2-40B4-BE49-F238E27FC236}">
                <a16:creationId xmlns:a16="http://schemas.microsoft.com/office/drawing/2014/main" id="{A078C0D2-2B65-E359-460E-A9F9FC053ADF}"/>
              </a:ext>
            </a:extLst>
          </p:cNvPr>
          <p:cNvPicPr>
            <a:picLocks noChangeAspect="1"/>
          </p:cNvPicPr>
          <p:nvPr/>
        </p:nvPicPr>
        <p:blipFill>
          <a:blip r:embed="rId8"/>
          <a:stretch>
            <a:fillRect/>
          </a:stretch>
        </p:blipFill>
        <p:spPr>
          <a:xfrm>
            <a:off x="7547354" y="3503974"/>
            <a:ext cx="1414573" cy="246542"/>
          </a:xfrm>
          <a:prstGeom prst="rect">
            <a:avLst/>
          </a:prstGeom>
        </p:spPr>
      </p:pic>
      <p:pic>
        <p:nvPicPr>
          <p:cNvPr id="33" name="Picture 33">
            <a:extLst>
              <a:ext uri="{FF2B5EF4-FFF2-40B4-BE49-F238E27FC236}">
                <a16:creationId xmlns:a16="http://schemas.microsoft.com/office/drawing/2014/main" id="{CF68F2EC-CA85-D1C2-44C6-9056D32913AD}"/>
              </a:ext>
            </a:extLst>
          </p:cNvPr>
          <p:cNvPicPr>
            <a:picLocks noChangeAspect="1"/>
          </p:cNvPicPr>
          <p:nvPr/>
        </p:nvPicPr>
        <p:blipFill>
          <a:blip r:embed="rId9"/>
          <a:stretch>
            <a:fillRect/>
          </a:stretch>
        </p:blipFill>
        <p:spPr>
          <a:xfrm>
            <a:off x="7543223" y="3882069"/>
            <a:ext cx="1411694" cy="246542"/>
          </a:xfrm>
          <a:prstGeom prst="rect">
            <a:avLst/>
          </a:prstGeom>
        </p:spPr>
      </p:pic>
      <p:sp>
        <p:nvSpPr>
          <p:cNvPr id="36" name="Rectangle 35">
            <a:extLst>
              <a:ext uri="{FF2B5EF4-FFF2-40B4-BE49-F238E27FC236}">
                <a16:creationId xmlns:a16="http://schemas.microsoft.com/office/drawing/2014/main" id="{9CD8C7A4-0537-3FA6-A2CC-BCDB983F8F58}"/>
              </a:ext>
            </a:extLst>
          </p:cNvPr>
          <p:cNvSpPr/>
          <p:nvPr/>
        </p:nvSpPr>
        <p:spPr>
          <a:xfrm>
            <a:off x="7493351" y="2414720"/>
            <a:ext cx="2193725" cy="307777"/>
          </a:xfrm>
          <a:prstGeom prst="rect">
            <a:avLst/>
          </a:prstGeom>
        </p:spPr>
        <p:txBody>
          <a:bodyPr wrap="square" lIns="91440" tIns="45720" rIns="91440" bIns="45720" anchor="t">
            <a:spAutoFit/>
          </a:bodyPr>
          <a:lstStyle/>
          <a:p>
            <a:r>
              <a:rPr lang="en-US" b="1">
                <a:solidFill>
                  <a:schemeClr val="dk1"/>
                </a:solidFill>
              </a:rPr>
              <a:t>Medium Value</a:t>
            </a:r>
            <a:endParaRPr lang="en-US">
              <a:solidFill>
                <a:schemeClr val="dk1"/>
              </a:solidFill>
            </a:endParaRPr>
          </a:p>
        </p:txBody>
      </p:sp>
      <p:sp>
        <p:nvSpPr>
          <p:cNvPr id="37" name="Rectangle 36">
            <a:extLst>
              <a:ext uri="{FF2B5EF4-FFF2-40B4-BE49-F238E27FC236}">
                <a16:creationId xmlns:a16="http://schemas.microsoft.com/office/drawing/2014/main" id="{B1A812A9-F01C-DA02-DF13-EA648BA5B2B7}"/>
              </a:ext>
            </a:extLst>
          </p:cNvPr>
          <p:cNvSpPr/>
          <p:nvPr/>
        </p:nvSpPr>
        <p:spPr>
          <a:xfrm>
            <a:off x="7446379" y="3109573"/>
            <a:ext cx="2193725" cy="307777"/>
          </a:xfrm>
          <a:prstGeom prst="rect">
            <a:avLst/>
          </a:prstGeom>
        </p:spPr>
        <p:txBody>
          <a:bodyPr wrap="square" lIns="91440" tIns="45720" rIns="91440" bIns="45720" anchor="t">
            <a:spAutoFit/>
          </a:bodyPr>
          <a:lstStyle/>
          <a:p>
            <a:r>
              <a:rPr lang="en-US" b="1">
                <a:solidFill>
                  <a:schemeClr val="dk1"/>
                </a:solidFill>
              </a:rPr>
              <a:t>Low Value</a:t>
            </a:r>
            <a:endParaRPr lang="en-US">
              <a:solidFill>
                <a:schemeClr val="dk1"/>
              </a:solidFill>
            </a:endParaRPr>
          </a:p>
        </p:txBody>
      </p:sp>
      <p:sp>
        <p:nvSpPr>
          <p:cNvPr id="38" name="Rectangle 37">
            <a:extLst>
              <a:ext uri="{FF2B5EF4-FFF2-40B4-BE49-F238E27FC236}">
                <a16:creationId xmlns:a16="http://schemas.microsoft.com/office/drawing/2014/main" id="{0998D0FA-E319-839A-B06A-017C30D7B03E}"/>
              </a:ext>
            </a:extLst>
          </p:cNvPr>
          <p:cNvSpPr/>
          <p:nvPr/>
        </p:nvSpPr>
        <p:spPr>
          <a:xfrm>
            <a:off x="7823289" y="1335996"/>
            <a:ext cx="1035068" cy="276999"/>
          </a:xfrm>
          <a:prstGeom prst="rect">
            <a:avLst/>
          </a:prstGeom>
        </p:spPr>
        <p:txBody>
          <a:bodyPr wrap="square" lIns="91440" tIns="45720" rIns="91440" bIns="45720" anchor="t">
            <a:spAutoFit/>
          </a:bodyPr>
          <a:lstStyle/>
          <a:p>
            <a:r>
              <a:rPr lang="en-US" sz="1200">
                <a:solidFill>
                  <a:schemeClr val="dk1"/>
                </a:solidFill>
              </a:rPr>
              <a:t>Champion</a:t>
            </a:r>
          </a:p>
        </p:txBody>
      </p:sp>
      <p:sp>
        <p:nvSpPr>
          <p:cNvPr id="4" name="Rectangle 3">
            <a:extLst>
              <a:ext uri="{FF2B5EF4-FFF2-40B4-BE49-F238E27FC236}">
                <a16:creationId xmlns:a16="http://schemas.microsoft.com/office/drawing/2014/main" id="{74796C40-675E-5DEF-9A53-D3DF717BBBB3}"/>
              </a:ext>
            </a:extLst>
          </p:cNvPr>
          <p:cNvSpPr/>
          <p:nvPr/>
        </p:nvSpPr>
        <p:spPr>
          <a:xfrm>
            <a:off x="7492791" y="1726996"/>
            <a:ext cx="1958772" cy="276999"/>
          </a:xfrm>
          <a:prstGeom prst="rect">
            <a:avLst/>
          </a:prstGeom>
        </p:spPr>
        <p:txBody>
          <a:bodyPr wrap="square" lIns="91440" tIns="45720" rIns="91440" bIns="45720" anchor="t">
            <a:spAutoFit/>
          </a:bodyPr>
          <a:lstStyle/>
          <a:p>
            <a:r>
              <a:rPr lang="en-US" sz="1200">
                <a:solidFill>
                  <a:schemeClr val="dk1"/>
                </a:solidFill>
              </a:rPr>
              <a:t>Potential Champion</a:t>
            </a:r>
          </a:p>
        </p:txBody>
      </p:sp>
      <p:sp>
        <p:nvSpPr>
          <p:cNvPr id="8" name="TextBox 7">
            <a:extLst>
              <a:ext uri="{FF2B5EF4-FFF2-40B4-BE49-F238E27FC236}">
                <a16:creationId xmlns:a16="http://schemas.microsoft.com/office/drawing/2014/main" id="{681BBBCC-141D-B7E6-3A41-BA9A1AA25A88}"/>
              </a:ext>
            </a:extLst>
          </p:cNvPr>
          <p:cNvSpPr txBox="1"/>
          <p:nvPr/>
        </p:nvSpPr>
        <p:spPr>
          <a:xfrm>
            <a:off x="7276656" y="4395898"/>
            <a:ext cx="2743199"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5" name="Rectangle 14">
            <a:extLst>
              <a:ext uri="{FF2B5EF4-FFF2-40B4-BE49-F238E27FC236}">
                <a16:creationId xmlns:a16="http://schemas.microsoft.com/office/drawing/2014/main" id="{BE174196-E342-1643-A1E8-2BF7B2ED3CD8}"/>
              </a:ext>
            </a:extLst>
          </p:cNvPr>
          <p:cNvSpPr/>
          <p:nvPr/>
        </p:nvSpPr>
        <p:spPr>
          <a:xfrm>
            <a:off x="7916323" y="2047049"/>
            <a:ext cx="1035068" cy="276999"/>
          </a:xfrm>
          <a:prstGeom prst="rect">
            <a:avLst/>
          </a:prstGeom>
        </p:spPr>
        <p:txBody>
          <a:bodyPr wrap="square" lIns="91440" tIns="45720" rIns="91440" bIns="45720" anchor="t">
            <a:spAutoFit/>
          </a:bodyPr>
          <a:lstStyle/>
          <a:p>
            <a:r>
              <a:rPr lang="en-US" sz="1200">
                <a:solidFill>
                  <a:schemeClr val="dk1"/>
                </a:solidFill>
              </a:rPr>
              <a:t>Loyalist</a:t>
            </a:r>
            <a:endParaRPr lang="en-US"/>
          </a:p>
        </p:txBody>
      </p:sp>
      <p:sp>
        <p:nvSpPr>
          <p:cNvPr id="16" name="Rectangle 15">
            <a:extLst>
              <a:ext uri="{FF2B5EF4-FFF2-40B4-BE49-F238E27FC236}">
                <a16:creationId xmlns:a16="http://schemas.microsoft.com/office/drawing/2014/main" id="{641CF183-ADC9-3472-2FB1-2591B2BA6CAB}"/>
              </a:ext>
            </a:extLst>
          </p:cNvPr>
          <p:cNvSpPr/>
          <p:nvPr/>
        </p:nvSpPr>
        <p:spPr>
          <a:xfrm>
            <a:off x="7756836" y="3502380"/>
            <a:ext cx="1573341" cy="276999"/>
          </a:xfrm>
          <a:prstGeom prst="rect">
            <a:avLst/>
          </a:prstGeom>
        </p:spPr>
        <p:txBody>
          <a:bodyPr wrap="square" lIns="91440" tIns="45720" rIns="91440" bIns="45720" anchor="t">
            <a:spAutoFit/>
          </a:bodyPr>
          <a:lstStyle/>
          <a:p>
            <a:r>
              <a:rPr lang="en-US" sz="1200">
                <a:solidFill>
                  <a:schemeClr val="dk1"/>
                </a:solidFill>
              </a:rPr>
              <a:t>Need attention</a:t>
            </a:r>
          </a:p>
        </p:txBody>
      </p:sp>
      <p:sp>
        <p:nvSpPr>
          <p:cNvPr id="17" name="Rectangle 16">
            <a:extLst>
              <a:ext uri="{FF2B5EF4-FFF2-40B4-BE49-F238E27FC236}">
                <a16:creationId xmlns:a16="http://schemas.microsoft.com/office/drawing/2014/main" id="{633B5346-9798-0BB0-3558-41471C5C78D0}"/>
              </a:ext>
            </a:extLst>
          </p:cNvPr>
          <p:cNvSpPr/>
          <p:nvPr/>
        </p:nvSpPr>
        <p:spPr>
          <a:xfrm>
            <a:off x="7823289" y="2784682"/>
            <a:ext cx="1035068" cy="276999"/>
          </a:xfrm>
          <a:prstGeom prst="rect">
            <a:avLst/>
          </a:prstGeom>
        </p:spPr>
        <p:txBody>
          <a:bodyPr wrap="square" lIns="91440" tIns="45720" rIns="91440" bIns="45720" anchor="t">
            <a:spAutoFit/>
          </a:bodyPr>
          <a:lstStyle/>
          <a:p>
            <a:r>
              <a:rPr lang="en-US" sz="1200">
                <a:solidFill>
                  <a:schemeClr val="dk1"/>
                </a:solidFill>
              </a:rPr>
              <a:t>Can't lose</a:t>
            </a:r>
            <a:endParaRPr lang="en-US">
              <a:solidFill>
                <a:schemeClr val="dk1"/>
              </a:solidFill>
            </a:endParaRPr>
          </a:p>
        </p:txBody>
      </p:sp>
      <p:sp>
        <p:nvSpPr>
          <p:cNvPr id="18" name="Rectangle 17">
            <a:extLst>
              <a:ext uri="{FF2B5EF4-FFF2-40B4-BE49-F238E27FC236}">
                <a16:creationId xmlns:a16="http://schemas.microsoft.com/office/drawing/2014/main" id="{6912DA08-D724-80A3-4D40-ADEB467C51D8}"/>
              </a:ext>
            </a:extLst>
          </p:cNvPr>
          <p:cNvSpPr/>
          <p:nvPr/>
        </p:nvSpPr>
        <p:spPr>
          <a:xfrm>
            <a:off x="7730254" y="3881165"/>
            <a:ext cx="1413853" cy="276999"/>
          </a:xfrm>
          <a:prstGeom prst="rect">
            <a:avLst/>
          </a:prstGeom>
        </p:spPr>
        <p:txBody>
          <a:bodyPr wrap="square" lIns="91440" tIns="45720" rIns="91440" bIns="45720" anchor="t">
            <a:spAutoFit/>
          </a:bodyPr>
          <a:lstStyle/>
          <a:p>
            <a:r>
              <a:rPr lang="en-US" sz="1200">
                <a:solidFill>
                  <a:schemeClr val="dk1"/>
                </a:solidFill>
              </a:rPr>
              <a:t>Sleeping soon</a:t>
            </a:r>
          </a:p>
        </p:txBody>
      </p:sp>
    </p:spTree>
    <p:extLst>
      <p:ext uri="{BB962C8B-B14F-4D97-AF65-F5344CB8AC3E}">
        <p14:creationId xmlns:p14="http://schemas.microsoft.com/office/powerpoint/2010/main" val="2613513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r>
              <a:rPr lang="en-US" b="0"/>
              <a:t>Promotion Marketing Method</a:t>
            </a:r>
          </a:p>
        </p:txBody>
      </p:sp>
      <p:pic>
        <p:nvPicPr>
          <p:cNvPr id="30" name="Picture 30">
            <a:extLst>
              <a:ext uri="{FF2B5EF4-FFF2-40B4-BE49-F238E27FC236}">
                <a16:creationId xmlns:a16="http://schemas.microsoft.com/office/drawing/2014/main" id="{4A47B15B-2859-BEFB-C9E2-DEA040333D4F}"/>
              </a:ext>
            </a:extLst>
          </p:cNvPr>
          <p:cNvPicPr>
            <a:picLocks noChangeAspect="1"/>
          </p:cNvPicPr>
          <p:nvPr/>
        </p:nvPicPr>
        <p:blipFill>
          <a:blip r:embed="rId3"/>
          <a:stretch>
            <a:fillRect/>
          </a:stretch>
        </p:blipFill>
        <p:spPr>
          <a:xfrm>
            <a:off x="1657350" y="1401936"/>
            <a:ext cx="2305050" cy="2301529"/>
          </a:xfrm>
          <a:prstGeom prst="rect">
            <a:avLst/>
          </a:prstGeom>
        </p:spPr>
      </p:pic>
      <p:pic>
        <p:nvPicPr>
          <p:cNvPr id="31" name="Picture 31" descr="Diagram&#10;&#10;Description automatically generated">
            <a:extLst>
              <a:ext uri="{FF2B5EF4-FFF2-40B4-BE49-F238E27FC236}">
                <a16:creationId xmlns:a16="http://schemas.microsoft.com/office/drawing/2014/main" id="{D943BB5D-D62E-9B47-DC74-574DC83AAA73}"/>
              </a:ext>
            </a:extLst>
          </p:cNvPr>
          <p:cNvPicPr>
            <a:picLocks noChangeAspect="1"/>
          </p:cNvPicPr>
          <p:nvPr/>
        </p:nvPicPr>
        <p:blipFill>
          <a:blip r:embed="rId4"/>
          <a:stretch>
            <a:fillRect/>
          </a:stretch>
        </p:blipFill>
        <p:spPr>
          <a:xfrm>
            <a:off x="5200650" y="1523193"/>
            <a:ext cx="2743200" cy="2059014"/>
          </a:xfrm>
          <a:prstGeom prst="rect">
            <a:avLst/>
          </a:prstGeom>
        </p:spPr>
      </p:pic>
      <p:pic>
        <p:nvPicPr>
          <p:cNvPr id="32" name="Picture 32" descr="Diagram&#10;&#10;Description automatically generated">
            <a:extLst>
              <a:ext uri="{FF2B5EF4-FFF2-40B4-BE49-F238E27FC236}">
                <a16:creationId xmlns:a16="http://schemas.microsoft.com/office/drawing/2014/main" id="{7C799086-3CEE-CFA2-8C49-6FD21FA7FE8A}"/>
              </a:ext>
            </a:extLst>
          </p:cNvPr>
          <p:cNvPicPr>
            <a:picLocks noChangeAspect="1"/>
          </p:cNvPicPr>
          <p:nvPr/>
        </p:nvPicPr>
        <p:blipFill>
          <a:blip r:embed="rId5"/>
          <a:stretch>
            <a:fillRect/>
          </a:stretch>
        </p:blipFill>
        <p:spPr>
          <a:xfrm>
            <a:off x="10248900" y="1893514"/>
            <a:ext cx="2743200" cy="1165973"/>
          </a:xfrm>
          <a:prstGeom prst="rect">
            <a:avLst/>
          </a:prstGeom>
        </p:spPr>
      </p:pic>
      <p:sp>
        <p:nvSpPr>
          <p:cNvPr id="33" name="TextBox 32">
            <a:extLst>
              <a:ext uri="{FF2B5EF4-FFF2-40B4-BE49-F238E27FC236}">
                <a16:creationId xmlns:a16="http://schemas.microsoft.com/office/drawing/2014/main" id="{8BD771AB-64D3-135F-DEB8-4C69B59A9B50}"/>
              </a:ext>
            </a:extLst>
          </p:cNvPr>
          <p:cNvSpPr txBox="1"/>
          <p:nvPr/>
        </p:nvSpPr>
        <p:spPr>
          <a:xfrm>
            <a:off x="1714500" y="39052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solidFill>
              </a:rPr>
              <a:t>Social Media Marketing</a:t>
            </a:r>
          </a:p>
        </p:txBody>
      </p:sp>
      <p:sp>
        <p:nvSpPr>
          <p:cNvPr id="36" name="TextBox 35">
            <a:extLst>
              <a:ext uri="{FF2B5EF4-FFF2-40B4-BE49-F238E27FC236}">
                <a16:creationId xmlns:a16="http://schemas.microsoft.com/office/drawing/2014/main" id="{32D52C32-3E6B-695A-6F7C-A101A27C6E95}"/>
              </a:ext>
            </a:extLst>
          </p:cNvPr>
          <p:cNvSpPr txBox="1"/>
          <p:nvPr/>
        </p:nvSpPr>
        <p:spPr>
          <a:xfrm>
            <a:off x="5972175" y="39052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1"/>
                </a:solidFill>
              </a:rPr>
              <a:t>Email Marketing</a:t>
            </a:r>
          </a:p>
        </p:txBody>
      </p:sp>
    </p:spTree>
    <p:extLst>
      <p:ext uri="{BB962C8B-B14F-4D97-AF65-F5344CB8AC3E}">
        <p14:creationId xmlns:p14="http://schemas.microsoft.com/office/powerpoint/2010/main" val="3099553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lvl="0"/>
            <a:r>
              <a:rPr lang="en-SG" b="0"/>
              <a:t>Customer Clustering – Purchase Choice</a:t>
            </a:r>
            <a:endParaRPr/>
          </a:p>
        </p:txBody>
      </p:sp>
      <p:graphicFrame>
        <p:nvGraphicFramePr>
          <p:cNvPr id="2" name="Table 1"/>
          <p:cNvGraphicFramePr>
            <a:graphicFrameLocks noGrp="1"/>
          </p:cNvGraphicFramePr>
          <p:nvPr>
            <p:extLst>
              <p:ext uri="{D42A27DB-BD31-4B8C-83A1-F6EECF244321}">
                <p14:modId xmlns:p14="http://schemas.microsoft.com/office/powerpoint/2010/main" val="3860311512"/>
              </p:ext>
            </p:extLst>
          </p:nvPr>
        </p:nvGraphicFramePr>
        <p:xfrm>
          <a:off x="396614" y="2010743"/>
          <a:ext cx="8040020" cy="2068684"/>
        </p:xfrm>
        <a:graphic>
          <a:graphicData uri="http://schemas.openxmlformats.org/drawingml/2006/table">
            <a:tbl>
              <a:tblPr>
                <a:tableStyleId>{3B4B98B0-60AC-42C2-AFA5-B58CD77FA1E5}</a:tableStyleId>
              </a:tblPr>
              <a:tblGrid>
                <a:gridCol w="1928913">
                  <a:extLst>
                    <a:ext uri="{9D8B030D-6E8A-4147-A177-3AD203B41FA5}">
                      <a16:colId xmlns:a16="http://schemas.microsoft.com/office/drawing/2014/main" val="20000"/>
                    </a:ext>
                  </a:extLst>
                </a:gridCol>
                <a:gridCol w="1885172">
                  <a:extLst>
                    <a:ext uri="{9D8B030D-6E8A-4147-A177-3AD203B41FA5}">
                      <a16:colId xmlns:a16="http://schemas.microsoft.com/office/drawing/2014/main" val="20001"/>
                    </a:ext>
                  </a:extLst>
                </a:gridCol>
                <a:gridCol w="1933902">
                  <a:extLst>
                    <a:ext uri="{9D8B030D-6E8A-4147-A177-3AD203B41FA5}">
                      <a16:colId xmlns:a16="http://schemas.microsoft.com/office/drawing/2014/main" val="20002"/>
                    </a:ext>
                  </a:extLst>
                </a:gridCol>
                <a:gridCol w="2292033">
                  <a:extLst>
                    <a:ext uri="{9D8B030D-6E8A-4147-A177-3AD203B41FA5}">
                      <a16:colId xmlns:a16="http://schemas.microsoft.com/office/drawing/2014/main" val="20003"/>
                    </a:ext>
                  </a:extLst>
                </a:gridCol>
              </a:tblGrid>
              <a:tr h="236213">
                <a:tc>
                  <a:txBody>
                    <a:bodyPr/>
                    <a:lstStyle/>
                    <a:p>
                      <a:pPr marL="0" marR="0" lvl="0" indent="0" algn="ctr" rtl="0" fontAlgn="b">
                        <a:lnSpc>
                          <a:spcPct val="100000"/>
                        </a:lnSpc>
                        <a:spcBef>
                          <a:spcPts val="0"/>
                        </a:spcBef>
                        <a:spcAft>
                          <a:spcPts val="0"/>
                        </a:spcAft>
                        <a:buClr>
                          <a:srgbClr val="000000"/>
                        </a:buClr>
                        <a:buFont typeface="Arial"/>
                        <a:buNone/>
                      </a:pPr>
                      <a:r>
                        <a:rPr lang="en-SG" sz="1600" b="0" i="0" u="none" strike="noStrike" cap="none">
                          <a:solidFill>
                            <a:schemeClr val="accent1"/>
                          </a:solidFill>
                          <a:latin typeface="Lobster Two"/>
                          <a:ea typeface="Lobster Two"/>
                          <a:cs typeface="Lobster Two"/>
                          <a:sym typeface="Arial"/>
                        </a:rPr>
                        <a:t>Purchase Choice Cluster</a:t>
                      </a:r>
                    </a:p>
                  </a:txBody>
                  <a:tcPr marL="6350" marR="6350" marT="6350" marB="0" anchor="b"/>
                </a:tc>
                <a:tc>
                  <a:txBody>
                    <a:bodyPr/>
                    <a:lstStyle/>
                    <a:p>
                      <a:pPr marL="0" marR="0" lvl="0" indent="0" algn="ctr" rtl="0" fontAlgn="b">
                        <a:lnSpc>
                          <a:spcPct val="100000"/>
                        </a:lnSpc>
                        <a:spcBef>
                          <a:spcPts val="0"/>
                        </a:spcBef>
                        <a:spcAft>
                          <a:spcPts val="0"/>
                        </a:spcAft>
                        <a:buClr>
                          <a:srgbClr val="000000"/>
                        </a:buClr>
                        <a:buFont typeface="Arial"/>
                        <a:buNone/>
                      </a:pPr>
                      <a:r>
                        <a:rPr lang="en-SG" sz="1600" b="0" i="0" u="none" strike="noStrike" cap="none">
                          <a:solidFill>
                            <a:schemeClr val="accent1"/>
                          </a:solidFill>
                          <a:latin typeface="Lobster Two"/>
                          <a:ea typeface="Lobster Two"/>
                          <a:cs typeface="Lobster Two"/>
                          <a:sym typeface="Arial"/>
                        </a:rPr>
                        <a:t>Brand Diversity </a:t>
                      </a:r>
                    </a:p>
                  </a:txBody>
                  <a:tcPr marL="6350" marR="6350" marT="6350" marB="0" anchor="b"/>
                </a:tc>
                <a:tc>
                  <a:txBody>
                    <a:bodyPr/>
                    <a:lstStyle/>
                    <a:p>
                      <a:pPr marL="0" marR="0" lvl="0" indent="0" algn="ctr" rtl="0" fontAlgn="b">
                        <a:lnSpc>
                          <a:spcPct val="100000"/>
                        </a:lnSpc>
                        <a:spcBef>
                          <a:spcPts val="0"/>
                        </a:spcBef>
                        <a:spcAft>
                          <a:spcPts val="0"/>
                        </a:spcAft>
                        <a:buClr>
                          <a:srgbClr val="000000"/>
                        </a:buClr>
                        <a:buFont typeface="Arial"/>
                        <a:buNone/>
                      </a:pPr>
                      <a:r>
                        <a:rPr lang="en-SG" sz="1600" b="0" i="0" u="none" strike="noStrike" cap="none" err="1">
                          <a:solidFill>
                            <a:schemeClr val="accent1"/>
                          </a:solidFill>
                          <a:latin typeface="Lobster Two"/>
                          <a:ea typeface="Lobster Two"/>
                          <a:cs typeface="Lobster Two"/>
                          <a:sym typeface="Arial"/>
                        </a:rPr>
                        <a:t>Product_line</a:t>
                      </a:r>
                      <a:r>
                        <a:rPr lang="en-SG" sz="1600" b="0" i="0" u="none" strike="noStrike" cap="none">
                          <a:solidFill>
                            <a:schemeClr val="accent1"/>
                          </a:solidFill>
                          <a:latin typeface="Lobster Two"/>
                          <a:ea typeface="Lobster Two"/>
                          <a:cs typeface="Lobster Two"/>
                          <a:sym typeface="Arial"/>
                        </a:rPr>
                        <a:t> Diversity</a:t>
                      </a:r>
                    </a:p>
                  </a:txBody>
                  <a:tcPr marL="6350" marR="6350" marT="6350" marB="0" anchor="b"/>
                </a:tc>
                <a:tc>
                  <a:txBody>
                    <a:bodyPr/>
                    <a:lstStyle/>
                    <a:p>
                      <a:pPr marL="0" marR="0" lvl="0" indent="0" algn="ctr" rtl="0" fontAlgn="b">
                        <a:lnSpc>
                          <a:spcPct val="100000"/>
                        </a:lnSpc>
                        <a:spcBef>
                          <a:spcPts val="0"/>
                        </a:spcBef>
                        <a:spcAft>
                          <a:spcPts val="0"/>
                        </a:spcAft>
                        <a:buClr>
                          <a:srgbClr val="000000"/>
                        </a:buClr>
                        <a:buFont typeface="Arial"/>
                        <a:buNone/>
                      </a:pPr>
                      <a:r>
                        <a:rPr lang="en-SG" sz="1600" b="0" i="0" u="none" strike="noStrike" cap="none" err="1">
                          <a:solidFill>
                            <a:schemeClr val="accent1"/>
                          </a:solidFill>
                          <a:latin typeface="Lobster Two"/>
                          <a:ea typeface="Lobster Two"/>
                          <a:cs typeface="Lobster Two"/>
                          <a:sym typeface="Arial"/>
                        </a:rPr>
                        <a:t>Product_size</a:t>
                      </a:r>
                      <a:r>
                        <a:rPr lang="en-SG" sz="1600" b="0" i="0" u="none" strike="noStrike" cap="none">
                          <a:solidFill>
                            <a:schemeClr val="accent1"/>
                          </a:solidFill>
                          <a:latin typeface="Lobster Two"/>
                          <a:ea typeface="Lobster Two"/>
                          <a:cs typeface="Lobster Two"/>
                          <a:sym typeface="Arial"/>
                        </a:rPr>
                        <a:t> Diversity</a:t>
                      </a:r>
                    </a:p>
                  </a:txBody>
                  <a:tcPr marL="6350" marR="6350" marT="6350" marB="0" anchor="b"/>
                </a:tc>
                <a:extLst>
                  <a:ext uri="{0D108BD9-81ED-4DB2-BD59-A6C34878D82A}">
                    <a16:rowId xmlns:a16="http://schemas.microsoft.com/office/drawing/2014/main" val="10000"/>
                  </a:ext>
                </a:extLst>
              </a:tr>
              <a:tr h="197982">
                <a:tc>
                  <a:txBody>
                    <a:bodyPr/>
                    <a:lstStyle/>
                    <a:p>
                      <a:pPr algn="ctr" fontAlgn="b"/>
                      <a:r>
                        <a:rPr lang="en-SG" sz="1200" b="0" i="0" u="none" strike="noStrike">
                          <a:solidFill>
                            <a:schemeClr val="tx1"/>
                          </a:solidFill>
                          <a:effectLst/>
                          <a:latin typeface="Calibri" panose="020F0502020204030204" pitchFamily="34" charset="0"/>
                        </a:rPr>
                        <a:t>2</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High</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High</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High</a:t>
                      </a:r>
                    </a:p>
                  </a:txBody>
                  <a:tcPr marL="6350" marR="6350" marT="6350" marB="0" anchor="b"/>
                </a:tc>
                <a:extLst>
                  <a:ext uri="{0D108BD9-81ED-4DB2-BD59-A6C34878D82A}">
                    <a16:rowId xmlns:a16="http://schemas.microsoft.com/office/drawing/2014/main" val="10001"/>
                  </a:ext>
                </a:extLst>
              </a:tr>
              <a:tr h="197982">
                <a:tc>
                  <a:txBody>
                    <a:bodyPr/>
                    <a:lstStyle/>
                    <a:p>
                      <a:pPr algn="ctr" fontAlgn="b"/>
                      <a:r>
                        <a:rPr lang="en-SG" sz="1200" b="0" i="0" u="none" strike="noStrike">
                          <a:solidFill>
                            <a:schemeClr val="tx1"/>
                          </a:solidFill>
                          <a:effectLst/>
                          <a:latin typeface="Calibri" panose="020F0502020204030204" pitchFamily="34" charset="0"/>
                        </a:rPr>
                        <a:t>11</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High</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High</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Medium</a:t>
                      </a:r>
                    </a:p>
                  </a:txBody>
                  <a:tcPr marL="6350" marR="6350" marT="6350" marB="0" anchor="b"/>
                </a:tc>
                <a:extLst>
                  <a:ext uri="{0D108BD9-81ED-4DB2-BD59-A6C34878D82A}">
                    <a16:rowId xmlns:a16="http://schemas.microsoft.com/office/drawing/2014/main" val="10002"/>
                  </a:ext>
                </a:extLst>
              </a:tr>
              <a:tr h="197982">
                <a:tc>
                  <a:txBody>
                    <a:bodyPr/>
                    <a:lstStyle/>
                    <a:p>
                      <a:pPr algn="ctr" fontAlgn="b"/>
                      <a:r>
                        <a:rPr lang="en-SG" sz="1200" b="0" i="0" u="none" strike="noStrike">
                          <a:solidFill>
                            <a:schemeClr val="tx1"/>
                          </a:solidFill>
                          <a:effectLst/>
                          <a:latin typeface="Calibri" panose="020F0502020204030204" pitchFamily="34" charset="0"/>
                        </a:rPr>
                        <a:t>3,4</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High</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Medium</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High</a:t>
                      </a:r>
                    </a:p>
                  </a:txBody>
                  <a:tcPr marL="6350" marR="6350" marT="6350" marB="0" anchor="b"/>
                </a:tc>
                <a:extLst>
                  <a:ext uri="{0D108BD9-81ED-4DB2-BD59-A6C34878D82A}">
                    <a16:rowId xmlns:a16="http://schemas.microsoft.com/office/drawing/2014/main" val="10003"/>
                  </a:ext>
                </a:extLst>
              </a:tr>
              <a:tr h="197982">
                <a:tc>
                  <a:txBody>
                    <a:bodyPr/>
                    <a:lstStyle/>
                    <a:p>
                      <a:pPr algn="ctr" fontAlgn="b"/>
                      <a:r>
                        <a:rPr lang="en-SG" sz="1200" b="0" i="0" u="none" strike="noStrike">
                          <a:solidFill>
                            <a:schemeClr val="tx1"/>
                          </a:solidFill>
                          <a:effectLst/>
                          <a:latin typeface="Calibri" panose="020F0502020204030204" pitchFamily="34" charset="0"/>
                        </a:rPr>
                        <a:t>7,9</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High</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Medium</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Medium</a:t>
                      </a:r>
                    </a:p>
                  </a:txBody>
                  <a:tcPr marL="6350" marR="6350" marT="6350" marB="0" anchor="b"/>
                </a:tc>
                <a:extLst>
                  <a:ext uri="{0D108BD9-81ED-4DB2-BD59-A6C34878D82A}">
                    <a16:rowId xmlns:a16="http://schemas.microsoft.com/office/drawing/2014/main" val="10004"/>
                  </a:ext>
                </a:extLst>
              </a:tr>
              <a:tr h="197982">
                <a:tc>
                  <a:txBody>
                    <a:bodyPr/>
                    <a:lstStyle/>
                    <a:p>
                      <a:pPr algn="ctr" fontAlgn="b"/>
                      <a:r>
                        <a:rPr lang="en-SG" sz="1200" b="0" i="0" u="none" strike="noStrike">
                          <a:solidFill>
                            <a:schemeClr val="tx1"/>
                          </a:solidFill>
                          <a:effectLst/>
                          <a:latin typeface="Calibri" panose="020F0502020204030204" pitchFamily="34" charset="0"/>
                        </a:rPr>
                        <a:t>1</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High</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Low</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High</a:t>
                      </a:r>
                    </a:p>
                  </a:txBody>
                  <a:tcPr marL="6350" marR="6350" marT="6350" marB="0" anchor="b"/>
                </a:tc>
                <a:extLst>
                  <a:ext uri="{0D108BD9-81ED-4DB2-BD59-A6C34878D82A}">
                    <a16:rowId xmlns:a16="http://schemas.microsoft.com/office/drawing/2014/main" val="10005"/>
                  </a:ext>
                </a:extLst>
              </a:tr>
              <a:tr h="197982">
                <a:tc>
                  <a:txBody>
                    <a:bodyPr/>
                    <a:lstStyle/>
                    <a:p>
                      <a:pPr algn="ctr" fontAlgn="b"/>
                      <a:r>
                        <a:rPr lang="en-SG" sz="1200" b="0" i="0" u="none" strike="noStrike">
                          <a:solidFill>
                            <a:schemeClr val="tx1"/>
                          </a:solidFill>
                          <a:effectLst/>
                          <a:latin typeface="Calibri" panose="020F0502020204030204" pitchFamily="34" charset="0"/>
                        </a:rPr>
                        <a:t>8</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Medium</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Medium</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Medium</a:t>
                      </a:r>
                    </a:p>
                  </a:txBody>
                  <a:tcPr marL="6350" marR="6350" marT="6350" marB="0" anchor="b"/>
                </a:tc>
                <a:extLst>
                  <a:ext uri="{0D108BD9-81ED-4DB2-BD59-A6C34878D82A}">
                    <a16:rowId xmlns:a16="http://schemas.microsoft.com/office/drawing/2014/main" val="10006"/>
                  </a:ext>
                </a:extLst>
              </a:tr>
              <a:tr h="197982">
                <a:tc>
                  <a:txBody>
                    <a:bodyPr/>
                    <a:lstStyle/>
                    <a:p>
                      <a:pPr algn="ctr" fontAlgn="b"/>
                      <a:r>
                        <a:rPr lang="en-SG" sz="1200" b="0" i="0" u="none" strike="noStrike">
                          <a:solidFill>
                            <a:schemeClr val="tx1"/>
                          </a:solidFill>
                          <a:effectLst/>
                          <a:latin typeface="Calibri" panose="020F0502020204030204" pitchFamily="34" charset="0"/>
                        </a:rPr>
                        <a:t>5</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Medium</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Medium</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Low</a:t>
                      </a:r>
                    </a:p>
                  </a:txBody>
                  <a:tcPr marL="6350" marR="6350" marT="6350" marB="0" anchor="b"/>
                </a:tc>
                <a:extLst>
                  <a:ext uri="{0D108BD9-81ED-4DB2-BD59-A6C34878D82A}">
                    <a16:rowId xmlns:a16="http://schemas.microsoft.com/office/drawing/2014/main" val="10007"/>
                  </a:ext>
                </a:extLst>
              </a:tr>
              <a:tr h="234638">
                <a:tc>
                  <a:txBody>
                    <a:bodyPr/>
                    <a:lstStyle/>
                    <a:p>
                      <a:pPr algn="ctr" fontAlgn="b"/>
                      <a:r>
                        <a:rPr lang="en-SG" sz="1200" b="0" i="0" u="none" strike="noStrike">
                          <a:solidFill>
                            <a:schemeClr val="tx1"/>
                          </a:solidFill>
                          <a:effectLst/>
                          <a:latin typeface="Calibri" panose="020F0502020204030204" pitchFamily="34" charset="0"/>
                        </a:rPr>
                        <a:t>6</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Low</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Low</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Low</a:t>
                      </a:r>
                    </a:p>
                  </a:txBody>
                  <a:tcPr marL="6350" marR="6350" marT="6350" marB="0" anchor="b"/>
                </a:tc>
                <a:extLst>
                  <a:ext uri="{0D108BD9-81ED-4DB2-BD59-A6C34878D82A}">
                    <a16:rowId xmlns:a16="http://schemas.microsoft.com/office/drawing/2014/main" val="10008"/>
                  </a:ext>
                </a:extLst>
              </a:tr>
              <a:tr h="197982">
                <a:tc>
                  <a:txBody>
                    <a:bodyPr/>
                    <a:lstStyle/>
                    <a:p>
                      <a:pPr algn="ctr" fontAlgn="b"/>
                      <a:r>
                        <a:rPr lang="en-SG" sz="1200" b="0" i="0" u="none" strike="noStrike">
                          <a:solidFill>
                            <a:schemeClr val="tx1"/>
                          </a:solidFill>
                          <a:effectLst/>
                          <a:latin typeface="Calibri" panose="020F0502020204030204" pitchFamily="34" charset="0"/>
                        </a:rPr>
                        <a:t>10</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Medium</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Low</a:t>
                      </a:r>
                    </a:p>
                  </a:txBody>
                  <a:tcPr marL="6350" marR="6350" marT="6350" marB="0" anchor="b"/>
                </a:tc>
                <a:tc>
                  <a:txBody>
                    <a:bodyPr/>
                    <a:lstStyle/>
                    <a:p>
                      <a:pPr algn="ctr" fontAlgn="b"/>
                      <a:r>
                        <a:rPr lang="en-SG" sz="1200" b="0" i="0" u="none" strike="noStrike">
                          <a:solidFill>
                            <a:schemeClr val="tx1"/>
                          </a:solidFill>
                          <a:effectLst/>
                          <a:latin typeface="Calibri" panose="020F0502020204030204" pitchFamily="34" charset="0"/>
                        </a:rPr>
                        <a:t>Medium</a:t>
                      </a:r>
                    </a:p>
                  </a:txBody>
                  <a:tcPr marL="6350" marR="6350" marT="6350" marB="0" anchor="b"/>
                </a:tc>
                <a:extLst>
                  <a:ext uri="{0D108BD9-81ED-4DB2-BD59-A6C34878D82A}">
                    <a16:rowId xmlns:a16="http://schemas.microsoft.com/office/drawing/2014/main" val="10009"/>
                  </a:ext>
                </a:extLst>
              </a:tr>
            </a:tbl>
          </a:graphicData>
        </a:graphic>
      </p:graphicFrame>
      <p:sp>
        <p:nvSpPr>
          <p:cNvPr id="14" name="Rectangle 13"/>
          <p:cNvSpPr/>
          <p:nvPr/>
        </p:nvSpPr>
        <p:spPr>
          <a:xfrm>
            <a:off x="238947" y="1004661"/>
            <a:ext cx="8258992" cy="738664"/>
          </a:xfrm>
          <a:prstGeom prst="rect">
            <a:avLst/>
          </a:prstGeom>
        </p:spPr>
        <p:txBody>
          <a:bodyPr wrap="none">
            <a:spAutoFit/>
          </a:bodyPr>
          <a:lstStyle/>
          <a:p>
            <a:pPr marL="114300" indent="0"/>
            <a:r>
              <a:rPr lang="en-US">
                <a:solidFill>
                  <a:schemeClr val="dk1"/>
                </a:solidFill>
              </a:rPr>
              <a:t>- What should we market?</a:t>
            </a:r>
          </a:p>
          <a:p>
            <a:pPr marL="114300" indent="0"/>
            <a:r>
              <a:rPr lang="en-US">
                <a:solidFill>
                  <a:schemeClr val="dk1"/>
                </a:solidFill>
              </a:rPr>
              <a:t>Based on history purchase choice to decide use what brand , </a:t>
            </a:r>
            <a:r>
              <a:rPr lang="en-US" err="1">
                <a:solidFill>
                  <a:schemeClr val="dk1"/>
                </a:solidFill>
              </a:rPr>
              <a:t>Product_line</a:t>
            </a:r>
            <a:r>
              <a:rPr lang="en-US">
                <a:solidFill>
                  <a:schemeClr val="dk1"/>
                </a:solidFill>
              </a:rPr>
              <a:t> and Product size product </a:t>
            </a:r>
          </a:p>
          <a:p>
            <a:pPr marL="114300" indent="0"/>
            <a:r>
              <a:rPr lang="en-US">
                <a:solidFill>
                  <a:schemeClr val="dk1"/>
                </a:solidFill>
              </a:rPr>
              <a:t>for target marketing. </a:t>
            </a:r>
          </a:p>
        </p:txBody>
      </p:sp>
      <p:sp>
        <p:nvSpPr>
          <p:cNvPr id="6" name="Rectangle 5"/>
          <p:cNvSpPr/>
          <p:nvPr/>
        </p:nvSpPr>
        <p:spPr>
          <a:xfrm>
            <a:off x="238947" y="4212100"/>
            <a:ext cx="5963492" cy="861774"/>
          </a:xfrm>
          <a:prstGeom prst="rect">
            <a:avLst/>
          </a:prstGeom>
        </p:spPr>
        <p:txBody>
          <a:bodyPr wrap="none">
            <a:spAutoFit/>
          </a:bodyPr>
          <a:lstStyle/>
          <a:p>
            <a:pPr marL="114300" indent="0"/>
            <a:r>
              <a:rPr lang="en-US" sz="1200">
                <a:solidFill>
                  <a:schemeClr val="dk1"/>
                </a:solidFill>
              </a:rPr>
              <a:t>Brand Diversity: Purchased Brand Type 4,5 – High, 3 – Medium , 1,2 – Low</a:t>
            </a:r>
          </a:p>
          <a:p>
            <a:pPr marL="114300" indent="0"/>
            <a:r>
              <a:rPr lang="en-US" sz="1200" err="1">
                <a:solidFill>
                  <a:schemeClr val="dk1"/>
                </a:solidFill>
              </a:rPr>
              <a:t>Product_line</a:t>
            </a:r>
            <a:r>
              <a:rPr lang="en-US" sz="1200">
                <a:solidFill>
                  <a:schemeClr val="dk1"/>
                </a:solidFill>
              </a:rPr>
              <a:t> Diversity: Purchased </a:t>
            </a:r>
            <a:r>
              <a:rPr lang="en-US" sz="1200" err="1">
                <a:solidFill>
                  <a:schemeClr val="dk1"/>
                </a:solidFill>
              </a:rPr>
              <a:t>Product_line</a:t>
            </a:r>
            <a:r>
              <a:rPr lang="en-US" sz="1200">
                <a:solidFill>
                  <a:schemeClr val="dk1"/>
                </a:solidFill>
              </a:rPr>
              <a:t> Type 3 – High, 2 – Medium,1 – Low</a:t>
            </a:r>
          </a:p>
          <a:p>
            <a:pPr marL="114300"/>
            <a:r>
              <a:rPr lang="en-US" sz="1200" err="1">
                <a:solidFill>
                  <a:schemeClr val="dk1"/>
                </a:solidFill>
              </a:rPr>
              <a:t>Product_size</a:t>
            </a:r>
            <a:r>
              <a:rPr lang="en-US" sz="1200">
                <a:solidFill>
                  <a:schemeClr val="dk1"/>
                </a:solidFill>
              </a:rPr>
              <a:t> Diversity: </a:t>
            </a:r>
            <a:r>
              <a:rPr lang="en-US" sz="1200" err="1">
                <a:solidFill>
                  <a:schemeClr val="dk1"/>
                </a:solidFill>
              </a:rPr>
              <a:t>Product_size</a:t>
            </a:r>
            <a:r>
              <a:rPr lang="en-US" sz="1200">
                <a:solidFill>
                  <a:schemeClr val="dk1"/>
                </a:solidFill>
              </a:rPr>
              <a:t> Diversity Type 3 – High, 2 – Medium,1 – Low</a:t>
            </a:r>
          </a:p>
          <a:p>
            <a:pPr marL="114300" indent="0"/>
            <a:endParaRPr lang="en-US">
              <a:solidFill>
                <a:schemeClr val="dk1"/>
              </a:solidFill>
            </a:endParaRPr>
          </a:p>
        </p:txBody>
      </p:sp>
    </p:spTree>
    <p:extLst>
      <p:ext uri="{BB962C8B-B14F-4D97-AF65-F5344CB8AC3E}">
        <p14:creationId xmlns:p14="http://schemas.microsoft.com/office/powerpoint/2010/main" val="35060481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50" name="Picture 2">
            <a:extLst>
              <a:ext uri="{FF2B5EF4-FFF2-40B4-BE49-F238E27FC236}">
                <a16:creationId xmlns:a16="http://schemas.microsoft.com/office/drawing/2014/main" id="{B157FDE1-9B70-C8F4-8E7F-768652364983}"/>
              </a:ext>
            </a:extLst>
          </p:cNvPr>
          <p:cNvPicPr>
            <a:picLocks noChangeAspect="1" noChangeArrowheads="1"/>
          </p:cNvPicPr>
          <p:nvPr/>
        </p:nvPicPr>
        <p:blipFill>
          <a:blip r:embed="rId3">
            <a:alphaModFix amt="70000"/>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0" y="-753558"/>
            <a:ext cx="9144000" cy="6099766"/>
          </a:xfrm>
          <a:prstGeom prst="rect">
            <a:avLst/>
          </a:prstGeom>
          <a:noFill/>
          <a:extLst>
            <a:ext uri="{909E8E84-426E-40DD-AFC4-6F175D3DCCD1}">
              <a14:hiddenFill xmlns:a14="http://schemas.microsoft.com/office/drawing/2010/main">
                <a:solidFill>
                  <a:srgbClr val="FFFFFF"/>
                </a:solidFill>
              </a14:hiddenFill>
            </a:ext>
          </a:extLst>
        </p:spPr>
      </p:pic>
      <p:sp>
        <p:nvSpPr>
          <p:cNvPr id="200" name="Google Shape;200;p32"/>
          <p:cNvSpPr/>
          <p:nvPr/>
        </p:nvSpPr>
        <p:spPr>
          <a:xfrm>
            <a:off x="0" y="0"/>
            <a:ext cx="9144000" cy="5143500"/>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txBox="1">
            <a:spLocks noGrp="1"/>
          </p:cNvSpPr>
          <p:nvPr>
            <p:ph type="title" idx="2"/>
          </p:nvPr>
        </p:nvSpPr>
        <p:spPr>
          <a:xfrm>
            <a:off x="3044106" y="3317450"/>
            <a:ext cx="3008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2" name="Google Shape;202;p32"/>
          <p:cNvSpPr txBox="1">
            <a:spLocks noGrp="1"/>
          </p:cNvSpPr>
          <p:nvPr>
            <p:ph type="ctrTitle"/>
          </p:nvPr>
        </p:nvSpPr>
        <p:spPr>
          <a:xfrm>
            <a:off x="2368506" y="1146125"/>
            <a:ext cx="43593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Product Segmentation</a:t>
            </a:r>
            <a:endParaRPr sz="4000"/>
          </a:p>
        </p:txBody>
      </p:sp>
      <p:sp>
        <p:nvSpPr>
          <p:cNvPr id="203" name="Google Shape;203;p32"/>
          <p:cNvSpPr txBox="1">
            <a:spLocks noGrp="1"/>
          </p:cNvSpPr>
          <p:nvPr>
            <p:ph type="subTitle" idx="1"/>
          </p:nvPr>
        </p:nvSpPr>
        <p:spPr>
          <a:xfrm>
            <a:off x="2368506" y="1723925"/>
            <a:ext cx="43593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can we better understand the Sprocket’s product offering</a:t>
            </a:r>
            <a:endParaRPr/>
          </a:p>
        </p:txBody>
      </p:sp>
      <p:cxnSp>
        <p:nvCxnSpPr>
          <p:cNvPr id="204" name="Google Shape;204;p32"/>
          <p:cNvCxnSpPr/>
          <p:nvPr/>
        </p:nvCxnSpPr>
        <p:spPr>
          <a:xfrm>
            <a:off x="2326356" y="2571750"/>
            <a:ext cx="4443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584270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9"/>
          <p:cNvPicPr preferRelativeResize="0"/>
          <p:nvPr/>
        </p:nvPicPr>
        <p:blipFill rotWithShape="1">
          <a:blip r:embed="rId3">
            <a:alphaModFix/>
          </a:blip>
          <a:srcRect l="21606" r="19375"/>
          <a:stretch/>
        </p:blipFill>
        <p:spPr>
          <a:xfrm>
            <a:off x="4591048" y="0"/>
            <a:ext cx="4552951" cy="5143499"/>
          </a:xfrm>
          <a:prstGeom prst="rect">
            <a:avLst/>
          </a:prstGeom>
          <a:noFill/>
          <a:ln>
            <a:noFill/>
          </a:ln>
        </p:spPr>
      </p:pic>
      <p:sp>
        <p:nvSpPr>
          <p:cNvPr id="160" name="Google Shape;160;p29"/>
          <p:cNvSpPr txBox="1">
            <a:spLocks noGrp="1"/>
          </p:cNvSpPr>
          <p:nvPr>
            <p:ph type="subTitle" idx="1"/>
          </p:nvPr>
        </p:nvSpPr>
        <p:spPr>
          <a:xfrm>
            <a:off x="251687" y="1943128"/>
            <a:ext cx="4468826" cy="173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600">
                <a:solidFill>
                  <a:schemeClr val="dk1"/>
                </a:solidFill>
              </a:rPr>
              <a:t>Targeted  marketing f</a:t>
            </a:r>
            <a:r>
              <a:rPr lang="en-US" sz="1600">
                <a:solidFill>
                  <a:schemeClr val="dk1"/>
                </a:solidFill>
              </a:rPr>
              <a:t>or existing customer</a:t>
            </a:r>
          </a:p>
          <a:p>
            <a:pPr marL="0" lvl="0" indent="0" algn="l" rtl="0">
              <a:spcBef>
                <a:spcPts val="0"/>
              </a:spcBef>
              <a:spcAft>
                <a:spcPts val="0"/>
              </a:spcAft>
              <a:buNone/>
            </a:pPr>
            <a:endParaRPr lang="en-US" sz="1600">
              <a:solidFill>
                <a:schemeClr val="dk1"/>
              </a:solidFill>
            </a:endParaRPr>
          </a:p>
          <a:p>
            <a:r>
              <a:rPr lang="en-US" sz="1600">
                <a:solidFill>
                  <a:schemeClr val="dk1"/>
                </a:solidFill>
              </a:rPr>
              <a:t>- Who is the marketing target?</a:t>
            </a:r>
          </a:p>
          <a:p>
            <a:pPr marL="114300" indent="0"/>
            <a:r>
              <a:rPr lang="en-US" sz="1600">
                <a:solidFill>
                  <a:schemeClr val="dk1"/>
                </a:solidFill>
              </a:rPr>
              <a:t>- What should we market?</a:t>
            </a:r>
          </a:p>
          <a:p>
            <a:pPr marL="0" lvl="0" indent="0" algn="l" rtl="0">
              <a:spcBef>
                <a:spcPts val="0"/>
              </a:spcBef>
              <a:spcAft>
                <a:spcPts val="0"/>
              </a:spcAft>
              <a:buNone/>
            </a:pPr>
            <a:endParaRPr sz="1400">
              <a:solidFill>
                <a:schemeClr val="dk1"/>
              </a:solidFill>
            </a:endParaRPr>
          </a:p>
        </p:txBody>
      </p:sp>
      <p:sp>
        <p:nvSpPr>
          <p:cNvPr id="161" name="Google Shape;161;p29"/>
          <p:cNvSpPr txBox="1">
            <a:spLocks noGrp="1"/>
          </p:cNvSpPr>
          <p:nvPr>
            <p:ph type="ctrTitle"/>
          </p:nvPr>
        </p:nvSpPr>
        <p:spPr>
          <a:xfrm>
            <a:off x="256032" y="99325"/>
            <a:ext cx="4190518" cy="1969125"/>
          </a:xfrm>
          <a:prstGeom prst="rect">
            <a:avLst/>
          </a:prstGeom>
        </p:spPr>
        <p:txBody>
          <a:bodyPr spcFirstLastPara="1" wrap="square" lIns="91425" tIns="91425" rIns="91425" bIns="91425" anchor="b" anchorCtr="0">
            <a:noAutofit/>
          </a:bodyPr>
          <a:lstStyle/>
          <a:p>
            <a:r>
              <a:rPr lang="en-SG" b="0"/>
              <a:t>Customer Segmentation</a:t>
            </a:r>
            <a:br>
              <a:rPr lang="en-SG" b="0"/>
            </a:br>
            <a:r>
              <a:rPr lang="en-SG" b="0"/>
              <a:t>-Behaviour Analysis</a:t>
            </a:r>
          </a:p>
        </p:txBody>
      </p:sp>
      <p:cxnSp>
        <p:nvCxnSpPr>
          <p:cNvPr id="162" name="Google Shape;162;p29"/>
          <p:cNvCxnSpPr/>
          <p:nvPr/>
        </p:nvCxnSpPr>
        <p:spPr>
          <a:xfrm>
            <a:off x="1257300" y="3805825"/>
            <a:ext cx="2457600" cy="0"/>
          </a:xfrm>
          <a:prstGeom prst="straightConnector1">
            <a:avLst/>
          </a:prstGeom>
          <a:noFill/>
          <a:ln w="9525" cap="flat" cmpd="sng">
            <a:solidFill>
              <a:srgbClr val="FFFFFF"/>
            </a:solidFill>
            <a:prstDash val="solid"/>
            <a:round/>
            <a:headEnd type="none" w="med" len="med"/>
            <a:tailEnd type="none" w="med" len="med"/>
          </a:ln>
        </p:spPr>
      </p:cxnSp>
    </p:spTree>
    <p:extLst>
      <p:ext uri="{BB962C8B-B14F-4D97-AF65-F5344CB8AC3E}">
        <p14:creationId xmlns:p14="http://schemas.microsoft.com/office/powerpoint/2010/main" val="2537610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69073" y="320475"/>
            <a:ext cx="7754927"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Exploratory Data Analysis (Transaction Data)</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pic>
        <p:nvPicPr>
          <p:cNvPr id="6146" name="Picture 2">
            <a:extLst>
              <a:ext uri="{FF2B5EF4-FFF2-40B4-BE49-F238E27FC236}">
                <a16:creationId xmlns:a16="http://schemas.microsoft.com/office/drawing/2014/main" id="{C57BA422-B005-5947-6814-EC5F5E9A8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073" y="1385040"/>
            <a:ext cx="8292235" cy="25646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61988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idx="18"/>
          </p:nvPr>
        </p:nvSpPr>
        <p:spPr>
          <a:xfrm>
            <a:off x="3973553" y="414551"/>
            <a:ext cx="45948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t>Table of Contents</a:t>
            </a:r>
            <a:endParaRPr sz="4000"/>
          </a:p>
        </p:txBody>
      </p:sp>
      <p:sp>
        <p:nvSpPr>
          <p:cNvPr id="144" name="Google Shape;144;p28"/>
          <p:cNvSpPr txBox="1">
            <a:spLocks noGrp="1"/>
          </p:cNvSpPr>
          <p:nvPr>
            <p:ph type="ctrTitle"/>
          </p:nvPr>
        </p:nvSpPr>
        <p:spPr>
          <a:xfrm>
            <a:off x="4841148" y="1522050"/>
            <a:ext cx="4079827" cy="2945506"/>
          </a:xfrm>
          <a:prstGeom prst="rect">
            <a:avLst/>
          </a:prstGeom>
        </p:spPr>
        <p:txBody>
          <a:bodyPr spcFirstLastPara="1" wrap="square" lIns="91425" tIns="91425" rIns="91425" bIns="91425" anchor="b" anchorCtr="0">
            <a:normAutofit/>
          </a:bodyPr>
          <a:lstStyle/>
          <a:p>
            <a:r>
              <a:rPr lang="en-PH" sz="3000" b="0"/>
              <a:t>- Introduction</a:t>
            </a:r>
            <a:br>
              <a:rPr lang="en-PH" sz="3000" b="0"/>
            </a:br>
            <a:r>
              <a:rPr lang="en-PH" sz="3000" b="0"/>
              <a:t>- Customer Segmentation</a:t>
            </a:r>
            <a:br>
              <a:rPr lang="en-PH" sz="3000" b="0"/>
            </a:br>
            <a:r>
              <a:rPr lang="en-PH" sz="3000" b="0"/>
              <a:t>- Product Segmentation</a:t>
            </a:r>
            <a:br>
              <a:rPr lang="en-PH" sz="3000" b="0"/>
            </a:br>
            <a:r>
              <a:rPr lang="en-PH" sz="3000" b="0"/>
              <a:t>- Recommender System</a:t>
            </a:r>
            <a:br>
              <a:rPr lang="en-PH" sz="3000" b="0"/>
            </a:br>
            <a:r>
              <a:rPr lang="en-PH" sz="3000" b="0"/>
              <a:t>- Reactivation model</a:t>
            </a:r>
            <a:br>
              <a:rPr lang="en-PH" sz="3000" b="0"/>
            </a:br>
            <a:r>
              <a:rPr lang="en-PH" sz="3000" b="0"/>
              <a:t>- Conclusion</a:t>
            </a:r>
          </a:p>
        </p:txBody>
      </p:sp>
      <p:pic>
        <p:nvPicPr>
          <p:cNvPr id="149" name="Google Shape;149;p28"/>
          <p:cNvPicPr preferRelativeResize="0"/>
          <p:nvPr/>
        </p:nvPicPr>
        <p:blipFill rotWithShape="1">
          <a:blip r:embed="rId3">
            <a:alphaModFix/>
          </a:blip>
          <a:srcRect r="50369"/>
          <a:stretch/>
        </p:blipFill>
        <p:spPr>
          <a:xfrm>
            <a:off x="0" y="0"/>
            <a:ext cx="3486615" cy="5143499"/>
          </a:xfrm>
          <a:prstGeom prst="rect">
            <a:avLst/>
          </a:prstGeom>
          <a:noFill/>
          <a:ln>
            <a:noFill/>
          </a:ln>
        </p:spPr>
      </p:pic>
      <p:cxnSp>
        <p:nvCxnSpPr>
          <p:cNvPr id="153" name="Google Shape;153;p28"/>
          <p:cNvCxnSpPr>
            <a:cxnSpLocks/>
          </p:cNvCxnSpPr>
          <p:nvPr/>
        </p:nvCxnSpPr>
        <p:spPr>
          <a:xfrm>
            <a:off x="3947533" y="1170251"/>
            <a:ext cx="4427888" cy="0"/>
          </a:xfrm>
          <a:prstGeom prst="straightConnector1">
            <a:avLst/>
          </a:prstGeom>
          <a:noFill/>
          <a:ln w="9525" cap="flat" cmpd="sng">
            <a:solidFill>
              <a:schemeClr val="dk1"/>
            </a:solidFill>
            <a:prstDash val="solid"/>
            <a:round/>
            <a:headEnd type="none" w="med" len="med"/>
            <a:tailEnd type="none" w="med" len="med"/>
          </a:ln>
        </p:spPr>
      </p:cxnSp>
      <p:cxnSp>
        <p:nvCxnSpPr>
          <p:cNvPr id="154" name="Google Shape;154;p28"/>
          <p:cNvCxnSpPr>
            <a:cxnSpLocks/>
          </p:cNvCxnSpPr>
          <p:nvPr/>
        </p:nvCxnSpPr>
        <p:spPr>
          <a:xfrm>
            <a:off x="3973553" y="387880"/>
            <a:ext cx="4375849" cy="0"/>
          </a:xfrm>
          <a:prstGeom prst="straightConnector1">
            <a:avLst/>
          </a:prstGeom>
          <a:noFill/>
          <a:ln w="9525" cap="flat" cmpd="sng">
            <a:solidFill>
              <a:schemeClr val="dk1"/>
            </a:solidFill>
            <a:prstDash val="solid"/>
            <a:round/>
            <a:headEnd type="none" w="med" len="med"/>
            <a:tailEnd type="none" w="med" len="med"/>
          </a:ln>
        </p:spPr>
      </p:cxnSp>
      <p:sp>
        <p:nvSpPr>
          <p:cNvPr id="4" name="Google Shape;151;p28">
            <a:extLst>
              <a:ext uri="{FF2B5EF4-FFF2-40B4-BE49-F238E27FC236}">
                <a16:creationId xmlns:a16="http://schemas.microsoft.com/office/drawing/2014/main" id="{7CAE4001-2B1E-A1F4-F71B-B11F5406B3B9}"/>
              </a:ext>
            </a:extLst>
          </p:cNvPr>
          <p:cNvSpPr txBox="1">
            <a:spLocks/>
          </p:cNvSpPr>
          <p:nvPr/>
        </p:nvSpPr>
        <p:spPr>
          <a:xfrm>
            <a:off x="3973553" y="1399875"/>
            <a:ext cx="808122" cy="32221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4800"/>
              <a:buFont typeface="Lobster Two"/>
              <a:buNone/>
              <a:defRPr sz="72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rgbClr val="000000"/>
              </a:buClr>
              <a:buSzPts val="4800"/>
              <a:buFont typeface="Fira Sans Extra Condensed Medium"/>
              <a:buNone/>
              <a:defRPr sz="4800" b="1"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sz="3000"/>
              <a:t>01</a:t>
            </a:r>
          </a:p>
          <a:p>
            <a:r>
              <a:rPr lang="en" sz="3000"/>
              <a:t>02</a:t>
            </a:r>
          </a:p>
          <a:p>
            <a:r>
              <a:rPr lang="en" sz="3000"/>
              <a:t>03</a:t>
            </a:r>
          </a:p>
          <a:p>
            <a:r>
              <a:rPr lang="en" sz="3000"/>
              <a:t>04</a:t>
            </a:r>
          </a:p>
          <a:p>
            <a:r>
              <a:rPr lang="en" sz="3000"/>
              <a:t>05</a:t>
            </a:r>
          </a:p>
          <a:p>
            <a:r>
              <a:rPr lang="en" sz="3000"/>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669073" y="320475"/>
            <a:ext cx="7754927"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Exploratory Data Analysis (Transaction Data)</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pic>
        <p:nvPicPr>
          <p:cNvPr id="2" name="Picture 4">
            <a:extLst>
              <a:ext uri="{FF2B5EF4-FFF2-40B4-BE49-F238E27FC236}">
                <a16:creationId xmlns:a16="http://schemas.microsoft.com/office/drawing/2014/main" id="{81CD7267-0F61-ADDC-7F1E-572978A724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62" y="1000276"/>
            <a:ext cx="8620125" cy="3669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576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Bike Brand Distribution </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sp>
        <p:nvSpPr>
          <p:cNvPr id="9" name="TextBox 8">
            <a:extLst>
              <a:ext uri="{FF2B5EF4-FFF2-40B4-BE49-F238E27FC236}">
                <a16:creationId xmlns:a16="http://schemas.microsoft.com/office/drawing/2014/main" id="{06446C76-B168-C534-63B3-E0C65A2A4196}"/>
              </a:ext>
            </a:extLst>
          </p:cNvPr>
          <p:cNvSpPr txBox="1"/>
          <p:nvPr/>
        </p:nvSpPr>
        <p:spPr>
          <a:xfrm>
            <a:off x="832427" y="1247793"/>
            <a:ext cx="3726664" cy="307777"/>
          </a:xfrm>
          <a:prstGeom prst="rect">
            <a:avLst/>
          </a:prstGeom>
          <a:noFill/>
        </p:spPr>
        <p:txBody>
          <a:bodyPr wrap="square">
            <a:spAutoFit/>
          </a:bodyPr>
          <a:lstStyle/>
          <a:p>
            <a:pPr algn="ctr"/>
            <a:r>
              <a:rPr lang="en-US" b="1">
                <a:solidFill>
                  <a:schemeClr val="tx1"/>
                </a:solidFill>
              </a:rPr>
              <a:t>BRAND DISTRIBUTION</a:t>
            </a:r>
          </a:p>
        </p:txBody>
      </p:sp>
      <p:sp>
        <p:nvSpPr>
          <p:cNvPr id="10" name="TextBox 9">
            <a:extLst>
              <a:ext uri="{FF2B5EF4-FFF2-40B4-BE49-F238E27FC236}">
                <a16:creationId xmlns:a16="http://schemas.microsoft.com/office/drawing/2014/main" id="{379E7588-2E2E-F036-61EB-974E31C2FDD5}"/>
              </a:ext>
            </a:extLst>
          </p:cNvPr>
          <p:cNvSpPr txBox="1"/>
          <p:nvPr/>
        </p:nvSpPr>
        <p:spPr>
          <a:xfrm>
            <a:off x="5466771" y="1247792"/>
            <a:ext cx="2844801" cy="307777"/>
          </a:xfrm>
          <a:prstGeom prst="rect">
            <a:avLst/>
          </a:prstGeom>
          <a:noFill/>
        </p:spPr>
        <p:txBody>
          <a:bodyPr wrap="square">
            <a:spAutoFit/>
          </a:bodyPr>
          <a:lstStyle/>
          <a:p>
            <a:pPr algn="ctr"/>
            <a:r>
              <a:rPr lang="en-US" b="1">
                <a:solidFill>
                  <a:schemeClr val="tx1"/>
                </a:solidFill>
              </a:rPr>
              <a:t>ANOVA TEST – MEAN PRICE</a:t>
            </a:r>
          </a:p>
        </p:txBody>
      </p:sp>
      <p:sp>
        <p:nvSpPr>
          <p:cNvPr id="13" name="TextBox 12">
            <a:extLst>
              <a:ext uri="{FF2B5EF4-FFF2-40B4-BE49-F238E27FC236}">
                <a16:creationId xmlns:a16="http://schemas.microsoft.com/office/drawing/2014/main" id="{4EFCBABB-98E4-3791-8FD2-A917DD2992A3}"/>
              </a:ext>
            </a:extLst>
          </p:cNvPr>
          <p:cNvSpPr txBox="1"/>
          <p:nvPr/>
        </p:nvSpPr>
        <p:spPr>
          <a:xfrm>
            <a:off x="845336" y="3927289"/>
            <a:ext cx="3726664" cy="430887"/>
          </a:xfrm>
          <a:prstGeom prst="rect">
            <a:avLst/>
          </a:prstGeom>
          <a:noFill/>
        </p:spPr>
        <p:txBody>
          <a:bodyPr wrap="square" rtlCol="0">
            <a:spAutoFit/>
          </a:bodyPr>
          <a:lstStyle/>
          <a:p>
            <a:pPr marL="171450" indent="-171450">
              <a:buFont typeface="Arial" panose="020B0604020202020204" pitchFamily="34" charset="0"/>
              <a:buChar char="•"/>
            </a:pPr>
            <a:r>
              <a:rPr lang="en-US" sz="1100" b="1" err="1">
                <a:solidFill>
                  <a:schemeClr val="accent1"/>
                </a:solidFill>
              </a:rPr>
              <a:t>Solex</a:t>
            </a:r>
            <a:r>
              <a:rPr lang="en-US" sz="1100" b="1">
                <a:solidFill>
                  <a:schemeClr val="accent1"/>
                </a:solidFill>
              </a:rPr>
              <a:t> Bikes </a:t>
            </a:r>
            <a:r>
              <a:rPr lang="en-US" sz="1100">
                <a:solidFill>
                  <a:schemeClr val="tx1"/>
                </a:solidFill>
              </a:rPr>
              <a:t>is the top brand based on number of sales (disregarding accessories)</a:t>
            </a:r>
          </a:p>
        </p:txBody>
      </p:sp>
      <p:pic>
        <p:nvPicPr>
          <p:cNvPr id="9222" name="Picture 6">
            <a:extLst>
              <a:ext uri="{FF2B5EF4-FFF2-40B4-BE49-F238E27FC236}">
                <a16:creationId xmlns:a16="http://schemas.microsoft.com/office/drawing/2014/main" id="{6063A551-AACB-9DB2-047C-99E176F9F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336" y="1692088"/>
            <a:ext cx="3726664" cy="199725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1C94DACB-1181-1E0F-12EB-8F0AE796CF18}"/>
              </a:ext>
            </a:extLst>
          </p:cNvPr>
          <p:cNvPicPr>
            <a:picLocks noChangeAspect="1"/>
          </p:cNvPicPr>
          <p:nvPr/>
        </p:nvPicPr>
        <p:blipFill>
          <a:blip r:embed="rId4"/>
          <a:stretch>
            <a:fillRect/>
          </a:stretch>
        </p:blipFill>
        <p:spPr>
          <a:xfrm>
            <a:off x="5168321" y="1682747"/>
            <a:ext cx="3441700" cy="2006600"/>
          </a:xfrm>
          <a:prstGeom prst="rect">
            <a:avLst/>
          </a:prstGeom>
        </p:spPr>
      </p:pic>
      <p:pic>
        <p:nvPicPr>
          <p:cNvPr id="20" name="Picture 19">
            <a:extLst>
              <a:ext uri="{FF2B5EF4-FFF2-40B4-BE49-F238E27FC236}">
                <a16:creationId xmlns:a16="http://schemas.microsoft.com/office/drawing/2014/main" id="{08A8DD8F-77B5-52B4-33E5-C26066A1FF63}"/>
              </a:ext>
            </a:extLst>
          </p:cNvPr>
          <p:cNvPicPr>
            <a:picLocks noChangeAspect="1"/>
          </p:cNvPicPr>
          <p:nvPr/>
        </p:nvPicPr>
        <p:blipFill rotWithShape="1">
          <a:blip r:embed="rId5"/>
          <a:srcRect l="24867" t="29870" r="23395" b="23772"/>
          <a:stretch/>
        </p:blipFill>
        <p:spPr>
          <a:xfrm>
            <a:off x="5173114" y="1692086"/>
            <a:ext cx="3432080" cy="1997259"/>
          </a:xfrm>
          <a:prstGeom prst="rect">
            <a:avLst/>
          </a:prstGeom>
        </p:spPr>
      </p:pic>
      <p:sp>
        <p:nvSpPr>
          <p:cNvPr id="21" name="TextBox 20">
            <a:extLst>
              <a:ext uri="{FF2B5EF4-FFF2-40B4-BE49-F238E27FC236}">
                <a16:creationId xmlns:a16="http://schemas.microsoft.com/office/drawing/2014/main" id="{7CCDFF9B-2CB0-F75C-ED72-9570C9508D78}"/>
              </a:ext>
            </a:extLst>
          </p:cNvPr>
          <p:cNvSpPr txBox="1"/>
          <p:nvPr/>
        </p:nvSpPr>
        <p:spPr>
          <a:xfrm>
            <a:off x="5168321" y="3927289"/>
            <a:ext cx="3436874" cy="430887"/>
          </a:xfrm>
          <a:prstGeom prst="rect">
            <a:avLst/>
          </a:prstGeom>
          <a:noFill/>
        </p:spPr>
        <p:txBody>
          <a:bodyPr wrap="square" rtlCol="0">
            <a:spAutoFit/>
          </a:bodyPr>
          <a:lstStyle/>
          <a:p>
            <a:pPr marL="171450" indent="-171450">
              <a:buFont typeface="Arial" panose="020B0604020202020204" pitchFamily="34" charset="0"/>
              <a:buChar char="•"/>
            </a:pPr>
            <a:r>
              <a:rPr lang="en-US" sz="1100">
                <a:solidFill>
                  <a:schemeClr val="tx1"/>
                </a:solidFill>
              </a:rPr>
              <a:t>Even if </a:t>
            </a:r>
            <a:r>
              <a:rPr lang="en-US" sz="1100" b="1" err="1">
                <a:solidFill>
                  <a:schemeClr val="accent1"/>
                </a:solidFill>
              </a:rPr>
              <a:t>Solex</a:t>
            </a:r>
            <a:r>
              <a:rPr lang="en-US" sz="1100">
                <a:solidFill>
                  <a:schemeClr val="tx1"/>
                </a:solidFill>
              </a:rPr>
              <a:t> is the top bike brand, it is also the cheapest based on average list price </a:t>
            </a:r>
          </a:p>
        </p:txBody>
      </p:sp>
    </p:spTree>
    <p:extLst>
      <p:ext uri="{BB962C8B-B14F-4D97-AF65-F5344CB8AC3E}">
        <p14:creationId xmlns:p14="http://schemas.microsoft.com/office/powerpoint/2010/main" val="1235552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Bike Product Line Distribution </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pic>
        <p:nvPicPr>
          <p:cNvPr id="10244" name="Picture 4">
            <a:extLst>
              <a:ext uri="{FF2B5EF4-FFF2-40B4-BE49-F238E27FC236}">
                <a16:creationId xmlns:a16="http://schemas.microsoft.com/office/drawing/2014/main" id="{8666F42F-23E4-0491-DA11-4FECDB3A9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8533" y="1135058"/>
            <a:ext cx="4282314" cy="22950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E066802-148C-CC38-52C3-970A3B1FEF65}"/>
              </a:ext>
            </a:extLst>
          </p:cNvPr>
          <p:cNvSpPr txBox="1"/>
          <p:nvPr/>
        </p:nvSpPr>
        <p:spPr>
          <a:xfrm>
            <a:off x="1538105" y="3636208"/>
            <a:ext cx="6067786" cy="261610"/>
          </a:xfrm>
          <a:prstGeom prst="rect">
            <a:avLst/>
          </a:prstGeom>
          <a:noFill/>
        </p:spPr>
        <p:txBody>
          <a:bodyPr wrap="square" rtlCol="0">
            <a:spAutoFit/>
          </a:bodyPr>
          <a:lstStyle/>
          <a:p>
            <a:r>
              <a:rPr lang="en-US" sz="1100" b="1" dirty="0">
                <a:solidFill>
                  <a:schemeClr val="accent1"/>
                </a:solidFill>
              </a:rPr>
              <a:t>Standard Bikes </a:t>
            </a:r>
            <a:r>
              <a:rPr lang="en-US" sz="1100" dirty="0">
                <a:solidFill>
                  <a:schemeClr val="tx1"/>
                </a:solidFill>
              </a:rPr>
              <a:t>are overwhelmingly the top product line amongst the different product lines </a:t>
            </a:r>
          </a:p>
        </p:txBody>
      </p:sp>
      <p:sp>
        <p:nvSpPr>
          <p:cNvPr id="4" name="Rounded Rectangle 3">
            <a:extLst>
              <a:ext uri="{FF2B5EF4-FFF2-40B4-BE49-F238E27FC236}">
                <a16:creationId xmlns:a16="http://schemas.microsoft.com/office/drawing/2014/main" id="{5D9B4F05-9BA5-136B-47A4-727C774D18E2}"/>
              </a:ext>
            </a:extLst>
          </p:cNvPr>
          <p:cNvSpPr/>
          <p:nvPr/>
        </p:nvSpPr>
        <p:spPr>
          <a:xfrm>
            <a:off x="1762049" y="4037840"/>
            <a:ext cx="5619899" cy="581272"/>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36A01AF-F64F-426D-EC29-D97C48023FC3}"/>
              </a:ext>
            </a:extLst>
          </p:cNvPr>
          <p:cNvSpPr txBox="1"/>
          <p:nvPr/>
        </p:nvSpPr>
        <p:spPr>
          <a:xfrm>
            <a:off x="1882584" y="4105275"/>
            <a:ext cx="5422225" cy="430887"/>
          </a:xfrm>
          <a:prstGeom prst="rect">
            <a:avLst/>
          </a:prstGeom>
          <a:noFill/>
        </p:spPr>
        <p:txBody>
          <a:bodyPr wrap="square" rtlCol="0">
            <a:spAutoFit/>
          </a:bodyPr>
          <a:lstStyle/>
          <a:p>
            <a:r>
              <a:rPr lang="en-US" sz="1100" dirty="0"/>
              <a:t>It can be assumed with the high purchase of standard bikes, that bikes are primarily used for transportation (as compared to specialized road and mountain bikes)</a:t>
            </a:r>
            <a:endParaRPr lang="en-US" sz="1100" b="1" dirty="0"/>
          </a:p>
        </p:txBody>
      </p:sp>
    </p:spTree>
    <p:extLst>
      <p:ext uri="{BB962C8B-B14F-4D97-AF65-F5344CB8AC3E}">
        <p14:creationId xmlns:p14="http://schemas.microsoft.com/office/powerpoint/2010/main" val="22664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sp>
        <p:nvSpPr>
          <p:cNvPr id="5" name="Rounded Rectangle 4">
            <a:extLst>
              <a:ext uri="{FF2B5EF4-FFF2-40B4-BE49-F238E27FC236}">
                <a16:creationId xmlns:a16="http://schemas.microsoft.com/office/drawing/2014/main" id="{84D323A6-B8BC-29D9-D70E-C5EBA91C365B}"/>
              </a:ext>
            </a:extLst>
          </p:cNvPr>
          <p:cNvSpPr/>
          <p:nvPr/>
        </p:nvSpPr>
        <p:spPr>
          <a:xfrm>
            <a:off x="719996" y="1995053"/>
            <a:ext cx="1790446" cy="2701426"/>
          </a:xfrm>
          <a:prstGeom prst="roundRect">
            <a:avLst>
              <a:gd name="adj" fmla="val 56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5BBCE51E-DF34-FDF7-1B05-F14DF6E0BF75}"/>
              </a:ext>
            </a:extLst>
          </p:cNvPr>
          <p:cNvSpPr/>
          <p:nvPr/>
        </p:nvSpPr>
        <p:spPr>
          <a:xfrm>
            <a:off x="2698425" y="1995052"/>
            <a:ext cx="5725577" cy="2701426"/>
          </a:xfrm>
          <a:prstGeom prst="roundRect">
            <a:avLst>
              <a:gd name="adj" fmla="val 42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73B59E-BFAA-3562-D314-E00D49362DE1}"/>
              </a:ext>
            </a:extLst>
          </p:cNvPr>
          <p:cNvSpPr txBox="1"/>
          <p:nvPr/>
        </p:nvSpPr>
        <p:spPr>
          <a:xfrm>
            <a:off x="719996" y="1367824"/>
            <a:ext cx="1790446" cy="523220"/>
          </a:xfrm>
          <a:prstGeom prst="rect">
            <a:avLst/>
          </a:prstGeom>
          <a:noFill/>
        </p:spPr>
        <p:txBody>
          <a:bodyPr wrap="square">
            <a:spAutoFit/>
          </a:bodyPr>
          <a:lstStyle/>
          <a:p>
            <a:pPr algn="ctr"/>
            <a:r>
              <a:rPr lang="en-US" b="1">
                <a:solidFill>
                  <a:schemeClr val="tx1"/>
                </a:solidFill>
              </a:rPr>
              <a:t>EXPLORATORY DATA ANALYSIS</a:t>
            </a:r>
          </a:p>
        </p:txBody>
      </p:sp>
      <p:sp>
        <p:nvSpPr>
          <p:cNvPr id="16" name="TextBox 15">
            <a:extLst>
              <a:ext uri="{FF2B5EF4-FFF2-40B4-BE49-F238E27FC236}">
                <a16:creationId xmlns:a16="http://schemas.microsoft.com/office/drawing/2014/main" id="{EC8B4E7F-EC6A-B8E3-1744-35A010117015}"/>
              </a:ext>
            </a:extLst>
          </p:cNvPr>
          <p:cNvSpPr txBox="1"/>
          <p:nvPr/>
        </p:nvSpPr>
        <p:spPr>
          <a:xfrm>
            <a:off x="2698424" y="1475545"/>
            <a:ext cx="5725577" cy="307777"/>
          </a:xfrm>
          <a:prstGeom prst="rect">
            <a:avLst/>
          </a:prstGeom>
          <a:noFill/>
        </p:spPr>
        <p:txBody>
          <a:bodyPr wrap="square">
            <a:spAutoFit/>
          </a:bodyPr>
          <a:lstStyle/>
          <a:p>
            <a:pPr algn="ctr"/>
            <a:r>
              <a:rPr lang="en-US" b="1">
                <a:solidFill>
                  <a:schemeClr val="tx1"/>
                </a:solidFill>
              </a:rPr>
              <a:t>CLUSTERING METHODOLOGY</a:t>
            </a:r>
          </a:p>
        </p:txBody>
      </p:sp>
      <p:pic>
        <p:nvPicPr>
          <p:cNvPr id="17" name="Picture 2" descr="Exploratory Data Analysis">
            <a:extLst>
              <a:ext uri="{FF2B5EF4-FFF2-40B4-BE49-F238E27FC236}">
                <a16:creationId xmlns:a16="http://schemas.microsoft.com/office/drawing/2014/main" id="{76437043-F865-AAB7-0EDE-437F4B6C3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261" y="2571750"/>
            <a:ext cx="1279914" cy="7616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BD86BE8-6435-2168-F027-6001CC3310B5}"/>
              </a:ext>
            </a:extLst>
          </p:cNvPr>
          <p:cNvSpPr txBox="1"/>
          <p:nvPr/>
        </p:nvSpPr>
        <p:spPr>
          <a:xfrm>
            <a:off x="830155" y="3644186"/>
            <a:ext cx="1570125" cy="646331"/>
          </a:xfrm>
          <a:prstGeom prst="rect">
            <a:avLst/>
          </a:prstGeom>
          <a:noFill/>
        </p:spPr>
        <p:txBody>
          <a:bodyPr wrap="square" rtlCol="0">
            <a:spAutoFit/>
          </a:bodyPr>
          <a:lstStyle/>
          <a:p>
            <a:r>
              <a:rPr lang="en-US" sz="1200"/>
              <a:t>Tabular and Visual representation and analysis</a:t>
            </a:r>
          </a:p>
        </p:txBody>
      </p:sp>
      <p:sp>
        <p:nvSpPr>
          <p:cNvPr id="20" name="TextBox 19">
            <a:extLst>
              <a:ext uri="{FF2B5EF4-FFF2-40B4-BE49-F238E27FC236}">
                <a16:creationId xmlns:a16="http://schemas.microsoft.com/office/drawing/2014/main" id="{E7843B59-86A3-C843-CF14-78AFC791BB98}"/>
              </a:ext>
            </a:extLst>
          </p:cNvPr>
          <p:cNvSpPr txBox="1"/>
          <p:nvPr/>
        </p:nvSpPr>
        <p:spPr>
          <a:xfrm>
            <a:off x="4802674" y="2145885"/>
            <a:ext cx="1371600" cy="307777"/>
          </a:xfrm>
          <a:prstGeom prst="rect">
            <a:avLst/>
          </a:prstGeom>
          <a:noFill/>
        </p:spPr>
        <p:txBody>
          <a:bodyPr wrap="square">
            <a:spAutoFit/>
          </a:bodyPr>
          <a:lstStyle/>
          <a:p>
            <a:pPr algn="ctr"/>
            <a:r>
              <a:rPr lang="en-US" b="1" err="1"/>
              <a:t>DBSCan</a:t>
            </a:r>
            <a:r>
              <a:rPr lang="en-US" b="1"/>
              <a:t> </a:t>
            </a:r>
          </a:p>
        </p:txBody>
      </p:sp>
      <p:pic>
        <p:nvPicPr>
          <p:cNvPr id="21" name="Picture 4" descr="How Does DBSCAN Clustering Work? | DBSCAN Clustering for ML">
            <a:extLst>
              <a:ext uri="{FF2B5EF4-FFF2-40B4-BE49-F238E27FC236}">
                <a16:creationId xmlns:a16="http://schemas.microsoft.com/office/drawing/2014/main" id="{6E97506B-AAC9-3191-CBAF-B6D5274BE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243" y="2511997"/>
            <a:ext cx="1098463" cy="10742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2" name="Picture 8" descr="What Is K-Means Clustering? – Perpetual Enigma">
            <a:extLst>
              <a:ext uri="{FF2B5EF4-FFF2-40B4-BE49-F238E27FC236}">
                <a16:creationId xmlns:a16="http://schemas.microsoft.com/office/drawing/2014/main" id="{3BCBCBA3-F15E-6E8D-5EDB-98A70C814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8989" y="2511997"/>
            <a:ext cx="1439741" cy="10742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3" name="Picture 6" descr="Gaussian Mixture Model | Machine Learning for Engineers">
            <a:extLst>
              <a:ext uri="{FF2B5EF4-FFF2-40B4-BE49-F238E27FC236}">
                <a16:creationId xmlns:a16="http://schemas.microsoft.com/office/drawing/2014/main" id="{4B70178E-4AA9-6FA2-59E0-0E91475A2C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8292" y="2511997"/>
            <a:ext cx="1790447" cy="107426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5F7EB60-F157-1D4C-A9EA-740225C97819}"/>
              </a:ext>
            </a:extLst>
          </p:cNvPr>
          <p:cNvSpPr txBox="1"/>
          <p:nvPr/>
        </p:nvSpPr>
        <p:spPr>
          <a:xfrm>
            <a:off x="3163059" y="2149002"/>
            <a:ext cx="1371600" cy="307777"/>
          </a:xfrm>
          <a:prstGeom prst="rect">
            <a:avLst/>
          </a:prstGeom>
          <a:noFill/>
        </p:spPr>
        <p:txBody>
          <a:bodyPr wrap="square">
            <a:spAutoFit/>
          </a:bodyPr>
          <a:lstStyle/>
          <a:p>
            <a:pPr algn="ctr"/>
            <a:r>
              <a:rPr lang="en-US" b="1"/>
              <a:t>K Means</a:t>
            </a:r>
          </a:p>
        </p:txBody>
      </p:sp>
      <p:sp>
        <p:nvSpPr>
          <p:cNvPr id="25" name="TextBox 24">
            <a:extLst>
              <a:ext uri="{FF2B5EF4-FFF2-40B4-BE49-F238E27FC236}">
                <a16:creationId xmlns:a16="http://schemas.microsoft.com/office/drawing/2014/main" id="{CCDD68FC-5B09-96DC-C892-362EFCFDDC0C}"/>
              </a:ext>
            </a:extLst>
          </p:cNvPr>
          <p:cNvSpPr txBox="1"/>
          <p:nvPr/>
        </p:nvSpPr>
        <p:spPr>
          <a:xfrm>
            <a:off x="6587715" y="2145885"/>
            <a:ext cx="1371600" cy="307777"/>
          </a:xfrm>
          <a:prstGeom prst="rect">
            <a:avLst/>
          </a:prstGeom>
          <a:noFill/>
        </p:spPr>
        <p:txBody>
          <a:bodyPr wrap="square">
            <a:spAutoFit/>
          </a:bodyPr>
          <a:lstStyle/>
          <a:p>
            <a:pPr algn="ctr"/>
            <a:r>
              <a:rPr lang="en-US" b="1"/>
              <a:t>GMM </a:t>
            </a:r>
          </a:p>
        </p:txBody>
      </p:sp>
      <p:sp>
        <p:nvSpPr>
          <p:cNvPr id="26" name="TextBox 25">
            <a:extLst>
              <a:ext uri="{FF2B5EF4-FFF2-40B4-BE49-F238E27FC236}">
                <a16:creationId xmlns:a16="http://schemas.microsoft.com/office/drawing/2014/main" id="{7D9C2E52-59C9-9A80-AB90-1394946E796A}"/>
              </a:ext>
            </a:extLst>
          </p:cNvPr>
          <p:cNvSpPr txBox="1"/>
          <p:nvPr/>
        </p:nvSpPr>
        <p:spPr>
          <a:xfrm>
            <a:off x="2884513" y="3789209"/>
            <a:ext cx="5353396" cy="415498"/>
          </a:xfrm>
          <a:prstGeom prst="rect">
            <a:avLst/>
          </a:prstGeom>
          <a:noFill/>
        </p:spPr>
        <p:txBody>
          <a:bodyPr wrap="square" rtlCol="0">
            <a:spAutoFit/>
          </a:bodyPr>
          <a:lstStyle/>
          <a:p>
            <a:pPr marL="171450" indent="-171450">
              <a:buFont typeface="Arial" panose="020B0604020202020204" pitchFamily="34" charset="0"/>
              <a:buChar char="•"/>
            </a:pPr>
            <a:r>
              <a:rPr lang="en-US" sz="1050"/>
              <a:t>Identify the best clustering methodology by comparing their individual Silhouette Score* per number of cluster </a:t>
            </a:r>
          </a:p>
        </p:txBody>
      </p:sp>
      <p:sp>
        <p:nvSpPr>
          <p:cNvPr id="28" name="TextBox 27">
            <a:extLst>
              <a:ext uri="{FF2B5EF4-FFF2-40B4-BE49-F238E27FC236}">
                <a16:creationId xmlns:a16="http://schemas.microsoft.com/office/drawing/2014/main" id="{D767AF2C-B216-ED44-EAEA-FE678E071BD8}"/>
              </a:ext>
            </a:extLst>
          </p:cNvPr>
          <p:cNvSpPr txBox="1"/>
          <p:nvPr/>
        </p:nvSpPr>
        <p:spPr>
          <a:xfrm>
            <a:off x="2884514" y="4282075"/>
            <a:ext cx="5284226" cy="307777"/>
          </a:xfrm>
          <a:prstGeom prst="rect">
            <a:avLst/>
          </a:prstGeom>
          <a:noFill/>
        </p:spPr>
        <p:txBody>
          <a:bodyPr wrap="square">
            <a:spAutoFit/>
          </a:bodyPr>
          <a:lstStyle/>
          <a:p>
            <a:r>
              <a:rPr lang="en-US" sz="700" i="1"/>
              <a:t>* Silhouette Coefficient or silhouette score is a metric used to calculate the goodness of a clustering technique. Its value ranges from -1 to 1 (clustered well to not clustered well.</a:t>
            </a:r>
          </a:p>
        </p:txBody>
      </p:sp>
    </p:spTree>
    <p:extLst>
      <p:ext uri="{BB962C8B-B14F-4D97-AF65-F5344CB8AC3E}">
        <p14:creationId xmlns:p14="http://schemas.microsoft.com/office/powerpoint/2010/main" val="3021485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Identifying Product Type</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sp>
        <p:nvSpPr>
          <p:cNvPr id="2" name="TextBox 1">
            <a:extLst>
              <a:ext uri="{FF2B5EF4-FFF2-40B4-BE49-F238E27FC236}">
                <a16:creationId xmlns:a16="http://schemas.microsoft.com/office/drawing/2014/main" id="{48B68953-2857-AB64-7464-80941BC53A27}"/>
              </a:ext>
            </a:extLst>
          </p:cNvPr>
          <p:cNvSpPr txBox="1"/>
          <p:nvPr/>
        </p:nvSpPr>
        <p:spPr>
          <a:xfrm>
            <a:off x="713288" y="1247473"/>
            <a:ext cx="7717423" cy="307777"/>
          </a:xfrm>
          <a:prstGeom prst="rect">
            <a:avLst/>
          </a:prstGeom>
          <a:noFill/>
        </p:spPr>
        <p:txBody>
          <a:bodyPr wrap="square">
            <a:spAutoFit/>
          </a:bodyPr>
          <a:lstStyle/>
          <a:p>
            <a:pPr algn="ctr"/>
            <a:r>
              <a:rPr lang="en-US" b="1">
                <a:solidFill>
                  <a:schemeClr val="tx1"/>
                </a:solidFill>
              </a:rPr>
              <a:t>DIFFERENT PRODUCT OFFERING</a:t>
            </a:r>
          </a:p>
        </p:txBody>
      </p:sp>
      <p:pic>
        <p:nvPicPr>
          <p:cNvPr id="1026" name="Picture 2" descr="The best tech accessories for bikes: phone mounts &amp; other gadgets - Tech  Advisor">
            <a:extLst>
              <a:ext uri="{FF2B5EF4-FFF2-40B4-BE49-F238E27FC236}">
                <a16:creationId xmlns:a16="http://schemas.microsoft.com/office/drawing/2014/main" id="{47C79CE0-04AE-3EE2-79B0-028B6394F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465" y="1749074"/>
            <a:ext cx="2522759" cy="14190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2020 Trek Supercaliber &quot;full&quot; suspension with a Massive Frame Triangle -  BIKEPACKING.com">
            <a:extLst>
              <a:ext uri="{FF2B5EF4-FFF2-40B4-BE49-F238E27FC236}">
                <a16:creationId xmlns:a16="http://schemas.microsoft.com/office/drawing/2014/main" id="{F56EA824-6FDF-1BCE-C6E9-9B2313D149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1777" y="1749074"/>
            <a:ext cx="2128578" cy="14190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C45C9EF-DADF-9FBA-DBE6-85433F55C48E}"/>
              </a:ext>
            </a:extLst>
          </p:cNvPr>
          <p:cNvSpPr txBox="1"/>
          <p:nvPr/>
        </p:nvSpPr>
        <p:spPr>
          <a:xfrm>
            <a:off x="4843622" y="3489411"/>
            <a:ext cx="3384887" cy="253916"/>
          </a:xfrm>
          <a:prstGeom prst="rect">
            <a:avLst/>
          </a:prstGeom>
          <a:noFill/>
        </p:spPr>
        <p:txBody>
          <a:bodyPr wrap="square" rtlCol="0">
            <a:spAutoFit/>
          </a:bodyPr>
          <a:lstStyle/>
          <a:p>
            <a:pPr algn="ctr"/>
            <a:r>
              <a:rPr lang="en-US" sz="1050" b="1" u="sng">
                <a:solidFill>
                  <a:schemeClr val="tx1"/>
                </a:solidFill>
              </a:rPr>
              <a:t>Bicycles</a:t>
            </a:r>
          </a:p>
        </p:txBody>
      </p:sp>
      <p:sp>
        <p:nvSpPr>
          <p:cNvPr id="4" name="TextBox 3">
            <a:extLst>
              <a:ext uri="{FF2B5EF4-FFF2-40B4-BE49-F238E27FC236}">
                <a16:creationId xmlns:a16="http://schemas.microsoft.com/office/drawing/2014/main" id="{572F5CAC-3665-53AE-CB78-C548B8C98F97}"/>
              </a:ext>
            </a:extLst>
          </p:cNvPr>
          <p:cNvSpPr txBox="1"/>
          <p:nvPr/>
        </p:nvSpPr>
        <p:spPr>
          <a:xfrm>
            <a:off x="713288" y="3759812"/>
            <a:ext cx="3384887" cy="415498"/>
          </a:xfrm>
          <a:prstGeom prst="rect">
            <a:avLst/>
          </a:prstGeom>
          <a:noFill/>
        </p:spPr>
        <p:txBody>
          <a:bodyPr wrap="square" rtlCol="0">
            <a:spAutoFit/>
          </a:bodyPr>
          <a:lstStyle/>
          <a:p>
            <a:pPr marL="171450" indent="-171450">
              <a:buFont typeface="Arial" panose="020B0604020202020204" pitchFamily="34" charset="0"/>
              <a:buChar char="•"/>
            </a:pPr>
            <a:r>
              <a:rPr lang="en-US" sz="1050">
                <a:solidFill>
                  <a:schemeClr val="tx1"/>
                </a:solidFill>
              </a:rPr>
              <a:t>Bike-related tools and applications such as helmets and shoes to GPS monitoring devices</a:t>
            </a:r>
          </a:p>
        </p:txBody>
      </p:sp>
      <p:sp>
        <p:nvSpPr>
          <p:cNvPr id="7" name="TextBox 6">
            <a:extLst>
              <a:ext uri="{FF2B5EF4-FFF2-40B4-BE49-F238E27FC236}">
                <a16:creationId xmlns:a16="http://schemas.microsoft.com/office/drawing/2014/main" id="{8AA53566-4A59-3651-1569-B9F6C50117A8}"/>
              </a:ext>
            </a:extLst>
          </p:cNvPr>
          <p:cNvSpPr txBox="1"/>
          <p:nvPr/>
        </p:nvSpPr>
        <p:spPr>
          <a:xfrm>
            <a:off x="713288" y="4480148"/>
            <a:ext cx="3384887" cy="307777"/>
          </a:xfrm>
          <a:prstGeom prst="rect">
            <a:avLst/>
          </a:prstGeom>
          <a:noFill/>
        </p:spPr>
        <p:txBody>
          <a:bodyPr wrap="square">
            <a:spAutoFit/>
          </a:bodyPr>
          <a:lstStyle/>
          <a:p>
            <a:r>
              <a:rPr lang="en-US" sz="700" i="1">
                <a:solidFill>
                  <a:schemeClr val="tx1"/>
                </a:solidFill>
              </a:rPr>
              <a:t>* This section identifies if the product is an accessories but cannot identify what specific type of accessory</a:t>
            </a:r>
          </a:p>
        </p:txBody>
      </p:sp>
      <p:sp>
        <p:nvSpPr>
          <p:cNvPr id="8" name="TextBox 7">
            <a:extLst>
              <a:ext uri="{FF2B5EF4-FFF2-40B4-BE49-F238E27FC236}">
                <a16:creationId xmlns:a16="http://schemas.microsoft.com/office/drawing/2014/main" id="{A58AABB4-A218-DC73-1525-A235A588BA38}"/>
              </a:ext>
            </a:extLst>
          </p:cNvPr>
          <p:cNvSpPr txBox="1"/>
          <p:nvPr/>
        </p:nvSpPr>
        <p:spPr>
          <a:xfrm>
            <a:off x="865688" y="3489411"/>
            <a:ext cx="3384887" cy="253916"/>
          </a:xfrm>
          <a:prstGeom prst="rect">
            <a:avLst/>
          </a:prstGeom>
          <a:noFill/>
        </p:spPr>
        <p:txBody>
          <a:bodyPr wrap="square" rtlCol="0">
            <a:spAutoFit/>
          </a:bodyPr>
          <a:lstStyle/>
          <a:p>
            <a:pPr algn="ctr"/>
            <a:r>
              <a:rPr lang="en-US" sz="1050" b="1" u="sng">
                <a:solidFill>
                  <a:schemeClr val="tx1"/>
                </a:solidFill>
              </a:rPr>
              <a:t>Bike Accessories </a:t>
            </a:r>
          </a:p>
        </p:txBody>
      </p:sp>
      <p:sp>
        <p:nvSpPr>
          <p:cNvPr id="10" name="TextBox 9">
            <a:extLst>
              <a:ext uri="{FF2B5EF4-FFF2-40B4-BE49-F238E27FC236}">
                <a16:creationId xmlns:a16="http://schemas.microsoft.com/office/drawing/2014/main" id="{B4A1F3EB-1BB3-6FBA-9390-5B4B2A9F8716}"/>
              </a:ext>
            </a:extLst>
          </p:cNvPr>
          <p:cNvSpPr txBox="1"/>
          <p:nvPr/>
        </p:nvSpPr>
        <p:spPr>
          <a:xfrm>
            <a:off x="4843622" y="3759812"/>
            <a:ext cx="3384887" cy="577081"/>
          </a:xfrm>
          <a:prstGeom prst="rect">
            <a:avLst/>
          </a:prstGeom>
          <a:noFill/>
        </p:spPr>
        <p:txBody>
          <a:bodyPr wrap="square" rtlCol="0">
            <a:spAutoFit/>
          </a:bodyPr>
          <a:lstStyle/>
          <a:p>
            <a:pPr marL="171450" indent="-171450">
              <a:buFont typeface="Arial" panose="020B0604020202020204" pitchFamily="34" charset="0"/>
              <a:buChar char="•"/>
            </a:pPr>
            <a:r>
              <a:rPr lang="en-US" sz="1050">
                <a:solidFill>
                  <a:schemeClr val="tx1"/>
                </a:solidFill>
              </a:rPr>
              <a:t>Tiered by pricing level </a:t>
            </a:r>
            <a:r>
              <a:rPr lang="en-US" sz="1050">
                <a:solidFill>
                  <a:schemeClr val="accent1"/>
                </a:solidFill>
              </a:rPr>
              <a:t>(</a:t>
            </a:r>
            <a:r>
              <a:rPr lang="en-US" sz="1050" u="sng">
                <a:solidFill>
                  <a:schemeClr val="accent1"/>
                </a:solidFill>
              </a:rPr>
              <a:t>Low, Mid, High Priced</a:t>
            </a:r>
            <a:r>
              <a:rPr lang="en-US" sz="1050">
                <a:solidFill>
                  <a:schemeClr val="accent1"/>
                </a:solidFill>
              </a:rPr>
              <a:t>)</a:t>
            </a:r>
          </a:p>
          <a:p>
            <a:pPr marL="171450" indent="-171450">
              <a:buFont typeface="Arial" panose="020B0604020202020204" pitchFamily="34" charset="0"/>
              <a:buChar char="•"/>
            </a:pPr>
            <a:r>
              <a:rPr lang="en-US" sz="1050">
                <a:solidFill>
                  <a:schemeClr val="tx1"/>
                </a:solidFill>
              </a:rPr>
              <a:t>Can be described in different types </a:t>
            </a:r>
            <a:r>
              <a:rPr lang="en-US" sz="1050">
                <a:solidFill>
                  <a:schemeClr val="accent1"/>
                </a:solidFill>
              </a:rPr>
              <a:t>(</a:t>
            </a:r>
            <a:r>
              <a:rPr lang="en-US" sz="1050" i="1">
                <a:solidFill>
                  <a:schemeClr val="accent1"/>
                </a:solidFill>
              </a:rPr>
              <a:t>Standard, Mountain, Road and Touring</a:t>
            </a:r>
            <a:r>
              <a:rPr lang="en-US" sz="1050">
                <a:solidFill>
                  <a:schemeClr val="accent1"/>
                </a:solidFill>
              </a:rPr>
              <a:t>)</a:t>
            </a:r>
          </a:p>
        </p:txBody>
      </p:sp>
    </p:spTree>
    <p:extLst>
      <p:ext uri="{BB962C8B-B14F-4D97-AF65-F5344CB8AC3E}">
        <p14:creationId xmlns:p14="http://schemas.microsoft.com/office/powerpoint/2010/main" val="2953168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Identifying Product Type</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sp>
        <p:nvSpPr>
          <p:cNvPr id="5" name="Rounded Rectangle 4">
            <a:extLst>
              <a:ext uri="{FF2B5EF4-FFF2-40B4-BE49-F238E27FC236}">
                <a16:creationId xmlns:a16="http://schemas.microsoft.com/office/drawing/2014/main" id="{BEC16439-65B3-6D0C-87BF-5B2E18215DC1}"/>
              </a:ext>
            </a:extLst>
          </p:cNvPr>
          <p:cNvSpPr/>
          <p:nvPr/>
        </p:nvSpPr>
        <p:spPr>
          <a:xfrm>
            <a:off x="719996" y="1720876"/>
            <a:ext cx="1898514" cy="133243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827FFDC-509F-DD59-FCBC-8170FFF8D0AE}"/>
              </a:ext>
            </a:extLst>
          </p:cNvPr>
          <p:cNvSpPr txBox="1"/>
          <p:nvPr/>
        </p:nvSpPr>
        <p:spPr>
          <a:xfrm>
            <a:off x="719996" y="1307528"/>
            <a:ext cx="1898513" cy="307777"/>
          </a:xfrm>
          <a:prstGeom prst="rect">
            <a:avLst/>
          </a:prstGeom>
          <a:noFill/>
        </p:spPr>
        <p:txBody>
          <a:bodyPr wrap="square">
            <a:spAutoFit/>
          </a:bodyPr>
          <a:lstStyle/>
          <a:p>
            <a:pPr algn="ctr"/>
            <a:r>
              <a:rPr lang="en-US" b="1">
                <a:solidFill>
                  <a:schemeClr val="tx1"/>
                </a:solidFill>
              </a:rPr>
              <a:t>METHODOLOGY</a:t>
            </a:r>
          </a:p>
        </p:txBody>
      </p:sp>
      <p:sp>
        <p:nvSpPr>
          <p:cNvPr id="11" name="TextBox 10">
            <a:extLst>
              <a:ext uri="{FF2B5EF4-FFF2-40B4-BE49-F238E27FC236}">
                <a16:creationId xmlns:a16="http://schemas.microsoft.com/office/drawing/2014/main" id="{8C30372D-33CD-A8EB-FC33-79AE014E117A}"/>
              </a:ext>
            </a:extLst>
          </p:cNvPr>
          <p:cNvSpPr txBox="1"/>
          <p:nvPr/>
        </p:nvSpPr>
        <p:spPr>
          <a:xfrm>
            <a:off x="781396" y="1833097"/>
            <a:ext cx="1837113" cy="1107996"/>
          </a:xfrm>
          <a:prstGeom prst="rect">
            <a:avLst/>
          </a:prstGeom>
          <a:noFill/>
        </p:spPr>
        <p:txBody>
          <a:bodyPr wrap="square" rtlCol="0">
            <a:spAutoFit/>
          </a:bodyPr>
          <a:lstStyle/>
          <a:p>
            <a:pPr marL="228600" indent="-228600">
              <a:buFont typeface="+mj-lt"/>
              <a:buAutoNum type="arabicPeriod"/>
            </a:pPr>
            <a:r>
              <a:rPr lang="en-US" sz="1100" b="1">
                <a:solidFill>
                  <a:srgbClr val="C00000"/>
                </a:solidFill>
              </a:rPr>
              <a:t>Identify Clustering Methodology </a:t>
            </a:r>
          </a:p>
          <a:p>
            <a:pPr marL="228600" indent="-228600">
              <a:buFont typeface="+mj-lt"/>
              <a:buAutoNum type="arabicPeriod"/>
            </a:pPr>
            <a:endParaRPr lang="en-US" sz="1100"/>
          </a:p>
          <a:p>
            <a:pPr marL="228600" indent="-228600">
              <a:buFont typeface="+mj-lt"/>
              <a:buAutoNum type="arabicPeriod"/>
            </a:pPr>
            <a:r>
              <a:rPr lang="en-US" sz="1100"/>
              <a:t>Perform Clustering</a:t>
            </a:r>
          </a:p>
          <a:p>
            <a:pPr marL="228600" indent="-228600">
              <a:buFont typeface="+mj-lt"/>
              <a:buAutoNum type="arabicPeriod"/>
            </a:pPr>
            <a:endParaRPr lang="en-US" sz="1100"/>
          </a:p>
          <a:p>
            <a:pPr marL="228600" indent="-228600">
              <a:buFont typeface="+mj-lt"/>
              <a:buAutoNum type="arabicPeriod"/>
            </a:pPr>
            <a:r>
              <a:rPr lang="en-US" sz="1100"/>
              <a:t>Segment Product IDs</a:t>
            </a:r>
          </a:p>
        </p:txBody>
      </p:sp>
      <p:sp>
        <p:nvSpPr>
          <p:cNvPr id="12" name="TextBox 11">
            <a:extLst>
              <a:ext uri="{FF2B5EF4-FFF2-40B4-BE49-F238E27FC236}">
                <a16:creationId xmlns:a16="http://schemas.microsoft.com/office/drawing/2014/main" id="{FA152678-2AAF-8807-4FE7-0D4B1B8079D8}"/>
              </a:ext>
            </a:extLst>
          </p:cNvPr>
          <p:cNvSpPr txBox="1"/>
          <p:nvPr/>
        </p:nvSpPr>
        <p:spPr>
          <a:xfrm>
            <a:off x="2943871" y="1307528"/>
            <a:ext cx="5480133" cy="307777"/>
          </a:xfrm>
          <a:prstGeom prst="rect">
            <a:avLst/>
          </a:prstGeom>
          <a:noFill/>
        </p:spPr>
        <p:txBody>
          <a:bodyPr wrap="square">
            <a:spAutoFit/>
          </a:bodyPr>
          <a:lstStyle/>
          <a:p>
            <a:pPr algn="ctr"/>
            <a:r>
              <a:rPr lang="en-US" b="1">
                <a:solidFill>
                  <a:schemeClr val="tx1"/>
                </a:solidFill>
              </a:rPr>
              <a:t>IDENTIFY CLUSTERING METHODOLOGY </a:t>
            </a:r>
          </a:p>
        </p:txBody>
      </p:sp>
      <p:graphicFrame>
        <p:nvGraphicFramePr>
          <p:cNvPr id="13" name="Chart 12">
            <a:extLst>
              <a:ext uri="{FF2B5EF4-FFF2-40B4-BE49-F238E27FC236}">
                <a16:creationId xmlns:a16="http://schemas.microsoft.com/office/drawing/2014/main" id="{F76AEFDF-6D23-276B-DED3-AAF7D2D44771}"/>
              </a:ext>
            </a:extLst>
          </p:cNvPr>
          <p:cNvGraphicFramePr/>
          <p:nvPr>
            <p:extLst>
              <p:ext uri="{D42A27DB-BD31-4B8C-83A1-F6EECF244321}">
                <p14:modId xmlns:p14="http://schemas.microsoft.com/office/powerpoint/2010/main" val="2382869462"/>
              </p:ext>
            </p:extLst>
          </p:nvPr>
        </p:nvGraphicFramePr>
        <p:xfrm>
          <a:off x="3019706" y="1720875"/>
          <a:ext cx="5328462" cy="2570569"/>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B15B1DA0-F783-C975-7401-B1FA500858A2}"/>
              </a:ext>
            </a:extLst>
          </p:cNvPr>
          <p:cNvSpPr txBox="1"/>
          <p:nvPr/>
        </p:nvSpPr>
        <p:spPr>
          <a:xfrm>
            <a:off x="706143" y="3341046"/>
            <a:ext cx="1898513" cy="307777"/>
          </a:xfrm>
          <a:prstGeom prst="rect">
            <a:avLst/>
          </a:prstGeom>
          <a:noFill/>
        </p:spPr>
        <p:txBody>
          <a:bodyPr wrap="square">
            <a:spAutoFit/>
          </a:bodyPr>
          <a:lstStyle/>
          <a:p>
            <a:pPr algn="ctr"/>
            <a:r>
              <a:rPr lang="en-US" b="1">
                <a:solidFill>
                  <a:schemeClr val="tx1"/>
                </a:solidFill>
              </a:rPr>
              <a:t>INSIGHT</a:t>
            </a:r>
          </a:p>
        </p:txBody>
      </p:sp>
      <p:sp>
        <p:nvSpPr>
          <p:cNvPr id="15" name="Rounded Rectangle 14">
            <a:extLst>
              <a:ext uri="{FF2B5EF4-FFF2-40B4-BE49-F238E27FC236}">
                <a16:creationId xmlns:a16="http://schemas.microsoft.com/office/drawing/2014/main" id="{245B03A3-F640-2194-B2B6-04AC00277E36}"/>
              </a:ext>
            </a:extLst>
          </p:cNvPr>
          <p:cNvSpPr/>
          <p:nvPr/>
        </p:nvSpPr>
        <p:spPr>
          <a:xfrm>
            <a:off x="750695" y="3669903"/>
            <a:ext cx="1898514" cy="933847"/>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9954E94-A3F8-8112-D634-F5FC5EE9BB51}"/>
              </a:ext>
            </a:extLst>
          </p:cNvPr>
          <p:cNvSpPr txBox="1"/>
          <p:nvPr/>
        </p:nvSpPr>
        <p:spPr>
          <a:xfrm>
            <a:off x="843493" y="3752105"/>
            <a:ext cx="1761163" cy="769441"/>
          </a:xfrm>
          <a:prstGeom prst="rect">
            <a:avLst/>
          </a:prstGeom>
          <a:noFill/>
        </p:spPr>
        <p:txBody>
          <a:bodyPr wrap="square" rtlCol="0">
            <a:spAutoFit/>
          </a:bodyPr>
          <a:lstStyle/>
          <a:p>
            <a:r>
              <a:rPr lang="en-US" sz="1100" b="1" i="1"/>
              <a:t>K Means </a:t>
            </a:r>
            <a:r>
              <a:rPr lang="en-US" sz="1100"/>
              <a:t>Clustering methodology generally have a higher Silhouette Score</a:t>
            </a:r>
          </a:p>
        </p:txBody>
      </p:sp>
      <p:sp>
        <p:nvSpPr>
          <p:cNvPr id="2" name="TextBox 1">
            <a:extLst>
              <a:ext uri="{FF2B5EF4-FFF2-40B4-BE49-F238E27FC236}">
                <a16:creationId xmlns:a16="http://schemas.microsoft.com/office/drawing/2014/main" id="{75AB2C8C-65ED-0B1E-468A-FF80C8796E67}"/>
              </a:ext>
            </a:extLst>
          </p:cNvPr>
          <p:cNvSpPr txBox="1"/>
          <p:nvPr/>
        </p:nvSpPr>
        <p:spPr>
          <a:xfrm>
            <a:off x="3019706" y="4403695"/>
            <a:ext cx="5328462" cy="200055"/>
          </a:xfrm>
          <a:prstGeom prst="rect">
            <a:avLst/>
          </a:prstGeom>
          <a:noFill/>
        </p:spPr>
        <p:txBody>
          <a:bodyPr wrap="square">
            <a:spAutoFit/>
          </a:bodyPr>
          <a:lstStyle/>
          <a:p>
            <a:r>
              <a:rPr lang="en-US" sz="700" i="1">
                <a:solidFill>
                  <a:schemeClr val="tx1"/>
                </a:solidFill>
              </a:rPr>
              <a:t>* </a:t>
            </a:r>
            <a:r>
              <a:rPr lang="en-US" sz="700" b="1" i="1">
                <a:solidFill>
                  <a:schemeClr val="tx1"/>
                </a:solidFill>
              </a:rPr>
              <a:t>List Price </a:t>
            </a:r>
            <a:r>
              <a:rPr lang="en-US" sz="700" i="1">
                <a:solidFill>
                  <a:schemeClr val="tx1"/>
                </a:solidFill>
              </a:rPr>
              <a:t>is used to cluster to identify product type as price list is the closest representation of market standard price</a:t>
            </a:r>
          </a:p>
        </p:txBody>
      </p:sp>
    </p:spTree>
    <p:extLst>
      <p:ext uri="{BB962C8B-B14F-4D97-AF65-F5344CB8AC3E}">
        <p14:creationId xmlns:p14="http://schemas.microsoft.com/office/powerpoint/2010/main" val="2071198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Identifying Product Type</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sp>
        <p:nvSpPr>
          <p:cNvPr id="5" name="Rounded Rectangle 4">
            <a:extLst>
              <a:ext uri="{FF2B5EF4-FFF2-40B4-BE49-F238E27FC236}">
                <a16:creationId xmlns:a16="http://schemas.microsoft.com/office/drawing/2014/main" id="{BEC16439-65B3-6D0C-87BF-5B2E18215DC1}"/>
              </a:ext>
            </a:extLst>
          </p:cNvPr>
          <p:cNvSpPr/>
          <p:nvPr/>
        </p:nvSpPr>
        <p:spPr>
          <a:xfrm>
            <a:off x="719996" y="1720876"/>
            <a:ext cx="1898514" cy="133243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827FFDC-509F-DD59-FCBC-8170FFF8D0AE}"/>
              </a:ext>
            </a:extLst>
          </p:cNvPr>
          <p:cNvSpPr txBox="1"/>
          <p:nvPr/>
        </p:nvSpPr>
        <p:spPr>
          <a:xfrm>
            <a:off x="719996" y="1307528"/>
            <a:ext cx="1898513" cy="307777"/>
          </a:xfrm>
          <a:prstGeom prst="rect">
            <a:avLst/>
          </a:prstGeom>
          <a:noFill/>
        </p:spPr>
        <p:txBody>
          <a:bodyPr wrap="square">
            <a:spAutoFit/>
          </a:bodyPr>
          <a:lstStyle/>
          <a:p>
            <a:pPr algn="ctr"/>
            <a:r>
              <a:rPr lang="en-US" b="1">
                <a:solidFill>
                  <a:schemeClr val="tx1"/>
                </a:solidFill>
              </a:rPr>
              <a:t>METHODOLOGY</a:t>
            </a:r>
          </a:p>
        </p:txBody>
      </p:sp>
      <p:sp>
        <p:nvSpPr>
          <p:cNvPr id="11" name="TextBox 10">
            <a:extLst>
              <a:ext uri="{FF2B5EF4-FFF2-40B4-BE49-F238E27FC236}">
                <a16:creationId xmlns:a16="http://schemas.microsoft.com/office/drawing/2014/main" id="{8C30372D-33CD-A8EB-FC33-79AE014E117A}"/>
              </a:ext>
            </a:extLst>
          </p:cNvPr>
          <p:cNvSpPr txBox="1"/>
          <p:nvPr/>
        </p:nvSpPr>
        <p:spPr>
          <a:xfrm>
            <a:off x="781396" y="1833097"/>
            <a:ext cx="1837113" cy="1107996"/>
          </a:xfrm>
          <a:prstGeom prst="rect">
            <a:avLst/>
          </a:prstGeom>
          <a:noFill/>
        </p:spPr>
        <p:txBody>
          <a:bodyPr wrap="square" rtlCol="0">
            <a:spAutoFit/>
          </a:bodyPr>
          <a:lstStyle/>
          <a:p>
            <a:pPr marL="228600" indent="-228600">
              <a:buFont typeface="+mj-lt"/>
              <a:buAutoNum type="arabicPeriod"/>
            </a:pPr>
            <a:r>
              <a:rPr lang="en-US" sz="1100"/>
              <a:t>Identify Clustering Methodology </a:t>
            </a:r>
          </a:p>
          <a:p>
            <a:pPr marL="228600" indent="-228600">
              <a:buFont typeface="+mj-lt"/>
              <a:buAutoNum type="arabicPeriod"/>
            </a:pPr>
            <a:endParaRPr lang="en-US" sz="1100"/>
          </a:p>
          <a:p>
            <a:pPr marL="228600" indent="-228600">
              <a:buFont typeface="+mj-lt"/>
              <a:buAutoNum type="arabicPeriod"/>
            </a:pPr>
            <a:r>
              <a:rPr lang="en-US" sz="1100" b="1">
                <a:solidFill>
                  <a:srgbClr val="C00000"/>
                </a:solidFill>
              </a:rPr>
              <a:t>Perform Clustering</a:t>
            </a:r>
          </a:p>
          <a:p>
            <a:pPr marL="228600" indent="-228600">
              <a:buFont typeface="+mj-lt"/>
              <a:buAutoNum type="arabicPeriod"/>
            </a:pPr>
            <a:endParaRPr lang="en-US" sz="1100"/>
          </a:p>
          <a:p>
            <a:pPr marL="228600" indent="-228600">
              <a:buFont typeface="+mj-lt"/>
              <a:buAutoNum type="arabicPeriod"/>
            </a:pPr>
            <a:r>
              <a:rPr lang="en-US" sz="1100"/>
              <a:t>Segment Product IDs</a:t>
            </a:r>
          </a:p>
        </p:txBody>
      </p:sp>
      <p:sp>
        <p:nvSpPr>
          <p:cNvPr id="12" name="TextBox 11">
            <a:extLst>
              <a:ext uri="{FF2B5EF4-FFF2-40B4-BE49-F238E27FC236}">
                <a16:creationId xmlns:a16="http://schemas.microsoft.com/office/drawing/2014/main" id="{FA152678-2AAF-8807-4FE7-0D4B1B8079D8}"/>
              </a:ext>
            </a:extLst>
          </p:cNvPr>
          <p:cNvSpPr txBox="1"/>
          <p:nvPr/>
        </p:nvSpPr>
        <p:spPr>
          <a:xfrm>
            <a:off x="2943871" y="1307528"/>
            <a:ext cx="5480133" cy="307777"/>
          </a:xfrm>
          <a:prstGeom prst="rect">
            <a:avLst/>
          </a:prstGeom>
          <a:noFill/>
        </p:spPr>
        <p:txBody>
          <a:bodyPr wrap="square">
            <a:spAutoFit/>
          </a:bodyPr>
          <a:lstStyle/>
          <a:p>
            <a:pPr algn="ctr"/>
            <a:r>
              <a:rPr lang="en-US" b="1">
                <a:solidFill>
                  <a:schemeClr val="tx1"/>
                </a:solidFill>
              </a:rPr>
              <a:t>IDENTIFY NUMBER OF CLUSTER</a:t>
            </a:r>
          </a:p>
        </p:txBody>
      </p:sp>
      <p:graphicFrame>
        <p:nvGraphicFramePr>
          <p:cNvPr id="13" name="Chart 12">
            <a:extLst>
              <a:ext uri="{FF2B5EF4-FFF2-40B4-BE49-F238E27FC236}">
                <a16:creationId xmlns:a16="http://schemas.microsoft.com/office/drawing/2014/main" id="{F76AEFDF-6D23-276B-DED3-AAF7D2D44771}"/>
              </a:ext>
            </a:extLst>
          </p:cNvPr>
          <p:cNvGraphicFramePr/>
          <p:nvPr>
            <p:extLst>
              <p:ext uri="{D42A27DB-BD31-4B8C-83A1-F6EECF244321}">
                <p14:modId xmlns:p14="http://schemas.microsoft.com/office/powerpoint/2010/main" val="2253991744"/>
              </p:ext>
            </p:extLst>
          </p:nvPr>
        </p:nvGraphicFramePr>
        <p:xfrm>
          <a:off x="3019706" y="1720876"/>
          <a:ext cx="5328462" cy="288287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B15B1DA0-F783-C975-7401-B1FA500858A2}"/>
              </a:ext>
            </a:extLst>
          </p:cNvPr>
          <p:cNvSpPr txBox="1"/>
          <p:nvPr/>
        </p:nvSpPr>
        <p:spPr>
          <a:xfrm>
            <a:off x="706143" y="3341046"/>
            <a:ext cx="1898513" cy="307777"/>
          </a:xfrm>
          <a:prstGeom prst="rect">
            <a:avLst/>
          </a:prstGeom>
          <a:noFill/>
        </p:spPr>
        <p:txBody>
          <a:bodyPr wrap="square">
            <a:spAutoFit/>
          </a:bodyPr>
          <a:lstStyle/>
          <a:p>
            <a:pPr algn="ctr"/>
            <a:r>
              <a:rPr lang="en-US" b="1">
                <a:solidFill>
                  <a:schemeClr val="tx1"/>
                </a:solidFill>
              </a:rPr>
              <a:t>INSIGHT</a:t>
            </a:r>
          </a:p>
        </p:txBody>
      </p:sp>
      <p:sp>
        <p:nvSpPr>
          <p:cNvPr id="15" name="Rounded Rectangle 14">
            <a:extLst>
              <a:ext uri="{FF2B5EF4-FFF2-40B4-BE49-F238E27FC236}">
                <a16:creationId xmlns:a16="http://schemas.microsoft.com/office/drawing/2014/main" id="{245B03A3-F640-2194-B2B6-04AC00277E36}"/>
              </a:ext>
            </a:extLst>
          </p:cNvPr>
          <p:cNvSpPr/>
          <p:nvPr/>
        </p:nvSpPr>
        <p:spPr>
          <a:xfrm>
            <a:off x="750695" y="3669903"/>
            <a:ext cx="1898514" cy="933847"/>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9954E94-A3F8-8112-D634-F5FC5EE9BB51}"/>
              </a:ext>
            </a:extLst>
          </p:cNvPr>
          <p:cNvSpPr txBox="1"/>
          <p:nvPr/>
        </p:nvSpPr>
        <p:spPr>
          <a:xfrm>
            <a:off x="843493" y="3836744"/>
            <a:ext cx="1761163" cy="600164"/>
          </a:xfrm>
          <a:prstGeom prst="rect">
            <a:avLst/>
          </a:prstGeom>
          <a:noFill/>
        </p:spPr>
        <p:txBody>
          <a:bodyPr wrap="square" rtlCol="0">
            <a:spAutoFit/>
          </a:bodyPr>
          <a:lstStyle/>
          <a:p>
            <a:r>
              <a:rPr lang="en-US" sz="1100"/>
              <a:t>Visually, through elbow method, </a:t>
            </a:r>
            <a:r>
              <a:rPr lang="en-US" sz="1100" b="1"/>
              <a:t>4 is the optimal number of clusters </a:t>
            </a:r>
          </a:p>
        </p:txBody>
      </p:sp>
      <p:cxnSp>
        <p:nvCxnSpPr>
          <p:cNvPr id="3" name="Straight Connector 2">
            <a:extLst>
              <a:ext uri="{FF2B5EF4-FFF2-40B4-BE49-F238E27FC236}">
                <a16:creationId xmlns:a16="http://schemas.microsoft.com/office/drawing/2014/main" id="{3905A30E-2C38-243E-C2DA-5711DF416D31}"/>
              </a:ext>
            </a:extLst>
          </p:cNvPr>
          <p:cNvCxnSpPr/>
          <p:nvPr/>
        </p:nvCxnSpPr>
        <p:spPr>
          <a:xfrm flipV="1">
            <a:off x="4240755" y="2317173"/>
            <a:ext cx="0" cy="1766454"/>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958790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Identifying Product Type</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sp>
        <p:nvSpPr>
          <p:cNvPr id="5" name="Rounded Rectangle 4">
            <a:extLst>
              <a:ext uri="{FF2B5EF4-FFF2-40B4-BE49-F238E27FC236}">
                <a16:creationId xmlns:a16="http://schemas.microsoft.com/office/drawing/2014/main" id="{BEC16439-65B3-6D0C-87BF-5B2E18215DC1}"/>
              </a:ext>
            </a:extLst>
          </p:cNvPr>
          <p:cNvSpPr/>
          <p:nvPr/>
        </p:nvSpPr>
        <p:spPr>
          <a:xfrm>
            <a:off x="719996" y="1720876"/>
            <a:ext cx="1898514" cy="133243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827FFDC-509F-DD59-FCBC-8170FFF8D0AE}"/>
              </a:ext>
            </a:extLst>
          </p:cNvPr>
          <p:cNvSpPr txBox="1"/>
          <p:nvPr/>
        </p:nvSpPr>
        <p:spPr>
          <a:xfrm>
            <a:off x="719996" y="1307528"/>
            <a:ext cx="1898513" cy="307777"/>
          </a:xfrm>
          <a:prstGeom prst="rect">
            <a:avLst/>
          </a:prstGeom>
          <a:noFill/>
        </p:spPr>
        <p:txBody>
          <a:bodyPr wrap="square">
            <a:spAutoFit/>
          </a:bodyPr>
          <a:lstStyle/>
          <a:p>
            <a:pPr algn="ctr"/>
            <a:r>
              <a:rPr lang="en-US" b="1">
                <a:solidFill>
                  <a:schemeClr val="tx1"/>
                </a:solidFill>
              </a:rPr>
              <a:t>METHODOLOGY</a:t>
            </a:r>
          </a:p>
        </p:txBody>
      </p:sp>
      <p:sp>
        <p:nvSpPr>
          <p:cNvPr id="11" name="TextBox 10">
            <a:extLst>
              <a:ext uri="{FF2B5EF4-FFF2-40B4-BE49-F238E27FC236}">
                <a16:creationId xmlns:a16="http://schemas.microsoft.com/office/drawing/2014/main" id="{8C30372D-33CD-A8EB-FC33-79AE014E117A}"/>
              </a:ext>
            </a:extLst>
          </p:cNvPr>
          <p:cNvSpPr txBox="1"/>
          <p:nvPr/>
        </p:nvSpPr>
        <p:spPr>
          <a:xfrm>
            <a:off x="781396" y="1833097"/>
            <a:ext cx="1837113" cy="1107996"/>
          </a:xfrm>
          <a:prstGeom prst="rect">
            <a:avLst/>
          </a:prstGeom>
          <a:noFill/>
        </p:spPr>
        <p:txBody>
          <a:bodyPr wrap="square" rtlCol="0">
            <a:spAutoFit/>
          </a:bodyPr>
          <a:lstStyle/>
          <a:p>
            <a:pPr marL="228600" indent="-228600">
              <a:buFont typeface="+mj-lt"/>
              <a:buAutoNum type="arabicPeriod"/>
            </a:pPr>
            <a:r>
              <a:rPr lang="en-US" sz="1100"/>
              <a:t>Identify Clustering Methodology </a:t>
            </a:r>
          </a:p>
          <a:p>
            <a:pPr marL="228600" indent="-228600">
              <a:buFont typeface="+mj-lt"/>
              <a:buAutoNum type="arabicPeriod"/>
            </a:pPr>
            <a:endParaRPr lang="en-US" sz="1100"/>
          </a:p>
          <a:p>
            <a:pPr marL="228600" indent="-228600">
              <a:buFont typeface="+mj-lt"/>
              <a:buAutoNum type="arabicPeriod"/>
            </a:pPr>
            <a:r>
              <a:rPr lang="en-US" sz="1100"/>
              <a:t>Perform Clustering</a:t>
            </a:r>
          </a:p>
          <a:p>
            <a:pPr marL="228600" indent="-228600">
              <a:buFont typeface="+mj-lt"/>
              <a:buAutoNum type="arabicPeriod"/>
            </a:pPr>
            <a:endParaRPr lang="en-US" sz="1100"/>
          </a:p>
          <a:p>
            <a:pPr marL="228600" indent="-228600">
              <a:buFont typeface="+mj-lt"/>
              <a:buAutoNum type="arabicPeriod"/>
            </a:pPr>
            <a:r>
              <a:rPr lang="en-US" sz="1100" b="1">
                <a:solidFill>
                  <a:srgbClr val="C00000"/>
                </a:solidFill>
              </a:rPr>
              <a:t>Segment Product IDs</a:t>
            </a:r>
          </a:p>
        </p:txBody>
      </p:sp>
      <p:sp>
        <p:nvSpPr>
          <p:cNvPr id="12" name="TextBox 11">
            <a:extLst>
              <a:ext uri="{FF2B5EF4-FFF2-40B4-BE49-F238E27FC236}">
                <a16:creationId xmlns:a16="http://schemas.microsoft.com/office/drawing/2014/main" id="{FA152678-2AAF-8807-4FE7-0D4B1B8079D8}"/>
              </a:ext>
            </a:extLst>
          </p:cNvPr>
          <p:cNvSpPr txBox="1"/>
          <p:nvPr/>
        </p:nvSpPr>
        <p:spPr>
          <a:xfrm>
            <a:off x="2943871" y="1307528"/>
            <a:ext cx="5480133" cy="307777"/>
          </a:xfrm>
          <a:prstGeom prst="rect">
            <a:avLst/>
          </a:prstGeom>
          <a:noFill/>
        </p:spPr>
        <p:txBody>
          <a:bodyPr wrap="square">
            <a:spAutoFit/>
          </a:bodyPr>
          <a:lstStyle/>
          <a:p>
            <a:pPr algn="ctr"/>
            <a:r>
              <a:rPr lang="en-US" b="1">
                <a:solidFill>
                  <a:schemeClr val="tx1"/>
                </a:solidFill>
              </a:rPr>
              <a:t>CLUSTERING – PRODUCT TYPE IDENTIFICATION </a:t>
            </a:r>
          </a:p>
        </p:txBody>
      </p:sp>
      <p:graphicFrame>
        <p:nvGraphicFramePr>
          <p:cNvPr id="2" name="Table 3">
            <a:extLst>
              <a:ext uri="{FF2B5EF4-FFF2-40B4-BE49-F238E27FC236}">
                <a16:creationId xmlns:a16="http://schemas.microsoft.com/office/drawing/2014/main" id="{FA17D651-4235-3B3F-A2A7-931C23C0E985}"/>
              </a:ext>
            </a:extLst>
          </p:cNvPr>
          <p:cNvGraphicFramePr>
            <a:graphicFrameLocks noGrp="1"/>
          </p:cNvGraphicFramePr>
          <p:nvPr>
            <p:extLst>
              <p:ext uri="{D42A27DB-BD31-4B8C-83A1-F6EECF244321}">
                <p14:modId xmlns:p14="http://schemas.microsoft.com/office/powerpoint/2010/main" val="545826891"/>
              </p:ext>
            </p:extLst>
          </p:nvPr>
        </p:nvGraphicFramePr>
        <p:xfrm>
          <a:off x="2974573" y="1720875"/>
          <a:ext cx="5418732" cy="2070809"/>
        </p:xfrm>
        <a:graphic>
          <a:graphicData uri="http://schemas.openxmlformats.org/drawingml/2006/table">
            <a:tbl>
              <a:tblPr firstRow="1" bandRow="1">
                <a:tableStyleId>{7FE2E97A-BCF0-4480-A4DF-CAE78076BBC9}</a:tableStyleId>
              </a:tblPr>
              <a:tblGrid>
                <a:gridCol w="1046238">
                  <a:extLst>
                    <a:ext uri="{9D8B030D-6E8A-4147-A177-3AD203B41FA5}">
                      <a16:colId xmlns:a16="http://schemas.microsoft.com/office/drawing/2014/main" val="3325570270"/>
                    </a:ext>
                  </a:extLst>
                </a:gridCol>
                <a:gridCol w="1589809">
                  <a:extLst>
                    <a:ext uri="{9D8B030D-6E8A-4147-A177-3AD203B41FA5}">
                      <a16:colId xmlns:a16="http://schemas.microsoft.com/office/drawing/2014/main" val="1234232966"/>
                    </a:ext>
                  </a:extLst>
                </a:gridCol>
                <a:gridCol w="1174173">
                  <a:extLst>
                    <a:ext uri="{9D8B030D-6E8A-4147-A177-3AD203B41FA5}">
                      <a16:colId xmlns:a16="http://schemas.microsoft.com/office/drawing/2014/main" val="3436141352"/>
                    </a:ext>
                  </a:extLst>
                </a:gridCol>
                <a:gridCol w="1608512">
                  <a:extLst>
                    <a:ext uri="{9D8B030D-6E8A-4147-A177-3AD203B41FA5}">
                      <a16:colId xmlns:a16="http://schemas.microsoft.com/office/drawing/2014/main" val="1750296994"/>
                    </a:ext>
                  </a:extLst>
                </a:gridCol>
              </a:tblGrid>
              <a:tr h="397354">
                <a:tc>
                  <a:txBody>
                    <a:bodyPr/>
                    <a:lstStyle/>
                    <a:p>
                      <a:pPr algn="ctr"/>
                      <a:r>
                        <a:rPr lang="en-PH" sz="1000" b="1">
                          <a:solidFill>
                            <a:schemeClr val="bg1"/>
                          </a:solidFill>
                          <a:effectLst/>
                        </a:rPr>
                        <a:t>Cluster</a:t>
                      </a:r>
                    </a:p>
                  </a:txBody>
                  <a:tcPr marT="19050" marB="19050" anchor="ctr">
                    <a:solidFill>
                      <a:schemeClr val="accent3"/>
                    </a:solidFill>
                  </a:tcPr>
                </a:tc>
                <a:tc>
                  <a:txBody>
                    <a:bodyPr/>
                    <a:lstStyle/>
                    <a:p>
                      <a:pPr algn="ctr"/>
                      <a:r>
                        <a:rPr lang="en-PH" sz="1000" b="1">
                          <a:solidFill>
                            <a:schemeClr val="bg1"/>
                          </a:solidFill>
                          <a:effectLst/>
                        </a:rPr>
                        <a:t>Ave List Price</a:t>
                      </a:r>
                    </a:p>
                  </a:txBody>
                  <a:tcPr marT="19050" marB="19050" anchor="ctr">
                    <a:solidFill>
                      <a:schemeClr val="accent3"/>
                    </a:solidFill>
                  </a:tcPr>
                </a:tc>
                <a:tc>
                  <a:txBody>
                    <a:bodyPr/>
                    <a:lstStyle/>
                    <a:p>
                      <a:pPr algn="ctr"/>
                      <a:r>
                        <a:rPr lang="en-PH" sz="1000" b="1">
                          <a:solidFill>
                            <a:schemeClr val="bg1"/>
                          </a:solidFill>
                          <a:effectLst/>
                        </a:rPr>
                        <a:t>No. of Transactions</a:t>
                      </a:r>
                    </a:p>
                  </a:txBody>
                  <a:tcPr marT="19050" marB="19050" anchor="ctr">
                    <a:solidFill>
                      <a:schemeClr val="accent3"/>
                    </a:solidFill>
                  </a:tcPr>
                </a:tc>
                <a:tc>
                  <a:txBody>
                    <a:bodyPr/>
                    <a:lstStyle/>
                    <a:p>
                      <a:pPr algn="ctr"/>
                      <a:r>
                        <a:rPr lang="en-PH" sz="1000" b="1">
                          <a:solidFill>
                            <a:schemeClr val="bg1"/>
                          </a:solidFill>
                          <a:effectLst/>
                        </a:rPr>
                        <a:t>Product Type</a:t>
                      </a:r>
                    </a:p>
                  </a:txBody>
                  <a:tcPr marT="19050" marB="19050" anchor="ctr">
                    <a:solidFill>
                      <a:schemeClr val="accent3"/>
                    </a:solidFill>
                  </a:tcPr>
                </a:tc>
                <a:extLst>
                  <a:ext uri="{0D108BD9-81ED-4DB2-BD59-A6C34878D82A}">
                    <a16:rowId xmlns:a16="http://schemas.microsoft.com/office/drawing/2014/main" val="1052760309"/>
                  </a:ext>
                </a:extLst>
              </a:tr>
              <a:tr h="397354">
                <a:tc>
                  <a:txBody>
                    <a:bodyPr/>
                    <a:lstStyle/>
                    <a:p>
                      <a:pPr marR="0" algn="ctr" rtl="0" fontAlgn="ctr">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0</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324.104950</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3988</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Accessory</a:t>
                      </a:r>
                    </a:p>
                  </a:txBody>
                  <a:tcPr anchor="ctr">
                    <a:solidFill>
                      <a:schemeClr val="tx1"/>
                    </a:solidFill>
                  </a:tcPr>
                </a:tc>
                <a:extLst>
                  <a:ext uri="{0D108BD9-81ED-4DB2-BD59-A6C34878D82A}">
                    <a16:rowId xmlns:a16="http://schemas.microsoft.com/office/drawing/2014/main" val="3694353356"/>
                  </a:ext>
                </a:extLst>
              </a:tr>
              <a:tr h="425367">
                <a:tc>
                  <a:txBody>
                    <a:bodyPr/>
                    <a:lstStyle/>
                    <a:p>
                      <a:pPr marR="0" algn="ctr" rtl="0" fontAlgn="ctr">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1</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1786.114907</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5374</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High Priced Bike</a:t>
                      </a:r>
                    </a:p>
                  </a:txBody>
                  <a:tcPr anchor="ctr">
                    <a:solidFill>
                      <a:schemeClr val="tx1"/>
                    </a:solidFill>
                  </a:tcPr>
                </a:tc>
                <a:extLst>
                  <a:ext uri="{0D108BD9-81ED-4DB2-BD59-A6C34878D82A}">
                    <a16:rowId xmlns:a16="http://schemas.microsoft.com/office/drawing/2014/main" val="3729897698"/>
                  </a:ext>
                </a:extLst>
              </a:tr>
              <a:tr h="425367">
                <a:tc>
                  <a:txBody>
                    <a:bodyPr/>
                    <a:lstStyle/>
                    <a:p>
                      <a:pPr marR="0" algn="ctr" rtl="0" fontAlgn="ctr">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2</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751.693596</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4458</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Low Priced Bike</a:t>
                      </a:r>
                    </a:p>
                  </a:txBody>
                  <a:tcPr anchor="ctr">
                    <a:solidFill>
                      <a:schemeClr val="tx1"/>
                    </a:solidFill>
                  </a:tcPr>
                </a:tc>
                <a:extLst>
                  <a:ext uri="{0D108BD9-81ED-4DB2-BD59-A6C34878D82A}">
                    <a16:rowId xmlns:a16="http://schemas.microsoft.com/office/drawing/2014/main" val="4283858978"/>
                  </a:ext>
                </a:extLst>
              </a:tr>
              <a:tr h="425367">
                <a:tc>
                  <a:txBody>
                    <a:bodyPr/>
                    <a:lstStyle/>
                    <a:p>
                      <a:pPr marR="0" algn="ctr" rtl="0" fontAlgn="ctr">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3</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1286.899489</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5983</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Mid Priced Bike</a:t>
                      </a:r>
                    </a:p>
                  </a:txBody>
                  <a:tcPr anchor="ctr">
                    <a:solidFill>
                      <a:schemeClr val="tx1"/>
                    </a:solidFill>
                  </a:tcPr>
                </a:tc>
                <a:extLst>
                  <a:ext uri="{0D108BD9-81ED-4DB2-BD59-A6C34878D82A}">
                    <a16:rowId xmlns:a16="http://schemas.microsoft.com/office/drawing/2014/main" val="1724570231"/>
                  </a:ext>
                </a:extLst>
              </a:tr>
            </a:tbl>
          </a:graphicData>
        </a:graphic>
      </p:graphicFrame>
      <p:sp>
        <p:nvSpPr>
          <p:cNvPr id="7" name="TextBox 6">
            <a:extLst>
              <a:ext uri="{FF2B5EF4-FFF2-40B4-BE49-F238E27FC236}">
                <a16:creationId xmlns:a16="http://schemas.microsoft.com/office/drawing/2014/main" id="{9A4FB3A0-6D83-105F-19C0-5466648C803C}"/>
              </a:ext>
            </a:extLst>
          </p:cNvPr>
          <p:cNvSpPr txBox="1"/>
          <p:nvPr/>
        </p:nvSpPr>
        <p:spPr>
          <a:xfrm>
            <a:off x="2974573" y="3871199"/>
            <a:ext cx="5328462" cy="307777"/>
          </a:xfrm>
          <a:prstGeom prst="rect">
            <a:avLst/>
          </a:prstGeom>
          <a:noFill/>
        </p:spPr>
        <p:txBody>
          <a:bodyPr wrap="square">
            <a:spAutoFit/>
          </a:bodyPr>
          <a:lstStyle/>
          <a:p>
            <a:r>
              <a:rPr lang="en-US" sz="700" i="1">
                <a:solidFill>
                  <a:schemeClr val="tx1"/>
                </a:solidFill>
              </a:rPr>
              <a:t>* Defining product type is from domain knowledge</a:t>
            </a:r>
          </a:p>
          <a:p>
            <a:r>
              <a:rPr lang="en-US" sz="700" i="1">
                <a:solidFill>
                  <a:schemeClr val="tx1"/>
                </a:solidFill>
              </a:rPr>
              <a:t>** Each Product ID will be assigned a cluster </a:t>
            </a:r>
          </a:p>
        </p:txBody>
      </p:sp>
    </p:spTree>
    <p:extLst>
      <p:ext uri="{BB962C8B-B14F-4D97-AF65-F5344CB8AC3E}">
        <p14:creationId xmlns:p14="http://schemas.microsoft.com/office/powerpoint/2010/main" val="2120975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Sales Performance </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sp>
        <p:nvSpPr>
          <p:cNvPr id="3" name="Rectangle 2">
            <a:extLst>
              <a:ext uri="{FF2B5EF4-FFF2-40B4-BE49-F238E27FC236}">
                <a16:creationId xmlns:a16="http://schemas.microsoft.com/office/drawing/2014/main" id="{F5DF89DC-6EC3-0DC0-28CA-D324609A2F4F}"/>
              </a:ext>
            </a:extLst>
          </p:cNvPr>
          <p:cNvSpPr/>
          <p:nvPr/>
        </p:nvSpPr>
        <p:spPr>
          <a:xfrm>
            <a:off x="2140528" y="1720876"/>
            <a:ext cx="2431473" cy="1335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ADFFD8D-C694-6FA4-898B-D1B26A42901C}"/>
              </a:ext>
            </a:extLst>
          </p:cNvPr>
          <p:cNvSpPr/>
          <p:nvPr/>
        </p:nvSpPr>
        <p:spPr>
          <a:xfrm>
            <a:off x="2140527" y="3056108"/>
            <a:ext cx="2431473" cy="1335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033E4E9-798D-823D-DB8C-9A8B8A710DDC}"/>
              </a:ext>
            </a:extLst>
          </p:cNvPr>
          <p:cNvSpPr/>
          <p:nvPr/>
        </p:nvSpPr>
        <p:spPr>
          <a:xfrm>
            <a:off x="4572000" y="1720876"/>
            <a:ext cx="2431473" cy="1335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10F6E8-1948-BE3D-392F-A6AA1195E844}"/>
              </a:ext>
            </a:extLst>
          </p:cNvPr>
          <p:cNvSpPr/>
          <p:nvPr/>
        </p:nvSpPr>
        <p:spPr>
          <a:xfrm>
            <a:off x="4572000" y="3056108"/>
            <a:ext cx="2431473" cy="1335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E44774C-E4A2-0CFB-7CC8-A1DEA7DCC2FD}"/>
              </a:ext>
            </a:extLst>
          </p:cNvPr>
          <p:cNvSpPr txBox="1"/>
          <p:nvPr/>
        </p:nvSpPr>
        <p:spPr>
          <a:xfrm>
            <a:off x="2140527" y="1244176"/>
            <a:ext cx="4862935" cy="307777"/>
          </a:xfrm>
          <a:prstGeom prst="rect">
            <a:avLst/>
          </a:prstGeom>
          <a:noFill/>
        </p:spPr>
        <p:txBody>
          <a:bodyPr wrap="square">
            <a:spAutoFit/>
          </a:bodyPr>
          <a:lstStyle/>
          <a:p>
            <a:pPr algn="ctr"/>
            <a:r>
              <a:rPr lang="en-US" b="1">
                <a:solidFill>
                  <a:schemeClr val="tx1"/>
                </a:solidFill>
              </a:rPr>
              <a:t> METHODOLOGY – QUADRANT  ANALYSIS</a:t>
            </a:r>
          </a:p>
        </p:txBody>
      </p:sp>
      <p:cxnSp>
        <p:nvCxnSpPr>
          <p:cNvPr id="9" name="Straight Arrow Connector 8">
            <a:extLst>
              <a:ext uri="{FF2B5EF4-FFF2-40B4-BE49-F238E27FC236}">
                <a16:creationId xmlns:a16="http://schemas.microsoft.com/office/drawing/2014/main" id="{D28BDC49-D25E-3E6F-FEE2-A6E82C48DFC1}"/>
              </a:ext>
            </a:extLst>
          </p:cNvPr>
          <p:cNvCxnSpPr>
            <a:cxnSpLocks/>
          </p:cNvCxnSpPr>
          <p:nvPr/>
        </p:nvCxnSpPr>
        <p:spPr>
          <a:xfrm>
            <a:off x="2140527" y="4623955"/>
            <a:ext cx="48629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5337FCD-7077-BFBF-79B9-27D1A9E16C39}"/>
              </a:ext>
            </a:extLst>
          </p:cNvPr>
          <p:cNvCxnSpPr>
            <a:cxnSpLocks/>
          </p:cNvCxnSpPr>
          <p:nvPr/>
        </p:nvCxnSpPr>
        <p:spPr>
          <a:xfrm flipV="1">
            <a:off x="1950027" y="1720876"/>
            <a:ext cx="0" cy="2670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8369B0-D0E5-C387-1227-851C896AB663}"/>
              </a:ext>
            </a:extLst>
          </p:cNvPr>
          <p:cNvSpPr txBox="1"/>
          <p:nvPr/>
        </p:nvSpPr>
        <p:spPr>
          <a:xfrm>
            <a:off x="4154753" y="4663324"/>
            <a:ext cx="845103" cy="253916"/>
          </a:xfrm>
          <a:prstGeom prst="rect">
            <a:avLst/>
          </a:prstGeom>
          <a:noFill/>
        </p:spPr>
        <p:txBody>
          <a:bodyPr wrap="none" rtlCol="0">
            <a:spAutoFit/>
          </a:bodyPr>
          <a:lstStyle/>
          <a:p>
            <a:r>
              <a:rPr lang="en-US" sz="1050">
                <a:solidFill>
                  <a:schemeClr val="tx1"/>
                </a:solidFill>
              </a:rPr>
              <a:t>Profitability</a:t>
            </a:r>
          </a:p>
        </p:txBody>
      </p:sp>
      <p:sp>
        <p:nvSpPr>
          <p:cNvPr id="14" name="TextBox 13">
            <a:extLst>
              <a:ext uri="{FF2B5EF4-FFF2-40B4-BE49-F238E27FC236}">
                <a16:creationId xmlns:a16="http://schemas.microsoft.com/office/drawing/2014/main" id="{F179D409-1950-292F-3169-340851EE06E7}"/>
              </a:ext>
            </a:extLst>
          </p:cNvPr>
          <p:cNvSpPr txBox="1"/>
          <p:nvPr/>
        </p:nvSpPr>
        <p:spPr>
          <a:xfrm>
            <a:off x="1489645" y="2920266"/>
            <a:ext cx="460382" cy="253916"/>
          </a:xfrm>
          <a:prstGeom prst="rect">
            <a:avLst/>
          </a:prstGeom>
          <a:noFill/>
        </p:spPr>
        <p:txBody>
          <a:bodyPr wrap="none" rtlCol="0">
            <a:spAutoFit/>
          </a:bodyPr>
          <a:lstStyle/>
          <a:p>
            <a:r>
              <a:rPr lang="en-US" sz="1050">
                <a:solidFill>
                  <a:schemeClr val="tx1"/>
                </a:solidFill>
              </a:rPr>
              <a:t>QTY</a:t>
            </a:r>
          </a:p>
        </p:txBody>
      </p:sp>
      <p:sp>
        <p:nvSpPr>
          <p:cNvPr id="15" name="TextBox 14">
            <a:extLst>
              <a:ext uri="{FF2B5EF4-FFF2-40B4-BE49-F238E27FC236}">
                <a16:creationId xmlns:a16="http://schemas.microsoft.com/office/drawing/2014/main" id="{780D9BC6-01A3-BCBD-6C71-844B5EAB5A92}"/>
              </a:ext>
            </a:extLst>
          </p:cNvPr>
          <p:cNvSpPr txBox="1"/>
          <p:nvPr/>
        </p:nvSpPr>
        <p:spPr>
          <a:xfrm>
            <a:off x="2327947" y="1887484"/>
            <a:ext cx="2056628" cy="261610"/>
          </a:xfrm>
          <a:prstGeom prst="rect">
            <a:avLst/>
          </a:prstGeom>
          <a:noFill/>
        </p:spPr>
        <p:txBody>
          <a:bodyPr wrap="square" rtlCol="0">
            <a:spAutoFit/>
          </a:bodyPr>
          <a:lstStyle/>
          <a:p>
            <a:pPr algn="ctr"/>
            <a:r>
              <a:rPr lang="en-US" sz="1100" b="1"/>
              <a:t>Q1 – Profitable but Niche</a:t>
            </a:r>
          </a:p>
        </p:txBody>
      </p:sp>
      <p:sp>
        <p:nvSpPr>
          <p:cNvPr id="16" name="TextBox 15">
            <a:extLst>
              <a:ext uri="{FF2B5EF4-FFF2-40B4-BE49-F238E27FC236}">
                <a16:creationId xmlns:a16="http://schemas.microsoft.com/office/drawing/2014/main" id="{48B6DF08-5DFF-9F98-56EA-8A4D45F2753C}"/>
              </a:ext>
            </a:extLst>
          </p:cNvPr>
          <p:cNvSpPr txBox="1"/>
          <p:nvPr/>
        </p:nvSpPr>
        <p:spPr>
          <a:xfrm>
            <a:off x="4907154" y="1887484"/>
            <a:ext cx="1761163" cy="261610"/>
          </a:xfrm>
          <a:prstGeom prst="rect">
            <a:avLst/>
          </a:prstGeom>
          <a:noFill/>
        </p:spPr>
        <p:txBody>
          <a:bodyPr wrap="square" rtlCol="0">
            <a:spAutoFit/>
          </a:bodyPr>
          <a:lstStyle/>
          <a:p>
            <a:pPr algn="ctr"/>
            <a:r>
              <a:rPr lang="en-US" sz="1100" b="1"/>
              <a:t>Q2 – Cash Cows </a:t>
            </a:r>
          </a:p>
        </p:txBody>
      </p:sp>
      <p:sp>
        <p:nvSpPr>
          <p:cNvPr id="17" name="TextBox 16">
            <a:extLst>
              <a:ext uri="{FF2B5EF4-FFF2-40B4-BE49-F238E27FC236}">
                <a16:creationId xmlns:a16="http://schemas.microsoft.com/office/drawing/2014/main" id="{064AABBB-A934-C9EF-F88B-A9D7DA3CEDFA}"/>
              </a:ext>
            </a:extLst>
          </p:cNvPr>
          <p:cNvSpPr txBox="1"/>
          <p:nvPr/>
        </p:nvSpPr>
        <p:spPr>
          <a:xfrm>
            <a:off x="2475680" y="3216615"/>
            <a:ext cx="1761163" cy="261610"/>
          </a:xfrm>
          <a:prstGeom prst="rect">
            <a:avLst/>
          </a:prstGeom>
          <a:noFill/>
        </p:spPr>
        <p:txBody>
          <a:bodyPr wrap="square" rtlCol="0">
            <a:spAutoFit/>
          </a:bodyPr>
          <a:lstStyle/>
          <a:p>
            <a:pPr algn="ctr"/>
            <a:r>
              <a:rPr lang="en-US" sz="1100" b="1"/>
              <a:t>Q3 – Need Assessment</a:t>
            </a:r>
          </a:p>
        </p:txBody>
      </p:sp>
      <p:sp>
        <p:nvSpPr>
          <p:cNvPr id="18" name="TextBox 17">
            <a:extLst>
              <a:ext uri="{FF2B5EF4-FFF2-40B4-BE49-F238E27FC236}">
                <a16:creationId xmlns:a16="http://schemas.microsoft.com/office/drawing/2014/main" id="{E4296CEC-28E4-BC55-7155-A630A2D206BC}"/>
              </a:ext>
            </a:extLst>
          </p:cNvPr>
          <p:cNvSpPr txBox="1"/>
          <p:nvPr/>
        </p:nvSpPr>
        <p:spPr>
          <a:xfrm>
            <a:off x="4907153" y="3214564"/>
            <a:ext cx="1761163" cy="261610"/>
          </a:xfrm>
          <a:prstGeom prst="rect">
            <a:avLst/>
          </a:prstGeom>
          <a:noFill/>
        </p:spPr>
        <p:txBody>
          <a:bodyPr wrap="square" rtlCol="0">
            <a:spAutoFit/>
          </a:bodyPr>
          <a:lstStyle/>
          <a:p>
            <a:pPr algn="ctr"/>
            <a:r>
              <a:rPr lang="en-US" sz="1100" b="1"/>
              <a:t>Q4 – Economical</a:t>
            </a:r>
          </a:p>
        </p:txBody>
      </p:sp>
      <p:sp>
        <p:nvSpPr>
          <p:cNvPr id="19" name="TextBox 18">
            <a:extLst>
              <a:ext uri="{FF2B5EF4-FFF2-40B4-BE49-F238E27FC236}">
                <a16:creationId xmlns:a16="http://schemas.microsoft.com/office/drawing/2014/main" id="{87A84B3E-D014-4DA2-6A92-BB115B359653}"/>
              </a:ext>
            </a:extLst>
          </p:cNvPr>
          <p:cNvSpPr txBox="1"/>
          <p:nvPr/>
        </p:nvSpPr>
        <p:spPr>
          <a:xfrm>
            <a:off x="2280993" y="2223329"/>
            <a:ext cx="2150535" cy="430887"/>
          </a:xfrm>
          <a:prstGeom prst="rect">
            <a:avLst/>
          </a:prstGeom>
          <a:noFill/>
        </p:spPr>
        <p:txBody>
          <a:bodyPr wrap="square" rtlCol="0">
            <a:spAutoFit/>
          </a:bodyPr>
          <a:lstStyle/>
          <a:p>
            <a:pPr marL="171450" indent="-171450">
              <a:buFont typeface="Arial" panose="020B0604020202020204" pitchFamily="34" charset="0"/>
              <a:buChar char="•"/>
            </a:pPr>
            <a:r>
              <a:rPr lang="en-US" sz="1100">
                <a:solidFill>
                  <a:schemeClr val="bg1"/>
                </a:solidFill>
              </a:rPr>
              <a:t>Products listed here needs sales and marketing support</a:t>
            </a:r>
          </a:p>
        </p:txBody>
      </p:sp>
      <p:sp>
        <p:nvSpPr>
          <p:cNvPr id="20" name="TextBox 19">
            <a:extLst>
              <a:ext uri="{FF2B5EF4-FFF2-40B4-BE49-F238E27FC236}">
                <a16:creationId xmlns:a16="http://schemas.microsoft.com/office/drawing/2014/main" id="{436B7FDD-36BD-8B7E-33D8-DB8FAB281843}"/>
              </a:ext>
            </a:extLst>
          </p:cNvPr>
          <p:cNvSpPr txBox="1"/>
          <p:nvPr/>
        </p:nvSpPr>
        <p:spPr>
          <a:xfrm>
            <a:off x="4712466" y="2220071"/>
            <a:ext cx="2150535" cy="430887"/>
          </a:xfrm>
          <a:prstGeom prst="rect">
            <a:avLst/>
          </a:prstGeom>
          <a:noFill/>
        </p:spPr>
        <p:txBody>
          <a:bodyPr wrap="square" rtlCol="0">
            <a:spAutoFit/>
          </a:bodyPr>
          <a:lstStyle/>
          <a:p>
            <a:pPr marL="171450" indent="-171450">
              <a:buFont typeface="Arial" panose="020B0604020202020204" pitchFamily="34" charset="0"/>
              <a:buChar char="•"/>
            </a:pPr>
            <a:r>
              <a:rPr lang="en-US" sz="1100">
                <a:solidFill>
                  <a:schemeClr val="bg1"/>
                </a:solidFill>
              </a:rPr>
              <a:t>Products listed here need minimal to no support</a:t>
            </a:r>
          </a:p>
        </p:txBody>
      </p:sp>
      <p:sp>
        <p:nvSpPr>
          <p:cNvPr id="21" name="TextBox 20">
            <a:extLst>
              <a:ext uri="{FF2B5EF4-FFF2-40B4-BE49-F238E27FC236}">
                <a16:creationId xmlns:a16="http://schemas.microsoft.com/office/drawing/2014/main" id="{11200903-D75C-FC84-4B10-B3E749EA49E9}"/>
              </a:ext>
            </a:extLst>
          </p:cNvPr>
          <p:cNvSpPr txBox="1"/>
          <p:nvPr/>
        </p:nvSpPr>
        <p:spPr>
          <a:xfrm>
            <a:off x="4712465" y="3555303"/>
            <a:ext cx="2150535" cy="600164"/>
          </a:xfrm>
          <a:prstGeom prst="rect">
            <a:avLst/>
          </a:prstGeom>
          <a:noFill/>
        </p:spPr>
        <p:txBody>
          <a:bodyPr wrap="square" rtlCol="0">
            <a:spAutoFit/>
          </a:bodyPr>
          <a:lstStyle/>
          <a:p>
            <a:pPr marL="171450" indent="-171450">
              <a:buFont typeface="Arial" panose="020B0604020202020204" pitchFamily="34" charset="0"/>
              <a:buChar char="•"/>
            </a:pPr>
            <a:r>
              <a:rPr lang="en-US" sz="1100">
                <a:solidFill>
                  <a:schemeClr val="bg1"/>
                </a:solidFill>
              </a:rPr>
              <a:t>Products listed here need to reassess ways to increase profitability</a:t>
            </a:r>
          </a:p>
        </p:txBody>
      </p:sp>
      <p:sp>
        <p:nvSpPr>
          <p:cNvPr id="22" name="TextBox 21">
            <a:extLst>
              <a:ext uri="{FF2B5EF4-FFF2-40B4-BE49-F238E27FC236}">
                <a16:creationId xmlns:a16="http://schemas.microsoft.com/office/drawing/2014/main" id="{5C5E0077-CF2F-A3A7-66F3-22B4EC4D990D}"/>
              </a:ext>
            </a:extLst>
          </p:cNvPr>
          <p:cNvSpPr txBox="1"/>
          <p:nvPr/>
        </p:nvSpPr>
        <p:spPr>
          <a:xfrm>
            <a:off x="2280993" y="3559634"/>
            <a:ext cx="2150535" cy="600164"/>
          </a:xfrm>
          <a:prstGeom prst="rect">
            <a:avLst/>
          </a:prstGeom>
          <a:noFill/>
        </p:spPr>
        <p:txBody>
          <a:bodyPr wrap="square" rtlCol="0">
            <a:spAutoFit/>
          </a:bodyPr>
          <a:lstStyle/>
          <a:p>
            <a:pPr marL="171450" indent="-171450">
              <a:buFont typeface="Arial" panose="020B0604020202020204" pitchFamily="34" charset="0"/>
              <a:buChar char="•"/>
            </a:pPr>
            <a:r>
              <a:rPr lang="en-US" sz="1100">
                <a:solidFill>
                  <a:schemeClr val="bg1"/>
                </a:solidFill>
              </a:rPr>
              <a:t>Products listed here are to assessed if support is needed or to be dropped</a:t>
            </a:r>
          </a:p>
        </p:txBody>
      </p:sp>
      <p:sp>
        <p:nvSpPr>
          <p:cNvPr id="23" name="Right Arrow 22">
            <a:extLst>
              <a:ext uri="{FF2B5EF4-FFF2-40B4-BE49-F238E27FC236}">
                <a16:creationId xmlns:a16="http://schemas.microsoft.com/office/drawing/2014/main" id="{62A85377-CDAC-6E0E-B37A-E3438CEC71BC}"/>
              </a:ext>
            </a:extLst>
          </p:cNvPr>
          <p:cNvSpPr/>
          <p:nvPr/>
        </p:nvSpPr>
        <p:spPr>
          <a:xfrm>
            <a:off x="4381501" y="3534799"/>
            <a:ext cx="391609" cy="377850"/>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1C933771-00F7-B3EC-2E11-1FEDBECFE778}"/>
              </a:ext>
            </a:extLst>
          </p:cNvPr>
          <p:cNvSpPr/>
          <p:nvPr/>
        </p:nvSpPr>
        <p:spPr>
          <a:xfrm rot="16200000">
            <a:off x="3160460" y="2867182"/>
            <a:ext cx="391609" cy="377850"/>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39A96971-751F-452A-C59E-970FFE40E759}"/>
              </a:ext>
            </a:extLst>
          </p:cNvPr>
          <p:cNvSpPr/>
          <p:nvPr/>
        </p:nvSpPr>
        <p:spPr>
          <a:xfrm rot="16200000">
            <a:off x="5591934" y="2864443"/>
            <a:ext cx="391609" cy="377850"/>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E67F4E3-3652-FE92-EDBD-4AE927CCE85A}"/>
              </a:ext>
            </a:extLst>
          </p:cNvPr>
          <p:cNvSpPr/>
          <p:nvPr/>
        </p:nvSpPr>
        <p:spPr>
          <a:xfrm>
            <a:off x="4374178" y="2254751"/>
            <a:ext cx="391609" cy="377850"/>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408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Sales Performance </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sp>
        <p:nvSpPr>
          <p:cNvPr id="2" name="Rounded Rectangle 1">
            <a:extLst>
              <a:ext uri="{FF2B5EF4-FFF2-40B4-BE49-F238E27FC236}">
                <a16:creationId xmlns:a16="http://schemas.microsoft.com/office/drawing/2014/main" id="{A16350B0-0D63-3B58-4CCD-D92E0185FC3F}"/>
              </a:ext>
            </a:extLst>
          </p:cNvPr>
          <p:cNvSpPr/>
          <p:nvPr/>
        </p:nvSpPr>
        <p:spPr>
          <a:xfrm>
            <a:off x="719996" y="1720876"/>
            <a:ext cx="1898514" cy="133243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AC42EB-1631-26E9-C261-F9D2D701E67A}"/>
              </a:ext>
            </a:extLst>
          </p:cNvPr>
          <p:cNvSpPr txBox="1"/>
          <p:nvPr/>
        </p:nvSpPr>
        <p:spPr>
          <a:xfrm>
            <a:off x="719996" y="1307528"/>
            <a:ext cx="1898513" cy="307777"/>
          </a:xfrm>
          <a:prstGeom prst="rect">
            <a:avLst/>
          </a:prstGeom>
          <a:noFill/>
        </p:spPr>
        <p:txBody>
          <a:bodyPr wrap="square">
            <a:spAutoFit/>
          </a:bodyPr>
          <a:lstStyle/>
          <a:p>
            <a:pPr algn="ctr"/>
            <a:r>
              <a:rPr lang="en-US" b="1">
                <a:solidFill>
                  <a:schemeClr val="tx1"/>
                </a:solidFill>
              </a:rPr>
              <a:t>METHODOLOGY</a:t>
            </a:r>
          </a:p>
        </p:txBody>
      </p:sp>
      <p:sp>
        <p:nvSpPr>
          <p:cNvPr id="10" name="TextBox 9">
            <a:extLst>
              <a:ext uri="{FF2B5EF4-FFF2-40B4-BE49-F238E27FC236}">
                <a16:creationId xmlns:a16="http://schemas.microsoft.com/office/drawing/2014/main" id="{84C16024-468A-311E-A838-E9B6FA428D5B}"/>
              </a:ext>
            </a:extLst>
          </p:cNvPr>
          <p:cNvSpPr txBox="1"/>
          <p:nvPr/>
        </p:nvSpPr>
        <p:spPr>
          <a:xfrm>
            <a:off x="781396" y="1833097"/>
            <a:ext cx="1837113" cy="1107996"/>
          </a:xfrm>
          <a:prstGeom prst="rect">
            <a:avLst/>
          </a:prstGeom>
          <a:noFill/>
        </p:spPr>
        <p:txBody>
          <a:bodyPr wrap="square" rtlCol="0">
            <a:spAutoFit/>
          </a:bodyPr>
          <a:lstStyle/>
          <a:p>
            <a:pPr marL="228600" indent="-228600">
              <a:buFont typeface="+mj-lt"/>
              <a:buAutoNum type="arabicPeriod"/>
            </a:pPr>
            <a:r>
              <a:rPr lang="en-US" sz="1100" b="1">
                <a:solidFill>
                  <a:srgbClr val="C00000"/>
                </a:solidFill>
              </a:rPr>
              <a:t>Identify Clustering Methodology </a:t>
            </a:r>
          </a:p>
          <a:p>
            <a:pPr marL="228600" indent="-228600">
              <a:buFont typeface="+mj-lt"/>
              <a:buAutoNum type="arabicPeriod"/>
            </a:pPr>
            <a:endParaRPr lang="en-US" sz="1100"/>
          </a:p>
          <a:p>
            <a:pPr marL="228600" indent="-228600">
              <a:buFont typeface="+mj-lt"/>
              <a:buAutoNum type="arabicPeriod"/>
            </a:pPr>
            <a:r>
              <a:rPr lang="en-US" sz="1100"/>
              <a:t>Perform Clustering</a:t>
            </a:r>
          </a:p>
          <a:p>
            <a:pPr marL="228600" indent="-228600">
              <a:buFont typeface="+mj-lt"/>
              <a:buAutoNum type="arabicPeriod"/>
            </a:pPr>
            <a:endParaRPr lang="en-US" sz="1100"/>
          </a:p>
          <a:p>
            <a:pPr marL="228600" indent="-228600">
              <a:buFont typeface="+mj-lt"/>
              <a:buAutoNum type="arabicPeriod"/>
            </a:pPr>
            <a:r>
              <a:rPr lang="en-US" sz="1100"/>
              <a:t>Segment Product IDs</a:t>
            </a:r>
          </a:p>
        </p:txBody>
      </p:sp>
      <p:sp>
        <p:nvSpPr>
          <p:cNvPr id="12" name="TextBox 11">
            <a:extLst>
              <a:ext uri="{FF2B5EF4-FFF2-40B4-BE49-F238E27FC236}">
                <a16:creationId xmlns:a16="http://schemas.microsoft.com/office/drawing/2014/main" id="{8044764F-8541-D2D9-0EAC-E6EEA6EF3774}"/>
              </a:ext>
            </a:extLst>
          </p:cNvPr>
          <p:cNvSpPr txBox="1"/>
          <p:nvPr/>
        </p:nvSpPr>
        <p:spPr>
          <a:xfrm>
            <a:off x="2943871" y="1307528"/>
            <a:ext cx="5480133" cy="307777"/>
          </a:xfrm>
          <a:prstGeom prst="rect">
            <a:avLst/>
          </a:prstGeom>
          <a:noFill/>
        </p:spPr>
        <p:txBody>
          <a:bodyPr wrap="square">
            <a:spAutoFit/>
          </a:bodyPr>
          <a:lstStyle/>
          <a:p>
            <a:pPr algn="ctr"/>
            <a:r>
              <a:rPr lang="en-US" b="1">
                <a:solidFill>
                  <a:schemeClr val="tx1"/>
                </a:solidFill>
              </a:rPr>
              <a:t>IDENTIFY CLUSTERING METHODOLOGY </a:t>
            </a:r>
          </a:p>
        </p:txBody>
      </p:sp>
      <p:graphicFrame>
        <p:nvGraphicFramePr>
          <p:cNvPr id="19" name="Chart 18">
            <a:extLst>
              <a:ext uri="{FF2B5EF4-FFF2-40B4-BE49-F238E27FC236}">
                <a16:creationId xmlns:a16="http://schemas.microsoft.com/office/drawing/2014/main" id="{A6D32496-74B9-0A3D-25E9-933CB0261382}"/>
              </a:ext>
            </a:extLst>
          </p:cNvPr>
          <p:cNvGraphicFramePr/>
          <p:nvPr>
            <p:extLst>
              <p:ext uri="{D42A27DB-BD31-4B8C-83A1-F6EECF244321}">
                <p14:modId xmlns:p14="http://schemas.microsoft.com/office/powerpoint/2010/main" val="275821912"/>
              </p:ext>
            </p:extLst>
          </p:nvPr>
        </p:nvGraphicFramePr>
        <p:xfrm>
          <a:off x="3019706" y="1720875"/>
          <a:ext cx="5328462" cy="2570569"/>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69B949A7-1142-4182-7BE8-1F8CCADB6820}"/>
              </a:ext>
            </a:extLst>
          </p:cNvPr>
          <p:cNvSpPr txBox="1"/>
          <p:nvPr/>
        </p:nvSpPr>
        <p:spPr>
          <a:xfrm>
            <a:off x="706143" y="3341046"/>
            <a:ext cx="1898513" cy="307777"/>
          </a:xfrm>
          <a:prstGeom prst="rect">
            <a:avLst/>
          </a:prstGeom>
          <a:noFill/>
        </p:spPr>
        <p:txBody>
          <a:bodyPr wrap="square">
            <a:spAutoFit/>
          </a:bodyPr>
          <a:lstStyle/>
          <a:p>
            <a:pPr algn="ctr"/>
            <a:r>
              <a:rPr lang="en-US" b="1">
                <a:solidFill>
                  <a:schemeClr val="tx1"/>
                </a:solidFill>
              </a:rPr>
              <a:t>INSIGHT</a:t>
            </a:r>
          </a:p>
        </p:txBody>
      </p:sp>
      <p:sp>
        <p:nvSpPr>
          <p:cNvPr id="21" name="Rounded Rectangle 20">
            <a:extLst>
              <a:ext uri="{FF2B5EF4-FFF2-40B4-BE49-F238E27FC236}">
                <a16:creationId xmlns:a16="http://schemas.microsoft.com/office/drawing/2014/main" id="{CA6CF9E5-E90C-F9A4-3AAF-E2B5C5ACA0B4}"/>
              </a:ext>
            </a:extLst>
          </p:cNvPr>
          <p:cNvSpPr/>
          <p:nvPr/>
        </p:nvSpPr>
        <p:spPr>
          <a:xfrm>
            <a:off x="750695" y="3669903"/>
            <a:ext cx="1898514" cy="933847"/>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A3A813C-F55C-97C5-59A4-03FA818747A1}"/>
              </a:ext>
            </a:extLst>
          </p:cNvPr>
          <p:cNvSpPr txBox="1"/>
          <p:nvPr/>
        </p:nvSpPr>
        <p:spPr>
          <a:xfrm>
            <a:off x="843493" y="3752105"/>
            <a:ext cx="1761163" cy="769441"/>
          </a:xfrm>
          <a:prstGeom prst="rect">
            <a:avLst/>
          </a:prstGeom>
          <a:noFill/>
        </p:spPr>
        <p:txBody>
          <a:bodyPr wrap="square" rtlCol="0">
            <a:spAutoFit/>
          </a:bodyPr>
          <a:lstStyle/>
          <a:p>
            <a:r>
              <a:rPr lang="en-US" sz="1100" b="1" i="1"/>
              <a:t>K Means </a:t>
            </a:r>
            <a:r>
              <a:rPr lang="en-US" sz="1100"/>
              <a:t>Clustering methodology generally have a higher Silhouette Score</a:t>
            </a:r>
          </a:p>
        </p:txBody>
      </p:sp>
      <p:sp>
        <p:nvSpPr>
          <p:cNvPr id="23" name="TextBox 22">
            <a:extLst>
              <a:ext uri="{FF2B5EF4-FFF2-40B4-BE49-F238E27FC236}">
                <a16:creationId xmlns:a16="http://schemas.microsoft.com/office/drawing/2014/main" id="{E913EEE2-ACB6-CF03-DC60-6E6484639DD6}"/>
              </a:ext>
            </a:extLst>
          </p:cNvPr>
          <p:cNvSpPr txBox="1"/>
          <p:nvPr/>
        </p:nvSpPr>
        <p:spPr>
          <a:xfrm>
            <a:off x="3019706" y="4403695"/>
            <a:ext cx="5328462" cy="200055"/>
          </a:xfrm>
          <a:prstGeom prst="rect">
            <a:avLst/>
          </a:prstGeom>
          <a:noFill/>
        </p:spPr>
        <p:txBody>
          <a:bodyPr wrap="square">
            <a:spAutoFit/>
          </a:bodyPr>
          <a:lstStyle/>
          <a:p>
            <a:r>
              <a:rPr lang="en-US" sz="700" i="1">
                <a:solidFill>
                  <a:schemeClr val="tx1"/>
                </a:solidFill>
              </a:rPr>
              <a:t>* </a:t>
            </a:r>
            <a:r>
              <a:rPr lang="en-US" sz="700" b="1" i="1">
                <a:solidFill>
                  <a:schemeClr val="tx1"/>
                </a:solidFill>
              </a:rPr>
              <a:t>List Price </a:t>
            </a:r>
            <a:r>
              <a:rPr lang="en-US" sz="700" i="1">
                <a:solidFill>
                  <a:schemeClr val="tx1"/>
                </a:solidFill>
              </a:rPr>
              <a:t>is used to cluster to identify product type as price list is the closest representation of market standard price</a:t>
            </a:r>
          </a:p>
        </p:txBody>
      </p:sp>
    </p:spTree>
    <p:extLst>
      <p:ext uri="{BB962C8B-B14F-4D97-AF65-F5344CB8AC3E}">
        <p14:creationId xmlns:p14="http://schemas.microsoft.com/office/powerpoint/2010/main" val="60901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37"/>
        <p:cNvGrpSpPr/>
        <p:nvPr/>
      </p:nvGrpSpPr>
      <p:grpSpPr>
        <a:xfrm>
          <a:off x="0" y="0"/>
          <a:ext cx="0" cy="0"/>
          <a:chOff x="0" y="0"/>
          <a:chExt cx="0" cy="0"/>
        </a:xfrm>
      </p:grpSpPr>
      <p:sp>
        <p:nvSpPr>
          <p:cNvPr id="638" name="Google Shape;638;p41"/>
          <p:cNvSpPr/>
          <p:nvPr/>
        </p:nvSpPr>
        <p:spPr>
          <a:xfrm>
            <a:off x="0" y="0"/>
            <a:ext cx="9144000" cy="5143500"/>
          </a:xfrm>
          <a:prstGeom prst="rect">
            <a:avLst/>
          </a:prstGeom>
          <a:solidFill>
            <a:schemeClr val="bg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r>
              <a:rPr kumimoji="0" lang="en" sz="16000" b="1" i="0" u="none" strike="noStrike" kern="0" cap="none" spc="0" normalizeH="0" baseline="0" noProof="0">
                <a:ln>
                  <a:noFill/>
                </a:ln>
                <a:solidFill>
                  <a:srgbClr val="FFF55C"/>
                </a:solidFill>
                <a:effectLst/>
                <a:uLnTx/>
                <a:uFillTx/>
                <a:latin typeface="Lobster Two"/>
                <a:sym typeface="Lobster Two"/>
              </a:rPr>
              <a:t>        </a:t>
            </a:r>
          </a:p>
          <a:p>
            <a:pPr marL="0" lvl="0" indent="0" algn="l" rtl="0">
              <a:spcBef>
                <a:spcPts val="0"/>
              </a:spcBef>
              <a:spcAft>
                <a:spcPts val="0"/>
              </a:spcAft>
              <a:buNone/>
            </a:pPr>
            <a:r>
              <a:rPr lang="en" sz="16000" b="1">
                <a:solidFill>
                  <a:srgbClr val="FFF55C"/>
                </a:solidFill>
                <a:latin typeface="Lobster Two"/>
                <a:sym typeface="Lobster Two"/>
              </a:rPr>
              <a:t>        </a:t>
            </a:r>
            <a:r>
              <a:rPr kumimoji="0" lang="en" sz="16000" b="1" i="0" u="none" strike="noStrike" kern="0" cap="none" spc="0" normalizeH="0" baseline="0" noProof="0">
                <a:ln>
                  <a:noFill/>
                </a:ln>
                <a:solidFill>
                  <a:srgbClr val="FFF55C"/>
                </a:solidFill>
                <a:effectLst/>
                <a:uLnTx/>
                <a:uFillTx/>
                <a:latin typeface="Lobster Two"/>
                <a:sym typeface="Lobster Two"/>
              </a:rPr>
              <a:t>01</a:t>
            </a:r>
            <a:endParaRPr/>
          </a:p>
        </p:txBody>
      </p:sp>
      <p:cxnSp>
        <p:nvCxnSpPr>
          <p:cNvPr id="640" name="Google Shape;640;p41"/>
          <p:cNvCxnSpPr/>
          <p:nvPr/>
        </p:nvCxnSpPr>
        <p:spPr>
          <a:xfrm>
            <a:off x="3316584" y="2514867"/>
            <a:ext cx="2678100" cy="0"/>
          </a:xfrm>
          <a:prstGeom prst="straightConnector1">
            <a:avLst/>
          </a:prstGeom>
          <a:noFill/>
          <a:ln w="9525" cap="flat" cmpd="sng">
            <a:solidFill>
              <a:schemeClr val="dk1"/>
            </a:solidFill>
            <a:prstDash val="solid"/>
            <a:round/>
            <a:headEnd type="none" w="med" len="med"/>
            <a:tailEnd type="none" w="med" len="med"/>
          </a:ln>
        </p:spPr>
      </p:cxnSp>
      <p:sp>
        <p:nvSpPr>
          <p:cNvPr id="2" name="Google Shape;202;p32">
            <a:extLst>
              <a:ext uri="{FF2B5EF4-FFF2-40B4-BE49-F238E27FC236}">
                <a16:creationId xmlns:a16="http://schemas.microsoft.com/office/drawing/2014/main" id="{48758C11-7ADD-37AF-2B86-43854603C6B7}"/>
              </a:ext>
            </a:extLst>
          </p:cNvPr>
          <p:cNvSpPr txBox="1">
            <a:spLocks/>
          </p:cNvSpPr>
          <p:nvPr/>
        </p:nvSpPr>
        <p:spPr>
          <a:xfrm>
            <a:off x="2183219" y="492919"/>
            <a:ext cx="4777562" cy="12310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4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4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4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4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4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4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4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4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4800" b="1" i="0" u="none" strike="noStrike" cap="none">
                <a:solidFill>
                  <a:schemeClr val="accent1"/>
                </a:solidFill>
                <a:latin typeface="Lobster Two"/>
                <a:ea typeface="Lobster Two"/>
                <a:cs typeface="Lobster Two"/>
                <a:sym typeface="Lobster Two"/>
              </a:defRPr>
            </a:lvl9pPr>
          </a:lstStyle>
          <a:p>
            <a:pPr algn="ctr"/>
            <a:r>
              <a:rPr lang="en-US" sz="5400"/>
              <a:t>Introduction</a:t>
            </a:r>
          </a:p>
        </p:txBody>
      </p:sp>
      <p:sp>
        <p:nvSpPr>
          <p:cNvPr id="6" name="Google Shape;203;p32">
            <a:extLst>
              <a:ext uri="{FF2B5EF4-FFF2-40B4-BE49-F238E27FC236}">
                <a16:creationId xmlns:a16="http://schemas.microsoft.com/office/drawing/2014/main" id="{5FB6D767-A3B5-00C3-9A83-6E27D057544E}"/>
              </a:ext>
            </a:extLst>
          </p:cNvPr>
          <p:cNvSpPr txBox="1">
            <a:spLocks/>
          </p:cNvSpPr>
          <p:nvPr/>
        </p:nvSpPr>
        <p:spPr>
          <a:xfrm>
            <a:off x="2416098" y="1723925"/>
            <a:ext cx="4609170" cy="104461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b="1">
                <a:solidFill>
                  <a:srgbClr val="FFFFFF"/>
                </a:solidFill>
                <a:latin typeface="Krub"/>
                <a:cs typeface="Krub"/>
              </a:rPr>
              <a:t>Lets start with </a:t>
            </a:r>
            <a:r>
              <a:rPr lang="en-US" sz="2000" b="1">
                <a:solidFill>
                  <a:srgbClr val="FFFFFF"/>
                </a:solidFill>
                <a:latin typeface="Krub"/>
                <a:cs typeface="Krub"/>
                <a:sym typeface="Krub"/>
              </a:rPr>
              <a:t>introduction</a:t>
            </a:r>
            <a:r>
              <a:rPr lang="en-US" sz="2000" b="1">
                <a:solidFill>
                  <a:srgbClr val="FFFFFF"/>
                </a:solidFill>
                <a:latin typeface="Krub"/>
                <a:cs typeface="Krub"/>
              </a:rPr>
              <a:t>, Scope of the project and data set used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Sales Performance </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sp>
        <p:nvSpPr>
          <p:cNvPr id="2" name="Rounded Rectangle 1">
            <a:extLst>
              <a:ext uri="{FF2B5EF4-FFF2-40B4-BE49-F238E27FC236}">
                <a16:creationId xmlns:a16="http://schemas.microsoft.com/office/drawing/2014/main" id="{5E62FC50-2863-F1DA-39DB-720D55381240}"/>
              </a:ext>
            </a:extLst>
          </p:cNvPr>
          <p:cNvSpPr/>
          <p:nvPr/>
        </p:nvSpPr>
        <p:spPr>
          <a:xfrm>
            <a:off x="719996" y="1720876"/>
            <a:ext cx="1898514" cy="133243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1840729-AB82-B79A-4142-B79B773BF1CA}"/>
              </a:ext>
            </a:extLst>
          </p:cNvPr>
          <p:cNvSpPr txBox="1"/>
          <p:nvPr/>
        </p:nvSpPr>
        <p:spPr>
          <a:xfrm>
            <a:off x="719996" y="1307528"/>
            <a:ext cx="1898513" cy="307777"/>
          </a:xfrm>
          <a:prstGeom prst="rect">
            <a:avLst/>
          </a:prstGeom>
          <a:noFill/>
        </p:spPr>
        <p:txBody>
          <a:bodyPr wrap="square">
            <a:spAutoFit/>
          </a:bodyPr>
          <a:lstStyle/>
          <a:p>
            <a:pPr algn="ctr"/>
            <a:r>
              <a:rPr lang="en-US" b="1">
                <a:solidFill>
                  <a:schemeClr val="tx1"/>
                </a:solidFill>
              </a:rPr>
              <a:t>METHODOLOGY</a:t>
            </a:r>
          </a:p>
        </p:txBody>
      </p:sp>
      <p:sp>
        <p:nvSpPr>
          <p:cNvPr id="10" name="TextBox 9">
            <a:extLst>
              <a:ext uri="{FF2B5EF4-FFF2-40B4-BE49-F238E27FC236}">
                <a16:creationId xmlns:a16="http://schemas.microsoft.com/office/drawing/2014/main" id="{0447D3C7-0A3D-5183-4744-CCD7CAC23984}"/>
              </a:ext>
            </a:extLst>
          </p:cNvPr>
          <p:cNvSpPr txBox="1"/>
          <p:nvPr/>
        </p:nvSpPr>
        <p:spPr>
          <a:xfrm>
            <a:off x="781396" y="1833097"/>
            <a:ext cx="1837113" cy="1107996"/>
          </a:xfrm>
          <a:prstGeom prst="rect">
            <a:avLst/>
          </a:prstGeom>
          <a:noFill/>
        </p:spPr>
        <p:txBody>
          <a:bodyPr wrap="square" rtlCol="0">
            <a:spAutoFit/>
          </a:bodyPr>
          <a:lstStyle/>
          <a:p>
            <a:pPr marL="228600" indent="-228600">
              <a:buFont typeface="+mj-lt"/>
              <a:buAutoNum type="arabicPeriod"/>
            </a:pPr>
            <a:r>
              <a:rPr lang="en-US" sz="1100"/>
              <a:t>Identify Clustering Methodology </a:t>
            </a:r>
          </a:p>
          <a:p>
            <a:pPr marL="228600" indent="-228600">
              <a:buFont typeface="+mj-lt"/>
              <a:buAutoNum type="arabicPeriod"/>
            </a:pPr>
            <a:endParaRPr lang="en-US" sz="1100"/>
          </a:p>
          <a:p>
            <a:pPr marL="228600" indent="-228600">
              <a:buFont typeface="+mj-lt"/>
              <a:buAutoNum type="arabicPeriod"/>
            </a:pPr>
            <a:r>
              <a:rPr lang="en-US" sz="1100" b="1">
                <a:solidFill>
                  <a:srgbClr val="C00000"/>
                </a:solidFill>
              </a:rPr>
              <a:t>Perform Clustering</a:t>
            </a:r>
          </a:p>
          <a:p>
            <a:pPr marL="228600" indent="-228600">
              <a:buFont typeface="+mj-lt"/>
              <a:buAutoNum type="arabicPeriod"/>
            </a:pPr>
            <a:endParaRPr lang="en-US" sz="1100"/>
          </a:p>
          <a:p>
            <a:pPr marL="228600" indent="-228600">
              <a:buFont typeface="+mj-lt"/>
              <a:buAutoNum type="arabicPeriod"/>
            </a:pPr>
            <a:r>
              <a:rPr lang="en-US" sz="1100"/>
              <a:t>Segment Product IDs</a:t>
            </a:r>
          </a:p>
        </p:txBody>
      </p:sp>
      <p:sp>
        <p:nvSpPr>
          <p:cNvPr id="12" name="TextBox 11">
            <a:extLst>
              <a:ext uri="{FF2B5EF4-FFF2-40B4-BE49-F238E27FC236}">
                <a16:creationId xmlns:a16="http://schemas.microsoft.com/office/drawing/2014/main" id="{7CB4AA4A-FF58-B1CF-B9D4-DEA285572897}"/>
              </a:ext>
            </a:extLst>
          </p:cNvPr>
          <p:cNvSpPr txBox="1"/>
          <p:nvPr/>
        </p:nvSpPr>
        <p:spPr>
          <a:xfrm>
            <a:off x="2943871" y="1307528"/>
            <a:ext cx="5480133" cy="307777"/>
          </a:xfrm>
          <a:prstGeom prst="rect">
            <a:avLst/>
          </a:prstGeom>
          <a:noFill/>
        </p:spPr>
        <p:txBody>
          <a:bodyPr wrap="square">
            <a:spAutoFit/>
          </a:bodyPr>
          <a:lstStyle/>
          <a:p>
            <a:pPr algn="ctr"/>
            <a:r>
              <a:rPr lang="en-US" b="1">
                <a:solidFill>
                  <a:schemeClr val="tx1"/>
                </a:solidFill>
              </a:rPr>
              <a:t>IDENTIFY NUMBER OF CLUSTER</a:t>
            </a:r>
          </a:p>
        </p:txBody>
      </p:sp>
      <p:graphicFrame>
        <p:nvGraphicFramePr>
          <p:cNvPr id="19" name="Chart 18">
            <a:extLst>
              <a:ext uri="{FF2B5EF4-FFF2-40B4-BE49-F238E27FC236}">
                <a16:creationId xmlns:a16="http://schemas.microsoft.com/office/drawing/2014/main" id="{1A193C73-D37F-E6F5-FDC6-9343367C2208}"/>
              </a:ext>
            </a:extLst>
          </p:cNvPr>
          <p:cNvGraphicFramePr/>
          <p:nvPr>
            <p:extLst>
              <p:ext uri="{D42A27DB-BD31-4B8C-83A1-F6EECF244321}">
                <p14:modId xmlns:p14="http://schemas.microsoft.com/office/powerpoint/2010/main" val="2288505281"/>
              </p:ext>
            </p:extLst>
          </p:nvPr>
        </p:nvGraphicFramePr>
        <p:xfrm>
          <a:off x="3019705" y="1720876"/>
          <a:ext cx="5404299" cy="2882874"/>
        </p:xfrm>
        <a:graphic>
          <a:graphicData uri="http://schemas.openxmlformats.org/drawingml/2006/chart">
            <c:chart xmlns:c="http://schemas.openxmlformats.org/drawingml/2006/chart" xmlns:r="http://schemas.openxmlformats.org/officeDocument/2006/relationships" r:id="rId3"/>
          </a:graphicData>
        </a:graphic>
      </p:graphicFrame>
      <p:sp>
        <p:nvSpPr>
          <p:cNvPr id="20" name="TextBox 19">
            <a:extLst>
              <a:ext uri="{FF2B5EF4-FFF2-40B4-BE49-F238E27FC236}">
                <a16:creationId xmlns:a16="http://schemas.microsoft.com/office/drawing/2014/main" id="{A263D86B-EFB5-B6D4-9EE9-EA325ABD80AC}"/>
              </a:ext>
            </a:extLst>
          </p:cNvPr>
          <p:cNvSpPr txBox="1"/>
          <p:nvPr/>
        </p:nvSpPr>
        <p:spPr>
          <a:xfrm>
            <a:off x="706143" y="3341046"/>
            <a:ext cx="1898513" cy="307777"/>
          </a:xfrm>
          <a:prstGeom prst="rect">
            <a:avLst/>
          </a:prstGeom>
          <a:noFill/>
        </p:spPr>
        <p:txBody>
          <a:bodyPr wrap="square">
            <a:spAutoFit/>
          </a:bodyPr>
          <a:lstStyle/>
          <a:p>
            <a:pPr algn="ctr"/>
            <a:r>
              <a:rPr lang="en-US" b="1">
                <a:solidFill>
                  <a:schemeClr val="tx1"/>
                </a:solidFill>
              </a:rPr>
              <a:t>INSIGHT</a:t>
            </a:r>
          </a:p>
        </p:txBody>
      </p:sp>
      <p:sp>
        <p:nvSpPr>
          <p:cNvPr id="21" name="Rounded Rectangle 20">
            <a:extLst>
              <a:ext uri="{FF2B5EF4-FFF2-40B4-BE49-F238E27FC236}">
                <a16:creationId xmlns:a16="http://schemas.microsoft.com/office/drawing/2014/main" id="{A75BB29C-0EBE-B370-2048-CAF764D3C7CB}"/>
              </a:ext>
            </a:extLst>
          </p:cNvPr>
          <p:cNvSpPr/>
          <p:nvPr/>
        </p:nvSpPr>
        <p:spPr>
          <a:xfrm>
            <a:off x="750695" y="3669903"/>
            <a:ext cx="1898514" cy="933847"/>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958C2C8-D6CF-568E-CD34-51DF5A617AAD}"/>
              </a:ext>
            </a:extLst>
          </p:cNvPr>
          <p:cNvSpPr txBox="1"/>
          <p:nvPr/>
        </p:nvSpPr>
        <p:spPr>
          <a:xfrm>
            <a:off x="843493" y="3782125"/>
            <a:ext cx="1761163" cy="769441"/>
          </a:xfrm>
          <a:prstGeom prst="rect">
            <a:avLst/>
          </a:prstGeom>
          <a:noFill/>
        </p:spPr>
        <p:txBody>
          <a:bodyPr wrap="square" rtlCol="0">
            <a:spAutoFit/>
          </a:bodyPr>
          <a:lstStyle/>
          <a:p>
            <a:r>
              <a:rPr lang="en-US" sz="1100"/>
              <a:t>Visually, through elbow method, </a:t>
            </a:r>
            <a:r>
              <a:rPr lang="en-US" sz="1100" b="1"/>
              <a:t>14 is the optimal number of clusters </a:t>
            </a:r>
          </a:p>
        </p:txBody>
      </p:sp>
      <p:cxnSp>
        <p:nvCxnSpPr>
          <p:cNvPr id="23" name="Straight Connector 22">
            <a:extLst>
              <a:ext uri="{FF2B5EF4-FFF2-40B4-BE49-F238E27FC236}">
                <a16:creationId xmlns:a16="http://schemas.microsoft.com/office/drawing/2014/main" id="{14422B41-10C1-F309-EE20-27E9FABFABFB}"/>
              </a:ext>
            </a:extLst>
          </p:cNvPr>
          <p:cNvCxnSpPr/>
          <p:nvPr/>
        </p:nvCxnSpPr>
        <p:spPr>
          <a:xfrm flipV="1">
            <a:off x="5921464" y="2317173"/>
            <a:ext cx="0" cy="1766454"/>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22283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pic>
        <p:nvPicPr>
          <p:cNvPr id="131" name="Picture 130">
            <a:extLst>
              <a:ext uri="{FF2B5EF4-FFF2-40B4-BE49-F238E27FC236}">
                <a16:creationId xmlns:a16="http://schemas.microsoft.com/office/drawing/2014/main" id="{BC2C6ADE-B429-540C-33DA-F75DC7E903B0}"/>
              </a:ext>
            </a:extLst>
          </p:cNvPr>
          <p:cNvPicPr>
            <a:picLocks noChangeAspect="1"/>
          </p:cNvPicPr>
          <p:nvPr/>
        </p:nvPicPr>
        <p:blipFill>
          <a:blip r:embed="rId3"/>
          <a:stretch>
            <a:fillRect/>
          </a:stretch>
        </p:blipFill>
        <p:spPr>
          <a:xfrm>
            <a:off x="3256143" y="1793925"/>
            <a:ext cx="5106461" cy="3022191"/>
          </a:xfrm>
          <a:prstGeom prst="rect">
            <a:avLst/>
          </a:prstGeom>
        </p:spPr>
      </p:pic>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Sales Performance </a:t>
            </a:r>
            <a:endParaRPr/>
          </a:p>
        </p:txBody>
      </p:sp>
      <p:cxnSp>
        <p:nvCxnSpPr>
          <p:cNvPr id="137" name="Google Shape;137;p27"/>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sp>
        <p:nvSpPr>
          <p:cNvPr id="2" name="Rounded Rectangle 1">
            <a:extLst>
              <a:ext uri="{FF2B5EF4-FFF2-40B4-BE49-F238E27FC236}">
                <a16:creationId xmlns:a16="http://schemas.microsoft.com/office/drawing/2014/main" id="{F1290069-8A0E-8206-1E31-2B3E8883C155}"/>
              </a:ext>
            </a:extLst>
          </p:cNvPr>
          <p:cNvSpPr/>
          <p:nvPr/>
        </p:nvSpPr>
        <p:spPr>
          <a:xfrm>
            <a:off x="719996" y="1720876"/>
            <a:ext cx="1898514" cy="133243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B6886E1-4077-F88F-62DF-7DC16CC49A1F}"/>
              </a:ext>
            </a:extLst>
          </p:cNvPr>
          <p:cNvSpPr txBox="1"/>
          <p:nvPr/>
        </p:nvSpPr>
        <p:spPr>
          <a:xfrm>
            <a:off x="719996" y="1307528"/>
            <a:ext cx="1898513" cy="307777"/>
          </a:xfrm>
          <a:prstGeom prst="rect">
            <a:avLst/>
          </a:prstGeom>
          <a:noFill/>
        </p:spPr>
        <p:txBody>
          <a:bodyPr wrap="square">
            <a:spAutoFit/>
          </a:bodyPr>
          <a:lstStyle/>
          <a:p>
            <a:pPr algn="ctr"/>
            <a:r>
              <a:rPr lang="en-US" b="1">
                <a:solidFill>
                  <a:schemeClr val="tx1"/>
                </a:solidFill>
              </a:rPr>
              <a:t>METHODOLOGY</a:t>
            </a:r>
          </a:p>
        </p:txBody>
      </p:sp>
      <p:sp>
        <p:nvSpPr>
          <p:cNvPr id="10" name="TextBox 9">
            <a:extLst>
              <a:ext uri="{FF2B5EF4-FFF2-40B4-BE49-F238E27FC236}">
                <a16:creationId xmlns:a16="http://schemas.microsoft.com/office/drawing/2014/main" id="{D04FEA40-BC6C-69BB-9531-8350CEBAEE09}"/>
              </a:ext>
            </a:extLst>
          </p:cNvPr>
          <p:cNvSpPr txBox="1"/>
          <p:nvPr/>
        </p:nvSpPr>
        <p:spPr>
          <a:xfrm>
            <a:off x="781396" y="1833097"/>
            <a:ext cx="1837113" cy="1107996"/>
          </a:xfrm>
          <a:prstGeom prst="rect">
            <a:avLst/>
          </a:prstGeom>
          <a:noFill/>
        </p:spPr>
        <p:txBody>
          <a:bodyPr wrap="square" rtlCol="0">
            <a:spAutoFit/>
          </a:bodyPr>
          <a:lstStyle/>
          <a:p>
            <a:pPr marL="228600" indent="-228600">
              <a:buFont typeface="+mj-lt"/>
              <a:buAutoNum type="arabicPeriod"/>
            </a:pPr>
            <a:r>
              <a:rPr lang="en-US" sz="1100"/>
              <a:t>Identify Clustering Methodology </a:t>
            </a:r>
          </a:p>
          <a:p>
            <a:pPr marL="228600" indent="-228600">
              <a:buFont typeface="+mj-lt"/>
              <a:buAutoNum type="arabicPeriod"/>
            </a:pPr>
            <a:endParaRPr lang="en-US" sz="1100"/>
          </a:p>
          <a:p>
            <a:pPr marL="228600" indent="-228600">
              <a:buFont typeface="+mj-lt"/>
              <a:buAutoNum type="arabicPeriod"/>
            </a:pPr>
            <a:r>
              <a:rPr lang="en-US" sz="1100"/>
              <a:t>Perform Clustering</a:t>
            </a:r>
          </a:p>
          <a:p>
            <a:pPr marL="228600" indent="-228600">
              <a:buFont typeface="+mj-lt"/>
              <a:buAutoNum type="arabicPeriod"/>
            </a:pPr>
            <a:endParaRPr lang="en-US" sz="1100"/>
          </a:p>
          <a:p>
            <a:pPr marL="228600" indent="-228600">
              <a:buFont typeface="+mj-lt"/>
              <a:buAutoNum type="arabicPeriod"/>
            </a:pPr>
            <a:r>
              <a:rPr lang="en-US" sz="1100" b="1">
                <a:solidFill>
                  <a:srgbClr val="C00000"/>
                </a:solidFill>
              </a:rPr>
              <a:t>Segment Product IDs</a:t>
            </a:r>
          </a:p>
        </p:txBody>
      </p:sp>
      <p:sp>
        <p:nvSpPr>
          <p:cNvPr id="12" name="TextBox 11">
            <a:extLst>
              <a:ext uri="{FF2B5EF4-FFF2-40B4-BE49-F238E27FC236}">
                <a16:creationId xmlns:a16="http://schemas.microsoft.com/office/drawing/2014/main" id="{21FCF61E-CE0A-CC8B-DBF1-5D3E6F63C33A}"/>
              </a:ext>
            </a:extLst>
          </p:cNvPr>
          <p:cNvSpPr txBox="1"/>
          <p:nvPr/>
        </p:nvSpPr>
        <p:spPr>
          <a:xfrm>
            <a:off x="3677920" y="1307528"/>
            <a:ext cx="4612640" cy="307777"/>
          </a:xfrm>
          <a:prstGeom prst="rect">
            <a:avLst/>
          </a:prstGeom>
          <a:noFill/>
        </p:spPr>
        <p:txBody>
          <a:bodyPr wrap="square">
            <a:spAutoFit/>
          </a:bodyPr>
          <a:lstStyle/>
          <a:p>
            <a:pPr algn="ctr"/>
            <a:r>
              <a:rPr lang="en-US" b="1">
                <a:solidFill>
                  <a:schemeClr val="tx1"/>
                </a:solidFill>
              </a:rPr>
              <a:t>QUADRANT  ANALYSIS</a:t>
            </a:r>
          </a:p>
        </p:txBody>
      </p:sp>
      <p:sp>
        <p:nvSpPr>
          <p:cNvPr id="42" name="TextBox 41">
            <a:extLst>
              <a:ext uri="{FF2B5EF4-FFF2-40B4-BE49-F238E27FC236}">
                <a16:creationId xmlns:a16="http://schemas.microsoft.com/office/drawing/2014/main" id="{DB6571BE-BC56-321F-3923-150297F11C3F}"/>
              </a:ext>
            </a:extLst>
          </p:cNvPr>
          <p:cNvSpPr txBox="1"/>
          <p:nvPr/>
        </p:nvSpPr>
        <p:spPr>
          <a:xfrm>
            <a:off x="4303767" y="2387095"/>
            <a:ext cx="1288472" cy="261610"/>
          </a:xfrm>
          <a:prstGeom prst="rect">
            <a:avLst/>
          </a:prstGeom>
          <a:noFill/>
        </p:spPr>
        <p:txBody>
          <a:bodyPr wrap="square">
            <a:spAutoFit/>
          </a:bodyPr>
          <a:lstStyle/>
          <a:p>
            <a:pPr algn="ctr"/>
            <a:r>
              <a:rPr lang="en-PH" sz="1100" b="0" i="0">
                <a:solidFill>
                  <a:srgbClr val="212121"/>
                </a:solidFill>
                <a:effectLst/>
                <a:latin typeface="Roboto" panose="02000000000000000000" pitchFamily="2" charset="0"/>
              </a:rPr>
              <a:t> [clusters - 9]</a:t>
            </a:r>
            <a:endParaRPr lang="en-US" sz="1100"/>
          </a:p>
        </p:txBody>
      </p:sp>
      <p:sp>
        <p:nvSpPr>
          <p:cNvPr id="44" name="TextBox 43">
            <a:extLst>
              <a:ext uri="{FF2B5EF4-FFF2-40B4-BE49-F238E27FC236}">
                <a16:creationId xmlns:a16="http://schemas.microsoft.com/office/drawing/2014/main" id="{C9C75A8E-0E9D-F5B5-B0FB-800DD74B7BF4}"/>
              </a:ext>
            </a:extLst>
          </p:cNvPr>
          <p:cNvSpPr txBox="1"/>
          <p:nvPr/>
        </p:nvSpPr>
        <p:spPr>
          <a:xfrm>
            <a:off x="6308357" y="2364011"/>
            <a:ext cx="1722738" cy="261610"/>
          </a:xfrm>
          <a:prstGeom prst="rect">
            <a:avLst/>
          </a:prstGeom>
          <a:noFill/>
        </p:spPr>
        <p:txBody>
          <a:bodyPr wrap="square">
            <a:spAutoFit/>
          </a:bodyPr>
          <a:lstStyle/>
          <a:p>
            <a:pPr algn="ctr"/>
            <a:r>
              <a:rPr lang="en-PH" sz="1100" b="0" i="0">
                <a:solidFill>
                  <a:srgbClr val="212121"/>
                </a:solidFill>
                <a:effectLst/>
                <a:latin typeface="Roboto" panose="02000000000000000000" pitchFamily="2" charset="0"/>
              </a:rPr>
              <a:t>[clusters - 3, 4, 6, 7, 8]</a:t>
            </a:r>
            <a:endParaRPr lang="en-US" sz="1100"/>
          </a:p>
        </p:txBody>
      </p:sp>
      <p:sp>
        <p:nvSpPr>
          <p:cNvPr id="45" name="TextBox 44">
            <a:extLst>
              <a:ext uri="{FF2B5EF4-FFF2-40B4-BE49-F238E27FC236}">
                <a16:creationId xmlns:a16="http://schemas.microsoft.com/office/drawing/2014/main" id="{2A27A3B6-0DAC-570C-3845-A2435AF10FA1}"/>
              </a:ext>
            </a:extLst>
          </p:cNvPr>
          <p:cNvSpPr txBox="1"/>
          <p:nvPr/>
        </p:nvSpPr>
        <p:spPr>
          <a:xfrm>
            <a:off x="4086634" y="3630960"/>
            <a:ext cx="1722739" cy="261610"/>
          </a:xfrm>
          <a:prstGeom prst="rect">
            <a:avLst/>
          </a:prstGeom>
          <a:noFill/>
        </p:spPr>
        <p:txBody>
          <a:bodyPr wrap="square">
            <a:spAutoFit/>
          </a:bodyPr>
          <a:lstStyle/>
          <a:p>
            <a:pPr algn="ctr"/>
            <a:r>
              <a:rPr lang="en-PH" sz="1100" b="0" i="0">
                <a:solidFill>
                  <a:srgbClr val="212121"/>
                </a:solidFill>
                <a:effectLst/>
                <a:latin typeface="Roboto" panose="02000000000000000000" pitchFamily="2" charset="0"/>
              </a:rPr>
              <a:t>[clusters - 0, 5]</a:t>
            </a:r>
            <a:endParaRPr lang="en-US" sz="1100"/>
          </a:p>
        </p:txBody>
      </p:sp>
      <p:sp>
        <p:nvSpPr>
          <p:cNvPr id="46" name="TextBox 45">
            <a:extLst>
              <a:ext uri="{FF2B5EF4-FFF2-40B4-BE49-F238E27FC236}">
                <a16:creationId xmlns:a16="http://schemas.microsoft.com/office/drawing/2014/main" id="{4D68C56C-366D-0129-864A-E88A3F8CA53A}"/>
              </a:ext>
            </a:extLst>
          </p:cNvPr>
          <p:cNvSpPr txBox="1"/>
          <p:nvPr/>
        </p:nvSpPr>
        <p:spPr>
          <a:xfrm>
            <a:off x="6308357" y="3630960"/>
            <a:ext cx="1722739" cy="261610"/>
          </a:xfrm>
          <a:prstGeom prst="rect">
            <a:avLst/>
          </a:prstGeom>
          <a:noFill/>
        </p:spPr>
        <p:txBody>
          <a:bodyPr wrap="square">
            <a:spAutoFit/>
          </a:bodyPr>
          <a:lstStyle/>
          <a:p>
            <a:pPr algn="ctr"/>
            <a:r>
              <a:rPr lang="en-PH" sz="1100" b="0" i="0">
                <a:solidFill>
                  <a:srgbClr val="212121"/>
                </a:solidFill>
                <a:effectLst/>
                <a:latin typeface="Roboto" panose="02000000000000000000" pitchFamily="2" charset="0"/>
              </a:rPr>
              <a:t>[clusters - 1, 2]</a:t>
            </a:r>
            <a:endParaRPr lang="en-US" sz="1100"/>
          </a:p>
        </p:txBody>
      </p:sp>
    </p:spTree>
    <p:extLst>
      <p:ext uri="{BB962C8B-B14F-4D97-AF65-F5344CB8AC3E}">
        <p14:creationId xmlns:p14="http://schemas.microsoft.com/office/powerpoint/2010/main" val="884852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p:nvPr/>
        </p:nvSpPr>
        <p:spPr>
          <a:xfrm>
            <a:off x="-1066648" y="-733426"/>
            <a:ext cx="11788901" cy="7195569"/>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28936BDD-CFE4-15E6-4227-923BF4116E64}"/>
              </a:ext>
            </a:extLst>
          </p:cNvPr>
          <p:cNvPicPr>
            <a:picLocks noChangeAspect="1" noChangeArrowheads="1"/>
          </p:cNvPicPr>
          <p:nvPr/>
        </p:nvPicPr>
        <p:blipFill>
          <a:blip r:embed="rId3">
            <a:alphaModFix amt="70000"/>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72436" y="0"/>
            <a:ext cx="10313650" cy="5143500"/>
          </a:xfrm>
          <a:prstGeom prst="rect">
            <a:avLst/>
          </a:prstGeom>
          <a:noFill/>
          <a:extLst>
            <a:ext uri="{909E8E84-426E-40DD-AFC4-6F175D3DCCD1}">
              <a14:hiddenFill xmlns:a14="http://schemas.microsoft.com/office/drawing/2010/main">
                <a:solidFill>
                  <a:srgbClr val="FFFFFF"/>
                </a:solidFill>
              </a14:hiddenFill>
            </a:ext>
          </a:extLst>
        </p:spPr>
      </p:pic>
      <p:sp>
        <p:nvSpPr>
          <p:cNvPr id="201" name="Google Shape;201;p32"/>
          <p:cNvSpPr txBox="1">
            <a:spLocks noGrp="1"/>
          </p:cNvSpPr>
          <p:nvPr>
            <p:ph type="title" idx="2"/>
          </p:nvPr>
        </p:nvSpPr>
        <p:spPr>
          <a:xfrm>
            <a:off x="3044106" y="3317450"/>
            <a:ext cx="3008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02" name="Google Shape;202;p32"/>
          <p:cNvSpPr txBox="1">
            <a:spLocks noGrp="1"/>
          </p:cNvSpPr>
          <p:nvPr>
            <p:ph type="ctrTitle"/>
          </p:nvPr>
        </p:nvSpPr>
        <p:spPr>
          <a:xfrm>
            <a:off x="2183219" y="492919"/>
            <a:ext cx="4777562" cy="12310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a:t>Simple </a:t>
            </a:r>
            <a:br>
              <a:rPr lang="en-US" sz="4000"/>
            </a:br>
            <a:r>
              <a:rPr lang="en-US" sz="4000"/>
              <a:t>Recommender System</a:t>
            </a:r>
            <a:endParaRPr sz="4000"/>
          </a:p>
        </p:txBody>
      </p:sp>
      <p:sp>
        <p:nvSpPr>
          <p:cNvPr id="203" name="Google Shape;203;p32"/>
          <p:cNvSpPr txBox="1">
            <a:spLocks noGrp="1"/>
          </p:cNvSpPr>
          <p:nvPr>
            <p:ph type="subTitle" idx="1"/>
          </p:nvPr>
        </p:nvSpPr>
        <p:spPr>
          <a:xfrm>
            <a:off x="2368506" y="1723925"/>
            <a:ext cx="43593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can we improve customer experience</a:t>
            </a:r>
            <a:endParaRPr/>
          </a:p>
        </p:txBody>
      </p:sp>
      <p:cxnSp>
        <p:nvCxnSpPr>
          <p:cNvPr id="204" name="Google Shape;204;p32"/>
          <p:cNvCxnSpPr/>
          <p:nvPr/>
        </p:nvCxnSpPr>
        <p:spPr>
          <a:xfrm>
            <a:off x="2326356" y="2571750"/>
            <a:ext cx="4443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986836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2050" name="Picture 2">
            <a:extLst>
              <a:ext uri="{FF2B5EF4-FFF2-40B4-BE49-F238E27FC236}">
                <a16:creationId xmlns:a16="http://schemas.microsoft.com/office/drawing/2014/main" id="{9F49B193-4C82-9B8D-96AE-F4E9E28715A5}"/>
              </a:ext>
            </a:extLst>
          </p:cNvPr>
          <p:cNvPicPr>
            <a:picLocks noGrp="1" noRot="1" noChangeAspect="1" noMove="1" noResize="1" noEditPoints="1" noAdjustHandles="1" noChangeArrowheads="1" noChangeShapeType="1" noCrop="1"/>
          </p:cNvPicPr>
          <p:nvPr/>
        </p:nvPicPr>
        <p:blipFill rotWithShape="1">
          <a:blip r:embed="rId3">
            <a:duotone>
              <a:prstClr val="black"/>
              <a:schemeClr val="accent6">
                <a:tint val="45000"/>
                <a:satMod val="400000"/>
              </a:schemeClr>
            </a:duotone>
            <a:alphaModFix amt="70000"/>
            <a:extLst>
              <a:ext uri="{28A0092B-C50C-407E-A947-70E740481C1C}">
                <a14:useLocalDpi xmlns:a14="http://schemas.microsoft.com/office/drawing/2010/main" val="0"/>
              </a:ext>
            </a:extLst>
          </a:blip>
          <a:srcRect/>
          <a:stretch/>
        </p:blipFill>
        <p:spPr bwMode="auto">
          <a:xfrm>
            <a:off x="714374" y="0"/>
            <a:ext cx="7715250" cy="5143500"/>
          </a:xfrm>
          <a:prstGeom prst="rect">
            <a:avLst/>
          </a:prstGeom>
          <a:noFill/>
          <a:extLst>
            <a:ext uri="{909E8E84-426E-40DD-AFC4-6F175D3DCCD1}">
              <a14:hiddenFill xmlns:a14="http://schemas.microsoft.com/office/drawing/2010/main">
                <a:solidFill>
                  <a:srgbClr val="FFFFFF"/>
                </a:solidFill>
              </a14:hiddenFill>
            </a:ext>
          </a:extLst>
        </p:spPr>
      </p:pic>
      <p:sp>
        <p:nvSpPr>
          <p:cNvPr id="160" name="Google Shape;160;p29"/>
          <p:cNvSpPr txBox="1">
            <a:spLocks noGrp="1"/>
          </p:cNvSpPr>
          <p:nvPr>
            <p:ph type="subTitle" idx="1"/>
          </p:nvPr>
        </p:nvSpPr>
        <p:spPr>
          <a:xfrm>
            <a:off x="3007589" y="597387"/>
            <a:ext cx="3128819" cy="49394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The two sides of the wheel</a:t>
            </a:r>
            <a:endParaRPr b="1" dirty="0"/>
          </a:p>
        </p:txBody>
      </p:sp>
      <p:sp>
        <p:nvSpPr>
          <p:cNvPr id="161" name="Google Shape;161;p29"/>
          <p:cNvSpPr txBox="1">
            <a:spLocks noGrp="1"/>
          </p:cNvSpPr>
          <p:nvPr>
            <p:ph type="ctrTitle"/>
          </p:nvPr>
        </p:nvSpPr>
        <p:spPr>
          <a:xfrm>
            <a:off x="1660993" y="109057"/>
            <a:ext cx="5822013" cy="73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Why Build a Recommender?</a:t>
            </a:r>
            <a:endParaRPr dirty="0"/>
          </a:p>
        </p:txBody>
      </p:sp>
      <p:sp>
        <p:nvSpPr>
          <p:cNvPr id="3" name="Rounded Rectangle 4">
            <a:extLst>
              <a:ext uri="{FF2B5EF4-FFF2-40B4-BE49-F238E27FC236}">
                <a16:creationId xmlns:a16="http://schemas.microsoft.com/office/drawing/2014/main" id="{38F012A1-993B-FFFA-F3FD-78AC7454758E}"/>
              </a:ext>
            </a:extLst>
          </p:cNvPr>
          <p:cNvSpPr/>
          <p:nvPr/>
        </p:nvSpPr>
        <p:spPr>
          <a:xfrm>
            <a:off x="121838" y="2311057"/>
            <a:ext cx="3336483" cy="806356"/>
          </a:xfrm>
          <a:prstGeom prst="roundRect">
            <a:avLst>
              <a:gd name="adj" fmla="val 73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ounded Rectangle 4">
            <a:extLst>
              <a:ext uri="{FF2B5EF4-FFF2-40B4-BE49-F238E27FC236}">
                <a16:creationId xmlns:a16="http://schemas.microsoft.com/office/drawing/2014/main" id="{F838328E-0D50-73CE-DD3C-9224933AB011}"/>
              </a:ext>
            </a:extLst>
          </p:cNvPr>
          <p:cNvSpPr/>
          <p:nvPr/>
        </p:nvSpPr>
        <p:spPr>
          <a:xfrm>
            <a:off x="4468166" y="1244363"/>
            <a:ext cx="4404372" cy="806356"/>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5BB8C17A-9C14-C8BE-50BF-DEC215A69AFC}"/>
              </a:ext>
            </a:extLst>
          </p:cNvPr>
          <p:cNvSpPr/>
          <p:nvPr/>
        </p:nvSpPr>
        <p:spPr>
          <a:xfrm>
            <a:off x="4468166" y="3504051"/>
            <a:ext cx="4404372" cy="806356"/>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6662C8E5-E30A-398D-DEA5-DBE8527089FC}"/>
              </a:ext>
            </a:extLst>
          </p:cNvPr>
          <p:cNvCxnSpPr>
            <a:cxnSpLocks/>
            <a:stCxn id="3" idx="3"/>
            <a:endCxn id="4" idx="1"/>
          </p:cNvCxnSpPr>
          <p:nvPr/>
        </p:nvCxnSpPr>
        <p:spPr>
          <a:xfrm flipV="1">
            <a:off x="3458321" y="1647541"/>
            <a:ext cx="1009845" cy="1066694"/>
          </a:xfrm>
          <a:prstGeom prst="bentConnector3">
            <a:avLst/>
          </a:prstGeom>
          <a:ln w="76200">
            <a:solidFill>
              <a:srgbClr val="BCBCBC"/>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0A61469B-23F6-1D1A-6A99-8F1548D89940}"/>
              </a:ext>
            </a:extLst>
          </p:cNvPr>
          <p:cNvCxnSpPr>
            <a:cxnSpLocks/>
            <a:stCxn id="3" idx="3"/>
            <a:endCxn id="5" idx="1"/>
          </p:cNvCxnSpPr>
          <p:nvPr/>
        </p:nvCxnSpPr>
        <p:spPr>
          <a:xfrm>
            <a:off x="3458321" y="2714235"/>
            <a:ext cx="1009845" cy="1192994"/>
          </a:xfrm>
          <a:prstGeom prst="bentConnector3">
            <a:avLst/>
          </a:prstGeom>
          <a:ln w="76200">
            <a:solidFill>
              <a:srgbClr val="BCBCBC"/>
            </a:solidFill>
            <a:tailEnd type="triangle"/>
          </a:ln>
        </p:spPr>
        <p:style>
          <a:lnRef idx="1">
            <a:schemeClr val="accent1"/>
          </a:lnRef>
          <a:fillRef idx="0">
            <a:schemeClr val="accent1"/>
          </a:fillRef>
          <a:effectRef idx="0">
            <a:schemeClr val="accent1"/>
          </a:effectRef>
          <a:fontRef idx="minor">
            <a:schemeClr val="tx1"/>
          </a:fontRef>
        </p:style>
      </p:cxnSp>
      <p:sp>
        <p:nvSpPr>
          <p:cNvPr id="13" name="Google Shape;160;p29">
            <a:extLst>
              <a:ext uri="{FF2B5EF4-FFF2-40B4-BE49-F238E27FC236}">
                <a16:creationId xmlns:a16="http://schemas.microsoft.com/office/drawing/2014/main" id="{0C6364A2-9CC5-5D4D-6A46-708DF6D09DFB}"/>
              </a:ext>
            </a:extLst>
          </p:cNvPr>
          <p:cNvSpPr txBox="1">
            <a:spLocks/>
          </p:cNvSpPr>
          <p:nvPr/>
        </p:nvSpPr>
        <p:spPr>
          <a:xfrm>
            <a:off x="227131" y="2467265"/>
            <a:ext cx="3128819" cy="4939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Krub"/>
              <a:buNone/>
              <a:defRPr sz="1800" b="0" i="0" u="none" strike="noStrike" cap="none">
                <a:solidFill>
                  <a:srgbClr val="FFFFFF"/>
                </a:solidFill>
                <a:latin typeface="Krub"/>
                <a:ea typeface="Krub"/>
                <a:cs typeface="Krub"/>
                <a:sym typeface="Krub"/>
              </a:defRPr>
            </a:lvl1pPr>
            <a:lvl2pPr marL="914400" marR="0" lvl="1"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2pPr>
            <a:lvl3pPr marL="1371600" marR="0" lvl="2"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3pPr>
            <a:lvl4pPr marL="1828800" marR="0" lvl="3"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4pPr>
            <a:lvl5pPr marL="2286000" marR="0" lvl="4"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5pPr>
            <a:lvl6pPr marL="2743200" marR="0" lvl="5"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6pPr>
            <a:lvl7pPr marL="3200400" marR="0" lvl="6"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7pPr>
            <a:lvl8pPr marL="3657600" marR="0" lvl="7"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8pPr>
            <a:lvl9pPr marL="4114800" marR="0" lvl="8"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9pPr>
          </a:lstStyle>
          <a:p>
            <a:pPr marL="0" indent="0" algn="ctr"/>
            <a:r>
              <a:rPr lang="en-US" dirty="0">
                <a:solidFill>
                  <a:schemeClr val="bg1"/>
                </a:solidFill>
              </a:rPr>
              <a:t>Niche, hobby shop</a:t>
            </a:r>
          </a:p>
        </p:txBody>
      </p:sp>
      <p:sp>
        <p:nvSpPr>
          <p:cNvPr id="14" name="Google Shape;160;p29">
            <a:extLst>
              <a:ext uri="{FF2B5EF4-FFF2-40B4-BE49-F238E27FC236}">
                <a16:creationId xmlns:a16="http://schemas.microsoft.com/office/drawing/2014/main" id="{D7E6556C-2225-8A05-73F5-2B5CE06BB14B}"/>
              </a:ext>
            </a:extLst>
          </p:cNvPr>
          <p:cNvSpPr txBox="1">
            <a:spLocks/>
          </p:cNvSpPr>
          <p:nvPr/>
        </p:nvSpPr>
        <p:spPr>
          <a:xfrm>
            <a:off x="4468167" y="3559717"/>
            <a:ext cx="4325790" cy="6979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Krub"/>
              <a:buNone/>
              <a:defRPr sz="1800" b="0" i="0" u="none" strike="noStrike" cap="none">
                <a:solidFill>
                  <a:srgbClr val="FFFFFF"/>
                </a:solidFill>
                <a:latin typeface="Krub"/>
                <a:ea typeface="Krub"/>
                <a:cs typeface="Krub"/>
                <a:sym typeface="Krub"/>
              </a:defRPr>
            </a:lvl1pPr>
            <a:lvl2pPr marL="914400" marR="0" lvl="1"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2pPr>
            <a:lvl3pPr marL="1371600" marR="0" lvl="2"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3pPr>
            <a:lvl4pPr marL="1828800" marR="0" lvl="3"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4pPr>
            <a:lvl5pPr marL="2286000" marR="0" lvl="4"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5pPr>
            <a:lvl6pPr marL="2743200" marR="0" lvl="5"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6pPr>
            <a:lvl7pPr marL="3200400" marR="0" lvl="6"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7pPr>
            <a:lvl8pPr marL="3657600" marR="0" lvl="7"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8pPr>
            <a:lvl9pPr marL="4114800" marR="0" lvl="8"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9pPr>
          </a:lstStyle>
          <a:p>
            <a:pPr marL="0" indent="0" algn="ctr"/>
            <a:r>
              <a:rPr lang="en-US" dirty="0">
                <a:solidFill>
                  <a:schemeClr val="bg1"/>
                </a:solidFill>
              </a:rPr>
              <a:t>Lesser transactions, specific buyers, maintain relationship with customers </a:t>
            </a:r>
          </a:p>
        </p:txBody>
      </p:sp>
      <p:sp>
        <p:nvSpPr>
          <p:cNvPr id="16" name="Google Shape;160;p29">
            <a:extLst>
              <a:ext uri="{FF2B5EF4-FFF2-40B4-BE49-F238E27FC236}">
                <a16:creationId xmlns:a16="http://schemas.microsoft.com/office/drawing/2014/main" id="{35FBC2F6-660C-9D8B-8F10-27313185CDC2}"/>
              </a:ext>
            </a:extLst>
          </p:cNvPr>
          <p:cNvSpPr txBox="1">
            <a:spLocks/>
          </p:cNvSpPr>
          <p:nvPr/>
        </p:nvSpPr>
        <p:spPr>
          <a:xfrm>
            <a:off x="4507457" y="1298562"/>
            <a:ext cx="4325790" cy="6979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FFFFFF"/>
              </a:buClr>
              <a:buSzPts val="1800"/>
              <a:buFont typeface="Krub"/>
              <a:buNone/>
              <a:defRPr sz="1800" b="0" i="0" u="none" strike="noStrike" cap="none">
                <a:solidFill>
                  <a:srgbClr val="FFFFFF"/>
                </a:solidFill>
                <a:latin typeface="Krub"/>
                <a:ea typeface="Krub"/>
                <a:cs typeface="Krub"/>
                <a:sym typeface="Krub"/>
              </a:defRPr>
            </a:lvl1pPr>
            <a:lvl2pPr marL="914400" marR="0" lvl="1"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2pPr>
            <a:lvl3pPr marL="1371600" marR="0" lvl="2"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3pPr>
            <a:lvl4pPr marL="1828800" marR="0" lvl="3"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4pPr>
            <a:lvl5pPr marL="2286000" marR="0" lvl="4"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5pPr>
            <a:lvl6pPr marL="2743200" marR="0" lvl="5"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6pPr>
            <a:lvl7pPr marL="3200400" marR="0" lvl="6"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7pPr>
            <a:lvl8pPr marL="3657600" marR="0" lvl="7"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8pPr>
            <a:lvl9pPr marL="4114800" marR="0" lvl="8" indent="-317500" algn="l" rtl="0">
              <a:lnSpc>
                <a:spcPct val="100000"/>
              </a:lnSpc>
              <a:spcBef>
                <a:spcPts val="0"/>
              </a:spcBef>
              <a:spcAft>
                <a:spcPts val="0"/>
              </a:spcAft>
              <a:buClr>
                <a:srgbClr val="FFFFFF"/>
              </a:buClr>
              <a:buSzPts val="1400"/>
              <a:buFont typeface="Krub"/>
              <a:buNone/>
              <a:defRPr sz="1400" b="0" i="0" u="none" strike="noStrike" cap="none">
                <a:solidFill>
                  <a:srgbClr val="FFFFFF"/>
                </a:solidFill>
                <a:latin typeface="Krub"/>
                <a:ea typeface="Krub"/>
                <a:cs typeface="Krub"/>
                <a:sym typeface="Krub"/>
              </a:defRPr>
            </a:lvl9pPr>
          </a:lstStyle>
          <a:p>
            <a:pPr marL="0" indent="0" algn="ctr"/>
            <a:r>
              <a:rPr lang="en-US" dirty="0">
                <a:solidFill>
                  <a:schemeClr val="bg1"/>
                </a:solidFill>
              </a:rPr>
              <a:t>Customers new to hobby may not know what they want or what is best</a:t>
            </a:r>
          </a:p>
        </p:txBody>
      </p:sp>
    </p:spTree>
    <p:extLst>
      <p:ext uri="{BB962C8B-B14F-4D97-AF65-F5344CB8AC3E}">
        <p14:creationId xmlns:p14="http://schemas.microsoft.com/office/powerpoint/2010/main" val="213762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8"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3" grpId="0"/>
      <p:bldP spid="14"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 name="Google Shape;574;p38">
            <a:extLst>
              <a:ext uri="{FF2B5EF4-FFF2-40B4-BE49-F238E27FC236}">
                <a16:creationId xmlns:a16="http://schemas.microsoft.com/office/drawing/2014/main" id="{F2820355-545D-BB7A-4A12-39AABA247651}"/>
              </a:ext>
            </a:extLst>
          </p:cNvPr>
          <p:cNvSpPr txBox="1">
            <a:spLocks/>
          </p:cNvSpPr>
          <p:nvPr/>
        </p:nvSpPr>
        <p:spPr>
          <a:xfrm>
            <a:off x="6135738" y="1631249"/>
            <a:ext cx="2786806" cy="5626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pPr algn="r"/>
            <a:r>
              <a:rPr lang="en-IN" b="0">
                <a:solidFill>
                  <a:schemeClr val="tx1"/>
                </a:solidFill>
              </a:rPr>
              <a:t>Old Customer</a:t>
            </a:r>
          </a:p>
        </p:txBody>
      </p:sp>
      <p:pic>
        <p:nvPicPr>
          <p:cNvPr id="1026" name="Picture 2" descr="Reviews | Customer Testimonials | Features in News and Media">
            <a:extLst>
              <a:ext uri="{FF2B5EF4-FFF2-40B4-BE49-F238E27FC236}">
                <a16:creationId xmlns:a16="http://schemas.microsoft.com/office/drawing/2014/main" id="{F40FCFE5-80DC-80C6-2AE1-FE1E3B5C91BF}"/>
              </a:ext>
            </a:extLst>
          </p:cNvPr>
          <p:cNvPicPr>
            <a:picLocks noChangeAspect="1" noChangeArrowheads="1"/>
          </p:cNvPicPr>
          <p:nvPr/>
        </p:nvPicPr>
        <p:blipFill rotWithShape="1">
          <a:blip r:embed="rId3">
            <a:alphaModFix amt="70000"/>
            <a:duotone>
              <a:prstClr val="black"/>
              <a:schemeClr val="accent6">
                <a:tint val="45000"/>
                <a:satMod val="400000"/>
              </a:schemeClr>
            </a:duotone>
            <a:extLst>
              <a:ext uri="{28A0092B-C50C-407E-A947-70E740481C1C}">
                <a14:useLocalDpi xmlns:a14="http://schemas.microsoft.com/office/drawing/2010/main" val="0"/>
              </a:ext>
            </a:extLst>
          </a:blip>
          <a:srcRect l="13079" t="6697" r="32050" b="8566"/>
          <a:stretch/>
        </p:blipFill>
        <p:spPr bwMode="auto">
          <a:xfrm flipH="1">
            <a:off x="2451341" y="785060"/>
            <a:ext cx="4241318" cy="4358440"/>
          </a:xfrm>
          <a:prstGeom prst="rect">
            <a:avLst/>
          </a:prstGeom>
          <a:noFill/>
          <a:extLst>
            <a:ext uri="{909E8E84-426E-40DD-AFC4-6F175D3DCCD1}">
              <a14:hiddenFill xmlns:a14="http://schemas.microsoft.com/office/drawing/2010/main">
                <a:solidFill>
                  <a:srgbClr val="FFFFFF"/>
                </a:solidFill>
              </a14:hiddenFill>
            </a:ext>
          </a:extLst>
        </p:spPr>
      </p:pic>
      <p:sp>
        <p:nvSpPr>
          <p:cNvPr id="573" name="Google Shape;573;p38"/>
          <p:cNvSpPr txBox="1">
            <a:spLocks noGrp="1"/>
          </p:cNvSpPr>
          <p:nvPr>
            <p:ph type="title"/>
          </p:nvPr>
        </p:nvSpPr>
        <p:spPr>
          <a:xfrm>
            <a:off x="2321346" y="29360"/>
            <a:ext cx="4501308"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Two Recommenders</a:t>
            </a:r>
            <a:endParaRPr sz="3600"/>
          </a:p>
        </p:txBody>
      </p:sp>
      <p:sp>
        <p:nvSpPr>
          <p:cNvPr id="574" name="Google Shape;574;p38"/>
          <p:cNvSpPr txBox="1">
            <a:spLocks noGrp="1"/>
          </p:cNvSpPr>
          <p:nvPr>
            <p:ph type="ctrTitle" idx="4294967295"/>
          </p:nvPr>
        </p:nvSpPr>
        <p:spPr>
          <a:xfrm>
            <a:off x="92124" y="1631249"/>
            <a:ext cx="2629645" cy="5626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0">
                <a:solidFill>
                  <a:schemeClr val="tx1"/>
                </a:solidFill>
              </a:rPr>
              <a:t>New Customer</a:t>
            </a:r>
          </a:p>
        </p:txBody>
      </p:sp>
      <p:cxnSp>
        <p:nvCxnSpPr>
          <p:cNvPr id="577" name="Google Shape;577;p38"/>
          <p:cNvCxnSpPr>
            <a:cxnSpLocks/>
          </p:cNvCxnSpPr>
          <p:nvPr/>
        </p:nvCxnSpPr>
        <p:spPr>
          <a:xfrm>
            <a:off x="192530" y="2134254"/>
            <a:ext cx="3336483" cy="0"/>
          </a:xfrm>
          <a:prstGeom prst="straightConnector1">
            <a:avLst/>
          </a:prstGeom>
          <a:noFill/>
          <a:ln w="9525" cap="flat" cmpd="sng">
            <a:solidFill>
              <a:schemeClr val="dk1"/>
            </a:solidFill>
            <a:prstDash val="solid"/>
            <a:round/>
            <a:headEnd type="none" w="med" len="med"/>
            <a:tailEnd type="none" w="med" len="med"/>
          </a:ln>
        </p:spPr>
      </p:cxnSp>
      <p:sp>
        <p:nvSpPr>
          <p:cNvPr id="2" name="Rounded Rectangle 4">
            <a:extLst>
              <a:ext uri="{FF2B5EF4-FFF2-40B4-BE49-F238E27FC236}">
                <a16:creationId xmlns:a16="http://schemas.microsoft.com/office/drawing/2014/main" id="{F318F8A9-FD74-DB7B-E735-F2E58BE12DE1}"/>
              </a:ext>
            </a:extLst>
          </p:cNvPr>
          <p:cNvSpPr>
            <a:spLocks noGrp="1" noRot="1" noMove="1" noResize="1" noEditPoints="1" noAdjustHandles="1" noChangeArrowheads="1" noChangeShapeType="1"/>
          </p:cNvSpPr>
          <p:nvPr/>
        </p:nvSpPr>
        <p:spPr>
          <a:xfrm>
            <a:off x="220712" y="2304362"/>
            <a:ext cx="3336483" cy="2246961"/>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5" name="Google Shape;575;p38"/>
          <p:cNvSpPr txBox="1">
            <a:spLocks noGrp="1"/>
          </p:cNvSpPr>
          <p:nvPr>
            <p:ph type="subTitle" idx="4294967295"/>
          </p:nvPr>
        </p:nvSpPr>
        <p:spPr>
          <a:xfrm>
            <a:off x="307026" y="2525341"/>
            <a:ext cx="3141773" cy="1924085"/>
          </a:xfrm>
          <a:prstGeom prst="rect">
            <a:avLst/>
          </a:prstGeom>
        </p:spPr>
        <p:txBody>
          <a:bodyPr spcFirstLastPara="1" wrap="square" lIns="91425" tIns="91425" rIns="91425" bIns="91425" anchor="t" anchorCtr="0">
            <a:noAutofit/>
          </a:bodyPr>
          <a:lstStyle/>
          <a:p>
            <a:pPr marL="285750" indent="-285750">
              <a:lnSpc>
                <a:spcPct val="100000"/>
              </a:lnSpc>
              <a:spcAft>
                <a:spcPts val="1600"/>
              </a:spcAft>
              <a:buClr>
                <a:schemeClr val="bg1"/>
              </a:buClr>
              <a:buFont typeface="Krub" panose="00000500000000000000" pitchFamily="2" charset="-34"/>
              <a:buChar char="→"/>
            </a:pPr>
            <a:r>
              <a:rPr lang="en-US" sz="1400">
                <a:solidFill>
                  <a:schemeClr val="accent2"/>
                </a:solidFill>
              </a:rPr>
              <a:t>New customers </a:t>
            </a:r>
            <a:r>
              <a:rPr lang="en-US" sz="1400" b="1">
                <a:solidFill>
                  <a:schemeClr val="accent2"/>
                </a:solidFill>
              </a:rPr>
              <a:t>DO NOT </a:t>
            </a:r>
            <a:r>
              <a:rPr lang="en-US" sz="1400">
                <a:solidFill>
                  <a:schemeClr val="accent2"/>
                </a:solidFill>
              </a:rPr>
              <a:t>have transactions yet</a:t>
            </a:r>
          </a:p>
          <a:p>
            <a:pPr marL="285750" indent="-285750">
              <a:lnSpc>
                <a:spcPct val="100000"/>
              </a:lnSpc>
              <a:spcAft>
                <a:spcPts val="1600"/>
              </a:spcAft>
              <a:buClr>
                <a:schemeClr val="bg1"/>
              </a:buClr>
              <a:buFont typeface="Krub" panose="00000500000000000000" pitchFamily="2" charset="-34"/>
              <a:buChar char="→"/>
            </a:pPr>
            <a:r>
              <a:rPr lang="en-US" sz="1400">
                <a:solidFill>
                  <a:schemeClr val="accent2"/>
                </a:solidFill>
              </a:rPr>
              <a:t>Demographic Filtering</a:t>
            </a:r>
          </a:p>
          <a:p>
            <a:pPr marL="285750" indent="-285750">
              <a:lnSpc>
                <a:spcPct val="100000"/>
              </a:lnSpc>
              <a:spcAft>
                <a:spcPts val="1600"/>
              </a:spcAft>
              <a:buClr>
                <a:schemeClr val="bg1"/>
              </a:buClr>
              <a:buFont typeface="Krub" panose="00000500000000000000" pitchFamily="2" charset="-34"/>
              <a:buChar char="→"/>
            </a:pPr>
            <a:r>
              <a:rPr lang="en-US" sz="1400">
                <a:solidFill>
                  <a:schemeClr val="accent2"/>
                </a:solidFill>
              </a:rPr>
              <a:t> </a:t>
            </a:r>
          </a:p>
          <a:p>
            <a:pPr marL="285750" indent="-285750">
              <a:lnSpc>
                <a:spcPct val="100000"/>
              </a:lnSpc>
              <a:spcAft>
                <a:spcPts val="1600"/>
              </a:spcAft>
              <a:buClr>
                <a:schemeClr val="bg1"/>
              </a:buClr>
              <a:buFont typeface="Courier New" panose="02070309020205020404" pitchFamily="49" charset="0"/>
              <a:buChar char="o"/>
            </a:pPr>
            <a:endParaRPr lang="en-US" sz="1400">
              <a:solidFill>
                <a:schemeClr val="accent2"/>
              </a:solidFill>
            </a:endParaRPr>
          </a:p>
          <a:p>
            <a:pPr marL="285750" indent="-285750">
              <a:lnSpc>
                <a:spcPct val="100000"/>
              </a:lnSpc>
              <a:spcAft>
                <a:spcPts val="1600"/>
              </a:spcAft>
            </a:pPr>
            <a:endParaRPr lang="en-US" sz="1400">
              <a:solidFill>
                <a:schemeClr val="accent2"/>
              </a:solidFill>
            </a:endParaRPr>
          </a:p>
        </p:txBody>
      </p:sp>
      <p:cxnSp>
        <p:nvCxnSpPr>
          <p:cNvPr id="11" name="Google Shape;577;p38">
            <a:extLst>
              <a:ext uri="{FF2B5EF4-FFF2-40B4-BE49-F238E27FC236}">
                <a16:creationId xmlns:a16="http://schemas.microsoft.com/office/drawing/2014/main" id="{724B9CED-7275-DE59-111C-C103121C4899}"/>
              </a:ext>
            </a:extLst>
          </p:cNvPr>
          <p:cNvCxnSpPr>
            <a:cxnSpLocks/>
          </p:cNvCxnSpPr>
          <p:nvPr/>
        </p:nvCxnSpPr>
        <p:spPr>
          <a:xfrm>
            <a:off x="5558625" y="2134254"/>
            <a:ext cx="3336483" cy="0"/>
          </a:xfrm>
          <a:prstGeom prst="straightConnector1">
            <a:avLst/>
          </a:prstGeom>
          <a:noFill/>
          <a:ln w="9525" cap="flat" cmpd="sng">
            <a:solidFill>
              <a:schemeClr val="dk1"/>
            </a:solidFill>
            <a:prstDash val="solid"/>
            <a:round/>
            <a:headEnd type="none" w="med" len="med"/>
            <a:tailEnd type="none" w="med" len="med"/>
          </a:ln>
        </p:spPr>
      </p:cxnSp>
      <p:sp>
        <p:nvSpPr>
          <p:cNvPr id="12" name="Rounded Rectangle 4">
            <a:extLst>
              <a:ext uri="{FF2B5EF4-FFF2-40B4-BE49-F238E27FC236}">
                <a16:creationId xmlns:a16="http://schemas.microsoft.com/office/drawing/2014/main" id="{169F788B-2BB8-EC6A-0C4D-4872E4B06217}"/>
              </a:ext>
            </a:extLst>
          </p:cNvPr>
          <p:cNvSpPr>
            <a:spLocks noGrp="1" noRot="1" noMove="1" noResize="1" noEditPoints="1" noAdjustHandles="1" noChangeArrowheads="1" noChangeShapeType="1"/>
          </p:cNvSpPr>
          <p:nvPr/>
        </p:nvSpPr>
        <p:spPr>
          <a:xfrm>
            <a:off x="5586807" y="2304362"/>
            <a:ext cx="3336483" cy="2246961"/>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Google Shape;577;p38">
            <a:extLst>
              <a:ext uri="{FF2B5EF4-FFF2-40B4-BE49-F238E27FC236}">
                <a16:creationId xmlns:a16="http://schemas.microsoft.com/office/drawing/2014/main" id="{2584B87C-EDAB-090D-647C-C3B805872FE6}"/>
              </a:ext>
            </a:extLst>
          </p:cNvPr>
          <p:cNvCxnSpPr>
            <a:cxnSpLocks/>
          </p:cNvCxnSpPr>
          <p:nvPr/>
        </p:nvCxnSpPr>
        <p:spPr>
          <a:xfrm>
            <a:off x="2614198" y="694074"/>
            <a:ext cx="4007582"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439133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 name="Google Shape;574;p38">
            <a:extLst>
              <a:ext uri="{FF2B5EF4-FFF2-40B4-BE49-F238E27FC236}">
                <a16:creationId xmlns:a16="http://schemas.microsoft.com/office/drawing/2014/main" id="{F2820355-545D-BB7A-4A12-39AABA247651}"/>
              </a:ext>
            </a:extLst>
          </p:cNvPr>
          <p:cNvSpPr txBox="1">
            <a:spLocks/>
          </p:cNvSpPr>
          <p:nvPr/>
        </p:nvSpPr>
        <p:spPr>
          <a:xfrm>
            <a:off x="6135738" y="1631249"/>
            <a:ext cx="2786806" cy="56262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pPr algn="r"/>
            <a:r>
              <a:rPr lang="en-IN" b="0">
                <a:solidFill>
                  <a:schemeClr val="tx1"/>
                </a:solidFill>
              </a:rPr>
              <a:t>Old Customer</a:t>
            </a:r>
          </a:p>
        </p:txBody>
      </p:sp>
      <p:pic>
        <p:nvPicPr>
          <p:cNvPr id="1026" name="Picture 2" descr="Reviews | Customer Testimonials | Features in News and Media">
            <a:extLst>
              <a:ext uri="{FF2B5EF4-FFF2-40B4-BE49-F238E27FC236}">
                <a16:creationId xmlns:a16="http://schemas.microsoft.com/office/drawing/2014/main" id="{F40FCFE5-80DC-80C6-2AE1-FE1E3B5C91BF}"/>
              </a:ext>
            </a:extLst>
          </p:cNvPr>
          <p:cNvPicPr>
            <a:picLocks noChangeAspect="1" noChangeArrowheads="1"/>
          </p:cNvPicPr>
          <p:nvPr/>
        </p:nvPicPr>
        <p:blipFill rotWithShape="1">
          <a:blip r:embed="rId3">
            <a:alphaModFix amt="70000"/>
            <a:duotone>
              <a:prstClr val="black"/>
              <a:schemeClr val="accent6">
                <a:tint val="45000"/>
                <a:satMod val="400000"/>
              </a:schemeClr>
            </a:duotone>
            <a:extLst>
              <a:ext uri="{28A0092B-C50C-407E-A947-70E740481C1C}">
                <a14:useLocalDpi xmlns:a14="http://schemas.microsoft.com/office/drawing/2010/main" val="0"/>
              </a:ext>
            </a:extLst>
          </a:blip>
          <a:srcRect l="13079" t="6697" r="32050" b="8566"/>
          <a:stretch/>
        </p:blipFill>
        <p:spPr bwMode="auto">
          <a:xfrm flipH="1">
            <a:off x="2451341" y="785060"/>
            <a:ext cx="4241318" cy="4358440"/>
          </a:xfrm>
          <a:prstGeom prst="rect">
            <a:avLst/>
          </a:prstGeom>
          <a:noFill/>
          <a:extLst>
            <a:ext uri="{909E8E84-426E-40DD-AFC4-6F175D3DCCD1}">
              <a14:hiddenFill xmlns:a14="http://schemas.microsoft.com/office/drawing/2010/main">
                <a:solidFill>
                  <a:srgbClr val="FFFFFF"/>
                </a:solidFill>
              </a14:hiddenFill>
            </a:ext>
          </a:extLst>
        </p:spPr>
      </p:pic>
      <p:sp>
        <p:nvSpPr>
          <p:cNvPr id="573" name="Google Shape;573;p38"/>
          <p:cNvSpPr txBox="1">
            <a:spLocks noGrp="1"/>
          </p:cNvSpPr>
          <p:nvPr>
            <p:ph type="title"/>
          </p:nvPr>
        </p:nvSpPr>
        <p:spPr>
          <a:xfrm>
            <a:off x="2321346" y="29360"/>
            <a:ext cx="4501308"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Two Recommenders</a:t>
            </a:r>
            <a:endParaRPr sz="3600"/>
          </a:p>
        </p:txBody>
      </p:sp>
      <p:sp>
        <p:nvSpPr>
          <p:cNvPr id="574" name="Google Shape;574;p38"/>
          <p:cNvSpPr txBox="1">
            <a:spLocks noGrp="1"/>
          </p:cNvSpPr>
          <p:nvPr>
            <p:ph type="ctrTitle" idx="4294967295"/>
          </p:nvPr>
        </p:nvSpPr>
        <p:spPr>
          <a:xfrm>
            <a:off x="92124" y="1631249"/>
            <a:ext cx="2629645" cy="5626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b="0">
                <a:solidFill>
                  <a:schemeClr val="tx1"/>
                </a:solidFill>
              </a:rPr>
              <a:t>New Customer</a:t>
            </a:r>
          </a:p>
        </p:txBody>
      </p:sp>
      <p:cxnSp>
        <p:nvCxnSpPr>
          <p:cNvPr id="577" name="Google Shape;577;p38"/>
          <p:cNvCxnSpPr>
            <a:cxnSpLocks/>
          </p:cNvCxnSpPr>
          <p:nvPr/>
        </p:nvCxnSpPr>
        <p:spPr>
          <a:xfrm>
            <a:off x="192530" y="2134254"/>
            <a:ext cx="3336483" cy="0"/>
          </a:xfrm>
          <a:prstGeom prst="straightConnector1">
            <a:avLst/>
          </a:prstGeom>
          <a:noFill/>
          <a:ln w="9525" cap="flat" cmpd="sng">
            <a:solidFill>
              <a:schemeClr val="dk1"/>
            </a:solidFill>
            <a:prstDash val="solid"/>
            <a:round/>
            <a:headEnd type="none" w="med" len="med"/>
            <a:tailEnd type="none" w="med" len="med"/>
          </a:ln>
        </p:spPr>
      </p:cxnSp>
      <p:sp>
        <p:nvSpPr>
          <p:cNvPr id="2" name="Rounded Rectangle 4">
            <a:extLst>
              <a:ext uri="{FF2B5EF4-FFF2-40B4-BE49-F238E27FC236}">
                <a16:creationId xmlns:a16="http://schemas.microsoft.com/office/drawing/2014/main" id="{F318F8A9-FD74-DB7B-E735-F2E58BE12DE1}"/>
              </a:ext>
            </a:extLst>
          </p:cNvPr>
          <p:cNvSpPr>
            <a:spLocks noGrp="1" noRot="1" noMove="1" noResize="1" noEditPoints="1" noAdjustHandles="1" noChangeArrowheads="1" noChangeShapeType="1"/>
          </p:cNvSpPr>
          <p:nvPr/>
        </p:nvSpPr>
        <p:spPr>
          <a:xfrm>
            <a:off x="220712" y="2304362"/>
            <a:ext cx="3336483" cy="2246961"/>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Google Shape;577;p38">
            <a:extLst>
              <a:ext uri="{FF2B5EF4-FFF2-40B4-BE49-F238E27FC236}">
                <a16:creationId xmlns:a16="http://schemas.microsoft.com/office/drawing/2014/main" id="{724B9CED-7275-DE59-111C-C103121C4899}"/>
              </a:ext>
            </a:extLst>
          </p:cNvPr>
          <p:cNvCxnSpPr>
            <a:cxnSpLocks/>
          </p:cNvCxnSpPr>
          <p:nvPr/>
        </p:nvCxnSpPr>
        <p:spPr>
          <a:xfrm>
            <a:off x="5558625" y="2134254"/>
            <a:ext cx="3336483" cy="0"/>
          </a:xfrm>
          <a:prstGeom prst="straightConnector1">
            <a:avLst/>
          </a:prstGeom>
          <a:noFill/>
          <a:ln w="9525" cap="flat" cmpd="sng">
            <a:solidFill>
              <a:schemeClr val="dk1"/>
            </a:solidFill>
            <a:prstDash val="solid"/>
            <a:round/>
            <a:headEnd type="none" w="med" len="med"/>
            <a:tailEnd type="none" w="med" len="med"/>
          </a:ln>
        </p:spPr>
      </p:cxnSp>
      <p:grpSp>
        <p:nvGrpSpPr>
          <p:cNvPr id="63" name="Group 62">
            <a:extLst>
              <a:ext uri="{FF2B5EF4-FFF2-40B4-BE49-F238E27FC236}">
                <a16:creationId xmlns:a16="http://schemas.microsoft.com/office/drawing/2014/main" id="{35FC5B3C-563F-D675-2BB3-CC090127C6B5}"/>
              </a:ext>
            </a:extLst>
          </p:cNvPr>
          <p:cNvGrpSpPr/>
          <p:nvPr/>
        </p:nvGrpSpPr>
        <p:grpSpPr>
          <a:xfrm>
            <a:off x="264957" y="2428100"/>
            <a:ext cx="3284300" cy="2116889"/>
            <a:chOff x="264957" y="2428100"/>
            <a:chExt cx="3284300" cy="2116889"/>
          </a:xfrm>
        </p:grpSpPr>
        <p:grpSp>
          <p:nvGrpSpPr>
            <p:cNvPr id="3" name="Google Shape;10829;p64">
              <a:extLst>
                <a:ext uri="{FF2B5EF4-FFF2-40B4-BE49-F238E27FC236}">
                  <a16:creationId xmlns:a16="http://schemas.microsoft.com/office/drawing/2014/main" id="{7644F924-1F1A-670B-D369-A1B331CB0DD2}"/>
                </a:ext>
              </a:extLst>
            </p:cNvPr>
            <p:cNvGrpSpPr/>
            <p:nvPr/>
          </p:nvGrpSpPr>
          <p:grpSpPr>
            <a:xfrm>
              <a:off x="538700" y="2452607"/>
              <a:ext cx="294547" cy="418223"/>
              <a:chOff x="7592387" y="3787858"/>
              <a:chExt cx="273874" cy="351204"/>
            </a:xfrm>
            <a:solidFill>
              <a:schemeClr val="bg1"/>
            </a:solidFill>
          </p:grpSpPr>
          <p:sp>
            <p:nvSpPr>
              <p:cNvPr id="4" name="Google Shape;10830;p64">
                <a:extLst>
                  <a:ext uri="{FF2B5EF4-FFF2-40B4-BE49-F238E27FC236}">
                    <a16:creationId xmlns:a16="http://schemas.microsoft.com/office/drawing/2014/main" id="{EC5ECF8C-770F-34F4-0C30-70B6EC9EC9AD}"/>
                  </a:ext>
                </a:extLst>
              </p:cNvPr>
              <p:cNvSpPr/>
              <p:nvPr/>
            </p:nvSpPr>
            <p:spPr>
              <a:xfrm>
                <a:off x="7592387" y="3787858"/>
                <a:ext cx="273874" cy="351204"/>
              </a:xfrm>
              <a:custGeom>
                <a:avLst/>
                <a:gdLst/>
                <a:ahLst/>
                <a:cxnLst/>
                <a:rect l="l" t="t" r="r" b="b"/>
                <a:pathLst>
                  <a:path w="8645" h="11086" extrusionOk="0">
                    <a:moveTo>
                      <a:pt x="4692" y="1358"/>
                    </a:moveTo>
                    <a:lnTo>
                      <a:pt x="4692" y="1894"/>
                    </a:lnTo>
                    <a:cubicBezTo>
                      <a:pt x="4692" y="2084"/>
                      <a:pt x="4525" y="2251"/>
                      <a:pt x="4334" y="2251"/>
                    </a:cubicBezTo>
                    <a:cubicBezTo>
                      <a:pt x="4120" y="2251"/>
                      <a:pt x="3977" y="2084"/>
                      <a:pt x="3977" y="1894"/>
                    </a:cubicBezTo>
                    <a:lnTo>
                      <a:pt x="3977" y="1358"/>
                    </a:lnTo>
                    <a:close/>
                    <a:moveTo>
                      <a:pt x="4311" y="334"/>
                    </a:moveTo>
                    <a:lnTo>
                      <a:pt x="6799" y="1001"/>
                    </a:lnTo>
                    <a:lnTo>
                      <a:pt x="7740" y="2561"/>
                    </a:lnTo>
                    <a:lnTo>
                      <a:pt x="7073" y="3227"/>
                    </a:lnTo>
                    <a:lnTo>
                      <a:pt x="7073" y="2418"/>
                    </a:lnTo>
                    <a:cubicBezTo>
                      <a:pt x="7073" y="2239"/>
                      <a:pt x="6918" y="2072"/>
                      <a:pt x="6728" y="2072"/>
                    </a:cubicBezTo>
                    <a:lnTo>
                      <a:pt x="6549" y="2072"/>
                    </a:lnTo>
                    <a:cubicBezTo>
                      <a:pt x="6454" y="2072"/>
                      <a:pt x="6382" y="2144"/>
                      <a:pt x="6382" y="2239"/>
                    </a:cubicBezTo>
                    <a:cubicBezTo>
                      <a:pt x="6382" y="2322"/>
                      <a:pt x="6454" y="2394"/>
                      <a:pt x="6549" y="2394"/>
                    </a:cubicBezTo>
                    <a:lnTo>
                      <a:pt x="6728" y="2394"/>
                    </a:lnTo>
                    <a:cubicBezTo>
                      <a:pt x="6728" y="2394"/>
                      <a:pt x="6739" y="2394"/>
                      <a:pt x="6739" y="2418"/>
                    </a:cubicBezTo>
                    <a:lnTo>
                      <a:pt x="6739" y="3108"/>
                    </a:lnTo>
                    <a:lnTo>
                      <a:pt x="1870" y="3108"/>
                    </a:lnTo>
                    <a:lnTo>
                      <a:pt x="1870" y="2418"/>
                    </a:lnTo>
                    <a:cubicBezTo>
                      <a:pt x="1870" y="2418"/>
                      <a:pt x="1870" y="2394"/>
                      <a:pt x="1894" y="2394"/>
                    </a:cubicBezTo>
                    <a:lnTo>
                      <a:pt x="3858" y="2394"/>
                    </a:lnTo>
                    <a:cubicBezTo>
                      <a:pt x="3977" y="2501"/>
                      <a:pt x="4132" y="2572"/>
                      <a:pt x="4299" y="2572"/>
                    </a:cubicBezTo>
                    <a:cubicBezTo>
                      <a:pt x="4477" y="2572"/>
                      <a:pt x="4632" y="2513"/>
                      <a:pt x="4751" y="2394"/>
                    </a:cubicBezTo>
                    <a:lnTo>
                      <a:pt x="5847" y="2394"/>
                    </a:lnTo>
                    <a:cubicBezTo>
                      <a:pt x="5942" y="2394"/>
                      <a:pt x="6013" y="2322"/>
                      <a:pt x="6013" y="2239"/>
                    </a:cubicBezTo>
                    <a:cubicBezTo>
                      <a:pt x="6013" y="2144"/>
                      <a:pt x="5942" y="2072"/>
                      <a:pt x="5847" y="2072"/>
                    </a:cubicBezTo>
                    <a:lnTo>
                      <a:pt x="4942" y="2072"/>
                    </a:lnTo>
                    <a:cubicBezTo>
                      <a:pt x="4954" y="2013"/>
                      <a:pt x="4965" y="1953"/>
                      <a:pt x="4965" y="1894"/>
                    </a:cubicBezTo>
                    <a:lnTo>
                      <a:pt x="4965" y="1191"/>
                    </a:lnTo>
                    <a:cubicBezTo>
                      <a:pt x="4965" y="1096"/>
                      <a:pt x="4894" y="1025"/>
                      <a:pt x="4811" y="1025"/>
                    </a:cubicBezTo>
                    <a:lnTo>
                      <a:pt x="3763" y="1025"/>
                    </a:lnTo>
                    <a:cubicBezTo>
                      <a:pt x="3680" y="1025"/>
                      <a:pt x="3596" y="1096"/>
                      <a:pt x="3596" y="1191"/>
                    </a:cubicBezTo>
                    <a:lnTo>
                      <a:pt x="3596" y="1894"/>
                    </a:lnTo>
                    <a:cubicBezTo>
                      <a:pt x="3596" y="1953"/>
                      <a:pt x="3620" y="2013"/>
                      <a:pt x="3632" y="2072"/>
                    </a:cubicBezTo>
                    <a:lnTo>
                      <a:pt x="1858" y="2072"/>
                    </a:lnTo>
                    <a:cubicBezTo>
                      <a:pt x="1679" y="2072"/>
                      <a:pt x="1513" y="2215"/>
                      <a:pt x="1513" y="2418"/>
                    </a:cubicBezTo>
                    <a:lnTo>
                      <a:pt x="1513" y="3227"/>
                    </a:lnTo>
                    <a:lnTo>
                      <a:pt x="894" y="2561"/>
                    </a:lnTo>
                    <a:lnTo>
                      <a:pt x="1834" y="1001"/>
                    </a:lnTo>
                    <a:lnTo>
                      <a:pt x="4311" y="334"/>
                    </a:lnTo>
                    <a:close/>
                    <a:moveTo>
                      <a:pt x="6680" y="3442"/>
                    </a:moveTo>
                    <a:cubicBezTo>
                      <a:pt x="6561" y="3561"/>
                      <a:pt x="6323" y="3668"/>
                      <a:pt x="6120" y="3739"/>
                    </a:cubicBezTo>
                    <a:cubicBezTo>
                      <a:pt x="5644" y="3906"/>
                      <a:pt x="5013" y="3977"/>
                      <a:pt x="4334" y="3977"/>
                    </a:cubicBezTo>
                    <a:cubicBezTo>
                      <a:pt x="3644" y="3977"/>
                      <a:pt x="3025" y="3882"/>
                      <a:pt x="2548" y="3739"/>
                    </a:cubicBezTo>
                    <a:cubicBezTo>
                      <a:pt x="2334" y="3668"/>
                      <a:pt x="2096" y="3561"/>
                      <a:pt x="1977" y="3442"/>
                    </a:cubicBezTo>
                    <a:close/>
                    <a:moveTo>
                      <a:pt x="1906" y="3787"/>
                    </a:moveTo>
                    <a:cubicBezTo>
                      <a:pt x="1977" y="3858"/>
                      <a:pt x="2108" y="3918"/>
                      <a:pt x="2263" y="3977"/>
                    </a:cubicBezTo>
                    <a:lnTo>
                      <a:pt x="2263" y="4144"/>
                    </a:lnTo>
                    <a:cubicBezTo>
                      <a:pt x="2263" y="4239"/>
                      <a:pt x="2167" y="4323"/>
                      <a:pt x="2084" y="4323"/>
                    </a:cubicBezTo>
                    <a:lnTo>
                      <a:pt x="1906" y="4323"/>
                    </a:lnTo>
                    <a:lnTo>
                      <a:pt x="1906" y="3787"/>
                    </a:lnTo>
                    <a:close/>
                    <a:moveTo>
                      <a:pt x="6775" y="3787"/>
                    </a:moveTo>
                    <a:lnTo>
                      <a:pt x="6775" y="4323"/>
                    </a:lnTo>
                    <a:lnTo>
                      <a:pt x="6597" y="4323"/>
                    </a:lnTo>
                    <a:cubicBezTo>
                      <a:pt x="6489" y="4323"/>
                      <a:pt x="6418" y="4227"/>
                      <a:pt x="6418" y="4144"/>
                    </a:cubicBezTo>
                    <a:lnTo>
                      <a:pt x="6418" y="3977"/>
                    </a:lnTo>
                    <a:lnTo>
                      <a:pt x="6394" y="3977"/>
                    </a:lnTo>
                    <a:cubicBezTo>
                      <a:pt x="6549" y="3918"/>
                      <a:pt x="6668" y="3846"/>
                      <a:pt x="6775" y="3787"/>
                    </a:cubicBezTo>
                    <a:close/>
                    <a:moveTo>
                      <a:pt x="6037" y="4096"/>
                    </a:moveTo>
                    <a:lnTo>
                      <a:pt x="6037" y="4156"/>
                    </a:lnTo>
                    <a:cubicBezTo>
                      <a:pt x="6037" y="4442"/>
                      <a:pt x="6263" y="4656"/>
                      <a:pt x="6549" y="4656"/>
                    </a:cubicBezTo>
                    <a:lnTo>
                      <a:pt x="6799" y="4656"/>
                    </a:lnTo>
                    <a:cubicBezTo>
                      <a:pt x="6870" y="4656"/>
                      <a:pt x="6954" y="4692"/>
                      <a:pt x="7013" y="4751"/>
                    </a:cubicBezTo>
                    <a:cubicBezTo>
                      <a:pt x="7049" y="4811"/>
                      <a:pt x="7085" y="4882"/>
                      <a:pt x="7085" y="4954"/>
                    </a:cubicBezTo>
                    <a:cubicBezTo>
                      <a:pt x="7073" y="5097"/>
                      <a:pt x="6930" y="5192"/>
                      <a:pt x="6787" y="5192"/>
                    </a:cubicBezTo>
                    <a:lnTo>
                      <a:pt x="6716" y="5192"/>
                    </a:lnTo>
                    <a:lnTo>
                      <a:pt x="6716" y="5180"/>
                    </a:lnTo>
                    <a:cubicBezTo>
                      <a:pt x="6716" y="5097"/>
                      <a:pt x="6632" y="5013"/>
                      <a:pt x="6549" y="5013"/>
                    </a:cubicBezTo>
                    <a:cubicBezTo>
                      <a:pt x="6454" y="5013"/>
                      <a:pt x="6382" y="5097"/>
                      <a:pt x="6382" y="5180"/>
                    </a:cubicBezTo>
                    <a:cubicBezTo>
                      <a:pt x="6382" y="6323"/>
                      <a:pt x="5442" y="7264"/>
                      <a:pt x="4299" y="7264"/>
                    </a:cubicBezTo>
                    <a:cubicBezTo>
                      <a:pt x="4292" y="7264"/>
                      <a:pt x="4284" y="7264"/>
                      <a:pt x="4277" y="7264"/>
                    </a:cubicBezTo>
                    <a:cubicBezTo>
                      <a:pt x="3156" y="7264"/>
                      <a:pt x="2227" y="6339"/>
                      <a:pt x="2227" y="5180"/>
                    </a:cubicBezTo>
                    <a:cubicBezTo>
                      <a:pt x="2227" y="5097"/>
                      <a:pt x="2156" y="5013"/>
                      <a:pt x="2072" y="5013"/>
                    </a:cubicBezTo>
                    <a:cubicBezTo>
                      <a:pt x="1977" y="5013"/>
                      <a:pt x="1906" y="5097"/>
                      <a:pt x="1906" y="5180"/>
                    </a:cubicBezTo>
                    <a:lnTo>
                      <a:pt x="1906" y="5192"/>
                    </a:lnTo>
                    <a:lnTo>
                      <a:pt x="1798" y="5192"/>
                    </a:lnTo>
                    <a:cubicBezTo>
                      <a:pt x="1727" y="5192"/>
                      <a:pt x="1656" y="5168"/>
                      <a:pt x="1596" y="5109"/>
                    </a:cubicBezTo>
                    <a:cubicBezTo>
                      <a:pt x="1548" y="5049"/>
                      <a:pt x="1513" y="4978"/>
                      <a:pt x="1513" y="4894"/>
                    </a:cubicBezTo>
                    <a:cubicBezTo>
                      <a:pt x="1536" y="4763"/>
                      <a:pt x="1667" y="4656"/>
                      <a:pt x="1810" y="4656"/>
                    </a:cubicBezTo>
                    <a:lnTo>
                      <a:pt x="2048" y="4656"/>
                    </a:lnTo>
                    <a:cubicBezTo>
                      <a:pt x="2334" y="4656"/>
                      <a:pt x="2560" y="4442"/>
                      <a:pt x="2560" y="4156"/>
                    </a:cubicBezTo>
                    <a:lnTo>
                      <a:pt x="2560" y="4096"/>
                    </a:lnTo>
                    <a:cubicBezTo>
                      <a:pt x="3049" y="4227"/>
                      <a:pt x="3656" y="4323"/>
                      <a:pt x="4299" y="4323"/>
                    </a:cubicBezTo>
                    <a:cubicBezTo>
                      <a:pt x="4942" y="4323"/>
                      <a:pt x="5549" y="4239"/>
                      <a:pt x="6037" y="4096"/>
                    </a:cubicBezTo>
                    <a:close/>
                    <a:moveTo>
                      <a:pt x="2846" y="7859"/>
                    </a:moveTo>
                    <a:lnTo>
                      <a:pt x="4037" y="8526"/>
                    </a:lnTo>
                    <a:lnTo>
                      <a:pt x="3168" y="9264"/>
                    </a:lnTo>
                    <a:lnTo>
                      <a:pt x="3156" y="9264"/>
                    </a:lnTo>
                    <a:lnTo>
                      <a:pt x="2608" y="8311"/>
                    </a:lnTo>
                    <a:lnTo>
                      <a:pt x="2822" y="7859"/>
                    </a:lnTo>
                    <a:close/>
                    <a:moveTo>
                      <a:pt x="5370" y="7371"/>
                    </a:moveTo>
                    <a:lnTo>
                      <a:pt x="5370" y="7716"/>
                    </a:lnTo>
                    <a:lnTo>
                      <a:pt x="5180" y="7811"/>
                    </a:lnTo>
                    <a:cubicBezTo>
                      <a:pt x="5108" y="7859"/>
                      <a:pt x="5073" y="7966"/>
                      <a:pt x="5120" y="8037"/>
                    </a:cubicBezTo>
                    <a:cubicBezTo>
                      <a:pt x="5153" y="8086"/>
                      <a:pt x="5208" y="8119"/>
                      <a:pt x="5266" y="8119"/>
                    </a:cubicBezTo>
                    <a:cubicBezTo>
                      <a:pt x="5293" y="8119"/>
                      <a:pt x="5320" y="8112"/>
                      <a:pt x="5346" y="8097"/>
                    </a:cubicBezTo>
                    <a:lnTo>
                      <a:pt x="5799" y="7847"/>
                    </a:lnTo>
                    <a:lnTo>
                      <a:pt x="5823" y="7847"/>
                    </a:lnTo>
                    <a:lnTo>
                      <a:pt x="6037" y="8287"/>
                    </a:lnTo>
                    <a:lnTo>
                      <a:pt x="5501" y="9264"/>
                    </a:lnTo>
                    <a:lnTo>
                      <a:pt x="5489" y="9264"/>
                    </a:lnTo>
                    <a:lnTo>
                      <a:pt x="4608" y="8514"/>
                    </a:lnTo>
                    <a:lnTo>
                      <a:pt x="4763" y="8442"/>
                    </a:lnTo>
                    <a:cubicBezTo>
                      <a:pt x="4834" y="8395"/>
                      <a:pt x="4870" y="8287"/>
                      <a:pt x="4823" y="8216"/>
                    </a:cubicBezTo>
                    <a:cubicBezTo>
                      <a:pt x="4790" y="8167"/>
                      <a:pt x="4729" y="8135"/>
                      <a:pt x="4671" y="8135"/>
                    </a:cubicBezTo>
                    <a:cubicBezTo>
                      <a:pt x="4645" y="8135"/>
                      <a:pt x="4619" y="8142"/>
                      <a:pt x="4596" y="8157"/>
                    </a:cubicBezTo>
                    <a:lnTo>
                      <a:pt x="4334" y="8311"/>
                    </a:lnTo>
                    <a:lnTo>
                      <a:pt x="3275" y="7728"/>
                    </a:lnTo>
                    <a:lnTo>
                      <a:pt x="3275" y="7371"/>
                    </a:lnTo>
                    <a:cubicBezTo>
                      <a:pt x="3584" y="7514"/>
                      <a:pt x="3942" y="7609"/>
                      <a:pt x="4334" y="7609"/>
                    </a:cubicBezTo>
                    <a:cubicBezTo>
                      <a:pt x="4704" y="7609"/>
                      <a:pt x="5061" y="7514"/>
                      <a:pt x="5370" y="7371"/>
                    </a:cubicBezTo>
                    <a:close/>
                    <a:moveTo>
                      <a:pt x="4311" y="8692"/>
                    </a:moveTo>
                    <a:lnTo>
                      <a:pt x="4668" y="8990"/>
                    </a:lnTo>
                    <a:lnTo>
                      <a:pt x="4596" y="9228"/>
                    </a:lnTo>
                    <a:cubicBezTo>
                      <a:pt x="4573" y="9300"/>
                      <a:pt x="4513" y="9347"/>
                      <a:pt x="4418" y="9347"/>
                    </a:cubicBezTo>
                    <a:lnTo>
                      <a:pt x="4227" y="9347"/>
                    </a:lnTo>
                    <a:cubicBezTo>
                      <a:pt x="4156" y="9347"/>
                      <a:pt x="4072" y="9300"/>
                      <a:pt x="4049" y="9228"/>
                    </a:cubicBezTo>
                    <a:lnTo>
                      <a:pt x="3977" y="8990"/>
                    </a:lnTo>
                    <a:lnTo>
                      <a:pt x="4311" y="8692"/>
                    </a:lnTo>
                    <a:close/>
                    <a:moveTo>
                      <a:pt x="4275" y="1"/>
                    </a:moveTo>
                    <a:lnTo>
                      <a:pt x="1667" y="703"/>
                    </a:lnTo>
                    <a:cubicBezTo>
                      <a:pt x="1620" y="715"/>
                      <a:pt x="1596" y="727"/>
                      <a:pt x="1560" y="775"/>
                    </a:cubicBezTo>
                    <a:lnTo>
                      <a:pt x="513" y="2501"/>
                    </a:lnTo>
                    <a:cubicBezTo>
                      <a:pt x="477" y="2561"/>
                      <a:pt x="489" y="2656"/>
                      <a:pt x="548" y="2692"/>
                    </a:cubicBezTo>
                    <a:lnTo>
                      <a:pt x="1548" y="3692"/>
                    </a:lnTo>
                    <a:lnTo>
                      <a:pt x="1548" y="4394"/>
                    </a:lnTo>
                    <a:cubicBezTo>
                      <a:pt x="1358" y="4477"/>
                      <a:pt x="1215" y="4656"/>
                      <a:pt x="1203" y="4870"/>
                    </a:cubicBezTo>
                    <a:cubicBezTo>
                      <a:pt x="1191" y="5037"/>
                      <a:pt x="1251" y="5216"/>
                      <a:pt x="1358" y="5335"/>
                    </a:cubicBezTo>
                    <a:cubicBezTo>
                      <a:pt x="1477" y="5454"/>
                      <a:pt x="1620" y="5525"/>
                      <a:pt x="1798" y="5525"/>
                    </a:cubicBezTo>
                    <a:lnTo>
                      <a:pt x="1917" y="5525"/>
                    </a:lnTo>
                    <a:cubicBezTo>
                      <a:pt x="2001" y="6204"/>
                      <a:pt x="2394" y="6787"/>
                      <a:pt x="2929" y="7180"/>
                    </a:cubicBezTo>
                    <a:lnTo>
                      <a:pt x="2929" y="7549"/>
                    </a:lnTo>
                    <a:cubicBezTo>
                      <a:pt x="2894" y="7531"/>
                      <a:pt x="2861" y="7523"/>
                      <a:pt x="2827" y="7523"/>
                    </a:cubicBezTo>
                    <a:cubicBezTo>
                      <a:pt x="2793" y="7523"/>
                      <a:pt x="2757" y="7531"/>
                      <a:pt x="2715" y="7549"/>
                    </a:cubicBezTo>
                    <a:cubicBezTo>
                      <a:pt x="2632" y="7573"/>
                      <a:pt x="2560" y="7633"/>
                      <a:pt x="2525" y="7716"/>
                    </a:cubicBezTo>
                    <a:lnTo>
                      <a:pt x="2275" y="8216"/>
                    </a:lnTo>
                    <a:lnTo>
                      <a:pt x="858" y="8633"/>
                    </a:lnTo>
                    <a:cubicBezTo>
                      <a:pt x="358" y="8788"/>
                      <a:pt x="1" y="9264"/>
                      <a:pt x="1" y="9776"/>
                    </a:cubicBezTo>
                    <a:lnTo>
                      <a:pt x="1" y="10907"/>
                    </a:lnTo>
                    <a:cubicBezTo>
                      <a:pt x="1" y="11002"/>
                      <a:pt x="72" y="11074"/>
                      <a:pt x="155" y="11074"/>
                    </a:cubicBezTo>
                    <a:cubicBezTo>
                      <a:pt x="251" y="11074"/>
                      <a:pt x="322" y="11002"/>
                      <a:pt x="322" y="10907"/>
                    </a:cubicBezTo>
                    <a:lnTo>
                      <a:pt x="322" y="9776"/>
                    </a:lnTo>
                    <a:cubicBezTo>
                      <a:pt x="322" y="9621"/>
                      <a:pt x="370" y="9466"/>
                      <a:pt x="441" y="9335"/>
                    </a:cubicBezTo>
                    <a:lnTo>
                      <a:pt x="1370" y="10121"/>
                    </a:lnTo>
                    <a:cubicBezTo>
                      <a:pt x="1489" y="10228"/>
                      <a:pt x="1548" y="10371"/>
                      <a:pt x="1548" y="10526"/>
                    </a:cubicBezTo>
                    <a:lnTo>
                      <a:pt x="1548" y="10895"/>
                    </a:lnTo>
                    <a:cubicBezTo>
                      <a:pt x="1548" y="10990"/>
                      <a:pt x="1620" y="11062"/>
                      <a:pt x="1703" y="11062"/>
                    </a:cubicBezTo>
                    <a:cubicBezTo>
                      <a:pt x="1798" y="11062"/>
                      <a:pt x="1870" y="10990"/>
                      <a:pt x="1870" y="10895"/>
                    </a:cubicBezTo>
                    <a:lnTo>
                      <a:pt x="1870" y="10526"/>
                    </a:lnTo>
                    <a:cubicBezTo>
                      <a:pt x="1870" y="10276"/>
                      <a:pt x="1763" y="10038"/>
                      <a:pt x="1572" y="9871"/>
                    </a:cubicBezTo>
                    <a:lnTo>
                      <a:pt x="655" y="9085"/>
                    </a:lnTo>
                    <a:cubicBezTo>
                      <a:pt x="739" y="9002"/>
                      <a:pt x="834" y="8966"/>
                      <a:pt x="953" y="8930"/>
                    </a:cubicBezTo>
                    <a:lnTo>
                      <a:pt x="2346" y="8514"/>
                    </a:lnTo>
                    <a:lnTo>
                      <a:pt x="2858" y="9407"/>
                    </a:lnTo>
                    <a:cubicBezTo>
                      <a:pt x="2894" y="9502"/>
                      <a:pt x="2989" y="9561"/>
                      <a:pt x="3096" y="9573"/>
                    </a:cubicBezTo>
                    <a:lnTo>
                      <a:pt x="3156" y="9573"/>
                    </a:lnTo>
                    <a:cubicBezTo>
                      <a:pt x="3227" y="9573"/>
                      <a:pt x="3310" y="9538"/>
                      <a:pt x="3370" y="9502"/>
                    </a:cubicBezTo>
                    <a:lnTo>
                      <a:pt x="3703" y="9216"/>
                    </a:lnTo>
                    <a:lnTo>
                      <a:pt x="3751" y="9335"/>
                    </a:lnTo>
                    <a:cubicBezTo>
                      <a:pt x="3775" y="9419"/>
                      <a:pt x="3822" y="9502"/>
                      <a:pt x="3894" y="9561"/>
                    </a:cubicBezTo>
                    <a:lnTo>
                      <a:pt x="3656" y="10883"/>
                    </a:lnTo>
                    <a:cubicBezTo>
                      <a:pt x="3644" y="10966"/>
                      <a:pt x="3703" y="11062"/>
                      <a:pt x="3787" y="11074"/>
                    </a:cubicBezTo>
                    <a:lnTo>
                      <a:pt x="3822" y="11074"/>
                    </a:lnTo>
                    <a:cubicBezTo>
                      <a:pt x="3894" y="11074"/>
                      <a:pt x="3977" y="11014"/>
                      <a:pt x="3989" y="10943"/>
                    </a:cubicBezTo>
                    <a:lnTo>
                      <a:pt x="4203" y="9692"/>
                    </a:lnTo>
                    <a:lnTo>
                      <a:pt x="4465" y="9692"/>
                    </a:lnTo>
                    <a:lnTo>
                      <a:pt x="4680" y="10943"/>
                    </a:lnTo>
                    <a:cubicBezTo>
                      <a:pt x="4704" y="11014"/>
                      <a:pt x="4775" y="11074"/>
                      <a:pt x="4846" y="11074"/>
                    </a:cubicBezTo>
                    <a:lnTo>
                      <a:pt x="4882" y="11074"/>
                    </a:lnTo>
                    <a:cubicBezTo>
                      <a:pt x="4965" y="11062"/>
                      <a:pt x="5025" y="10966"/>
                      <a:pt x="5013" y="10883"/>
                    </a:cubicBezTo>
                    <a:lnTo>
                      <a:pt x="4775" y="9561"/>
                    </a:lnTo>
                    <a:cubicBezTo>
                      <a:pt x="4834" y="9502"/>
                      <a:pt x="4894" y="9419"/>
                      <a:pt x="4906" y="9335"/>
                    </a:cubicBezTo>
                    <a:lnTo>
                      <a:pt x="4942" y="9228"/>
                    </a:lnTo>
                    <a:lnTo>
                      <a:pt x="5263" y="9514"/>
                    </a:lnTo>
                    <a:cubicBezTo>
                      <a:pt x="5323" y="9573"/>
                      <a:pt x="5406" y="9585"/>
                      <a:pt x="5489" y="9585"/>
                    </a:cubicBezTo>
                    <a:lnTo>
                      <a:pt x="5549" y="9585"/>
                    </a:lnTo>
                    <a:cubicBezTo>
                      <a:pt x="5656" y="9573"/>
                      <a:pt x="5727" y="9514"/>
                      <a:pt x="5787" y="9419"/>
                    </a:cubicBezTo>
                    <a:lnTo>
                      <a:pt x="6299" y="8526"/>
                    </a:lnTo>
                    <a:lnTo>
                      <a:pt x="7692" y="8942"/>
                    </a:lnTo>
                    <a:cubicBezTo>
                      <a:pt x="7799" y="8978"/>
                      <a:pt x="7906" y="9038"/>
                      <a:pt x="7990" y="9097"/>
                    </a:cubicBezTo>
                    <a:lnTo>
                      <a:pt x="7073" y="9883"/>
                    </a:lnTo>
                    <a:cubicBezTo>
                      <a:pt x="6870" y="10050"/>
                      <a:pt x="6775" y="10288"/>
                      <a:pt x="6775" y="10538"/>
                    </a:cubicBezTo>
                    <a:lnTo>
                      <a:pt x="6775" y="10907"/>
                    </a:lnTo>
                    <a:cubicBezTo>
                      <a:pt x="6775" y="11002"/>
                      <a:pt x="6847" y="11074"/>
                      <a:pt x="6930" y="11074"/>
                    </a:cubicBezTo>
                    <a:cubicBezTo>
                      <a:pt x="7025" y="11074"/>
                      <a:pt x="7097" y="11002"/>
                      <a:pt x="7097" y="10907"/>
                    </a:cubicBezTo>
                    <a:lnTo>
                      <a:pt x="7097" y="10538"/>
                    </a:lnTo>
                    <a:cubicBezTo>
                      <a:pt x="7097" y="10395"/>
                      <a:pt x="7168" y="10240"/>
                      <a:pt x="7275" y="10133"/>
                    </a:cubicBezTo>
                    <a:lnTo>
                      <a:pt x="8204" y="9347"/>
                    </a:lnTo>
                    <a:cubicBezTo>
                      <a:pt x="8275" y="9478"/>
                      <a:pt x="8323" y="9633"/>
                      <a:pt x="8323" y="9800"/>
                    </a:cubicBezTo>
                    <a:lnTo>
                      <a:pt x="8323" y="10931"/>
                    </a:lnTo>
                    <a:cubicBezTo>
                      <a:pt x="8323" y="11014"/>
                      <a:pt x="8394" y="11085"/>
                      <a:pt x="8478" y="11085"/>
                    </a:cubicBezTo>
                    <a:cubicBezTo>
                      <a:pt x="8573" y="11085"/>
                      <a:pt x="8644" y="11014"/>
                      <a:pt x="8644" y="10931"/>
                    </a:cubicBezTo>
                    <a:lnTo>
                      <a:pt x="8644" y="9800"/>
                    </a:lnTo>
                    <a:cubicBezTo>
                      <a:pt x="8644" y="9240"/>
                      <a:pt x="8287" y="8764"/>
                      <a:pt x="7787" y="8621"/>
                    </a:cubicBezTo>
                    <a:lnTo>
                      <a:pt x="6370" y="8204"/>
                    </a:lnTo>
                    <a:lnTo>
                      <a:pt x="6120" y="7692"/>
                    </a:lnTo>
                    <a:cubicBezTo>
                      <a:pt x="6073" y="7621"/>
                      <a:pt x="6001" y="7549"/>
                      <a:pt x="5918" y="7537"/>
                    </a:cubicBezTo>
                    <a:cubicBezTo>
                      <a:pt x="5882" y="7525"/>
                      <a:pt x="5847" y="7520"/>
                      <a:pt x="5812" y="7520"/>
                    </a:cubicBezTo>
                    <a:cubicBezTo>
                      <a:pt x="5778" y="7520"/>
                      <a:pt x="5745" y="7525"/>
                      <a:pt x="5716" y="7537"/>
                    </a:cubicBezTo>
                    <a:lnTo>
                      <a:pt x="5716" y="7180"/>
                    </a:lnTo>
                    <a:cubicBezTo>
                      <a:pt x="6251" y="6799"/>
                      <a:pt x="6632" y="6204"/>
                      <a:pt x="6728" y="5525"/>
                    </a:cubicBezTo>
                    <a:lnTo>
                      <a:pt x="6811" y="5525"/>
                    </a:lnTo>
                    <a:cubicBezTo>
                      <a:pt x="7120" y="5525"/>
                      <a:pt x="7394" y="5287"/>
                      <a:pt x="7418" y="4989"/>
                    </a:cubicBezTo>
                    <a:cubicBezTo>
                      <a:pt x="7442" y="4823"/>
                      <a:pt x="7382" y="4644"/>
                      <a:pt x="7275" y="4525"/>
                    </a:cubicBezTo>
                    <a:cubicBezTo>
                      <a:pt x="7216" y="4466"/>
                      <a:pt x="7156" y="4418"/>
                      <a:pt x="7085" y="4394"/>
                    </a:cubicBezTo>
                    <a:lnTo>
                      <a:pt x="7085" y="3692"/>
                    </a:lnTo>
                    <a:lnTo>
                      <a:pt x="8073" y="2692"/>
                    </a:lnTo>
                    <a:cubicBezTo>
                      <a:pt x="8144" y="2632"/>
                      <a:pt x="8144" y="2561"/>
                      <a:pt x="8109" y="2501"/>
                    </a:cubicBezTo>
                    <a:lnTo>
                      <a:pt x="7061" y="775"/>
                    </a:lnTo>
                    <a:cubicBezTo>
                      <a:pt x="7049" y="751"/>
                      <a:pt x="7001" y="715"/>
                      <a:pt x="6966" y="703"/>
                    </a:cubicBezTo>
                    <a:lnTo>
                      <a:pt x="4358"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831;p64">
                <a:extLst>
                  <a:ext uri="{FF2B5EF4-FFF2-40B4-BE49-F238E27FC236}">
                    <a16:creationId xmlns:a16="http://schemas.microsoft.com/office/drawing/2014/main" id="{9CCA20F3-4ADD-8B7D-DB22-19C827D8FEF4}"/>
                  </a:ext>
                </a:extLst>
              </p:cNvPr>
              <p:cNvSpPr/>
              <p:nvPr/>
            </p:nvSpPr>
            <p:spPr>
              <a:xfrm>
                <a:off x="7691197" y="3930830"/>
                <a:ext cx="10613" cy="15872"/>
              </a:xfrm>
              <a:custGeom>
                <a:avLst/>
                <a:gdLst/>
                <a:ahLst/>
                <a:cxnLst/>
                <a:rect l="l" t="t" r="r" b="b"/>
                <a:pathLst>
                  <a:path w="335" h="501" extrusionOk="0">
                    <a:moveTo>
                      <a:pt x="168" y="0"/>
                    </a:moveTo>
                    <a:cubicBezTo>
                      <a:pt x="84" y="0"/>
                      <a:pt x="1" y="72"/>
                      <a:pt x="1" y="167"/>
                    </a:cubicBezTo>
                    <a:lnTo>
                      <a:pt x="1" y="345"/>
                    </a:lnTo>
                    <a:cubicBezTo>
                      <a:pt x="1" y="429"/>
                      <a:pt x="84" y="500"/>
                      <a:pt x="168" y="500"/>
                    </a:cubicBezTo>
                    <a:cubicBezTo>
                      <a:pt x="263" y="500"/>
                      <a:pt x="334" y="429"/>
                      <a:pt x="334" y="345"/>
                    </a:cubicBezTo>
                    <a:lnTo>
                      <a:pt x="334" y="167"/>
                    </a:lnTo>
                    <a:cubicBezTo>
                      <a:pt x="334" y="60"/>
                      <a:pt x="263" y="0"/>
                      <a:pt x="168"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832;p64">
                <a:extLst>
                  <a:ext uri="{FF2B5EF4-FFF2-40B4-BE49-F238E27FC236}">
                    <a16:creationId xmlns:a16="http://schemas.microsoft.com/office/drawing/2014/main" id="{98EDA6AE-B9A3-6336-95D0-9F4395568CF2}"/>
                  </a:ext>
                </a:extLst>
              </p:cNvPr>
              <p:cNvSpPr/>
              <p:nvPr/>
            </p:nvSpPr>
            <p:spPr>
              <a:xfrm>
                <a:off x="7757218" y="3930830"/>
                <a:ext cx="10581" cy="15872"/>
              </a:xfrm>
              <a:custGeom>
                <a:avLst/>
                <a:gdLst/>
                <a:ahLst/>
                <a:cxnLst/>
                <a:rect l="l" t="t" r="r" b="b"/>
                <a:pathLst>
                  <a:path w="334" h="501" extrusionOk="0">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22" y="60"/>
                      <a:pt x="263" y="0"/>
                      <a:pt x="16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833;p64">
                <a:extLst>
                  <a:ext uri="{FF2B5EF4-FFF2-40B4-BE49-F238E27FC236}">
                    <a16:creationId xmlns:a16="http://schemas.microsoft.com/office/drawing/2014/main" id="{87955D35-DF1B-C91F-9E14-5DC923D834D7}"/>
                  </a:ext>
                </a:extLst>
              </p:cNvPr>
              <p:cNvSpPr/>
              <p:nvPr/>
            </p:nvSpPr>
            <p:spPr>
              <a:xfrm>
                <a:off x="7713088" y="3974580"/>
                <a:ext cx="32472" cy="10581"/>
              </a:xfrm>
              <a:custGeom>
                <a:avLst/>
                <a:gdLst/>
                <a:ahLst/>
                <a:cxnLst/>
                <a:rect l="l" t="t" r="r" b="b"/>
                <a:pathLst>
                  <a:path w="1025" h="334" extrusionOk="0">
                    <a:moveTo>
                      <a:pt x="167" y="0"/>
                    </a:moveTo>
                    <a:cubicBezTo>
                      <a:pt x="72" y="0"/>
                      <a:pt x="1" y="72"/>
                      <a:pt x="1" y="167"/>
                    </a:cubicBezTo>
                    <a:cubicBezTo>
                      <a:pt x="1" y="250"/>
                      <a:pt x="72" y="334"/>
                      <a:pt x="167" y="334"/>
                    </a:cubicBezTo>
                    <a:lnTo>
                      <a:pt x="858" y="334"/>
                    </a:lnTo>
                    <a:cubicBezTo>
                      <a:pt x="953" y="334"/>
                      <a:pt x="1024" y="250"/>
                      <a:pt x="1024" y="167"/>
                    </a:cubicBezTo>
                    <a:cubicBezTo>
                      <a:pt x="1024" y="60"/>
                      <a:pt x="953" y="0"/>
                      <a:pt x="858"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0841;p64">
              <a:extLst>
                <a:ext uri="{FF2B5EF4-FFF2-40B4-BE49-F238E27FC236}">
                  <a16:creationId xmlns:a16="http://schemas.microsoft.com/office/drawing/2014/main" id="{671DEA1B-CAC8-16A9-EAC6-B415D4943754}"/>
                </a:ext>
              </a:extLst>
            </p:cNvPr>
            <p:cNvGrpSpPr/>
            <p:nvPr/>
          </p:nvGrpSpPr>
          <p:grpSpPr>
            <a:xfrm>
              <a:off x="1718499" y="2870830"/>
              <a:ext cx="337572" cy="496110"/>
              <a:chOff x="8054060" y="3787098"/>
              <a:chExt cx="266334" cy="353834"/>
            </a:xfrm>
            <a:solidFill>
              <a:schemeClr val="bg1"/>
            </a:solidFill>
          </p:grpSpPr>
          <p:sp>
            <p:nvSpPr>
              <p:cNvPr id="10" name="Google Shape;10842;p64">
                <a:extLst>
                  <a:ext uri="{FF2B5EF4-FFF2-40B4-BE49-F238E27FC236}">
                    <a16:creationId xmlns:a16="http://schemas.microsoft.com/office/drawing/2014/main" id="{E30C323C-9F3D-2538-5367-C6AEAC992D5F}"/>
                  </a:ext>
                </a:extLst>
              </p:cNvPr>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843;p64">
                <a:extLst>
                  <a:ext uri="{FF2B5EF4-FFF2-40B4-BE49-F238E27FC236}">
                    <a16:creationId xmlns:a16="http://schemas.microsoft.com/office/drawing/2014/main" id="{05C205AF-E665-E3FB-DF2F-17E8974EFE79}"/>
                  </a:ext>
                </a:extLst>
              </p:cNvPr>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844;p64">
                <a:extLst>
                  <a:ext uri="{FF2B5EF4-FFF2-40B4-BE49-F238E27FC236}">
                    <a16:creationId xmlns:a16="http://schemas.microsoft.com/office/drawing/2014/main" id="{185BD7F3-3464-4645-DED2-A29A46A58476}"/>
                  </a:ext>
                </a:extLst>
              </p:cNvPr>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845;p64">
                <a:extLst>
                  <a:ext uri="{FF2B5EF4-FFF2-40B4-BE49-F238E27FC236}">
                    <a16:creationId xmlns:a16="http://schemas.microsoft.com/office/drawing/2014/main" id="{92D4FCFD-4C66-CE9B-C3C6-3F7AE86CA157}"/>
                  </a:ext>
                </a:extLst>
              </p:cNvPr>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0846;p64">
              <a:extLst>
                <a:ext uri="{FF2B5EF4-FFF2-40B4-BE49-F238E27FC236}">
                  <a16:creationId xmlns:a16="http://schemas.microsoft.com/office/drawing/2014/main" id="{7613C720-8E46-3048-5A2F-4582F9553D38}"/>
                </a:ext>
              </a:extLst>
            </p:cNvPr>
            <p:cNvGrpSpPr/>
            <p:nvPr/>
          </p:nvGrpSpPr>
          <p:grpSpPr>
            <a:xfrm>
              <a:off x="2958492" y="2428100"/>
              <a:ext cx="290493" cy="430786"/>
              <a:chOff x="6702211" y="3782599"/>
              <a:chExt cx="270104" cy="361754"/>
            </a:xfrm>
            <a:solidFill>
              <a:schemeClr val="bg1"/>
            </a:solidFill>
          </p:grpSpPr>
          <p:sp>
            <p:nvSpPr>
              <p:cNvPr id="17" name="Google Shape;10847;p64">
                <a:extLst>
                  <a:ext uri="{FF2B5EF4-FFF2-40B4-BE49-F238E27FC236}">
                    <a16:creationId xmlns:a16="http://schemas.microsoft.com/office/drawing/2014/main" id="{A72C5E99-2452-5C98-8BD5-FA5EC657EE7A}"/>
                  </a:ext>
                </a:extLst>
              </p:cNvPr>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848;p64">
                <a:extLst>
                  <a:ext uri="{FF2B5EF4-FFF2-40B4-BE49-F238E27FC236}">
                    <a16:creationId xmlns:a16="http://schemas.microsoft.com/office/drawing/2014/main" id="{CF5C016F-EF84-D8B1-6CC9-FB6F890CF6E0}"/>
                  </a:ext>
                </a:extLst>
              </p:cNvPr>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849;p64">
                <a:extLst>
                  <a:ext uri="{FF2B5EF4-FFF2-40B4-BE49-F238E27FC236}">
                    <a16:creationId xmlns:a16="http://schemas.microsoft.com/office/drawing/2014/main" id="{40D78A2E-8FD6-7DA2-738E-2F5A7E5E6DDD}"/>
                  </a:ext>
                </a:extLst>
              </p:cNvPr>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850;p64">
                <a:extLst>
                  <a:ext uri="{FF2B5EF4-FFF2-40B4-BE49-F238E27FC236}">
                    <a16:creationId xmlns:a16="http://schemas.microsoft.com/office/drawing/2014/main" id="{A1B7F232-8AEB-E5DD-6F6D-432F03501561}"/>
                  </a:ext>
                </a:extLst>
              </p:cNvPr>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851;p64">
                <a:extLst>
                  <a:ext uri="{FF2B5EF4-FFF2-40B4-BE49-F238E27FC236}">
                    <a16:creationId xmlns:a16="http://schemas.microsoft.com/office/drawing/2014/main" id="{7C4C3887-7C9F-518D-CEEE-564B4EEC1110}"/>
                  </a:ext>
                </a:extLst>
              </p:cNvPr>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Oval 23">
              <a:extLst>
                <a:ext uri="{FF2B5EF4-FFF2-40B4-BE49-F238E27FC236}">
                  <a16:creationId xmlns:a16="http://schemas.microsoft.com/office/drawing/2014/main" id="{38EA4741-7210-1837-CABF-4C35B6FBA167}"/>
                </a:ext>
              </a:extLst>
            </p:cNvPr>
            <p:cNvSpPr/>
            <p:nvPr/>
          </p:nvSpPr>
          <p:spPr>
            <a:xfrm rot="14951279">
              <a:off x="2061515" y="1849817"/>
              <a:ext cx="819297" cy="2156187"/>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6" name="Graphic 25" descr="Tricycle with solid fill">
              <a:extLst>
                <a:ext uri="{FF2B5EF4-FFF2-40B4-BE49-F238E27FC236}">
                  <a16:creationId xmlns:a16="http://schemas.microsoft.com/office/drawing/2014/main" id="{D6B26575-D571-A89D-F63D-C26AE3140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2115" y="3951018"/>
              <a:ext cx="593971" cy="593971"/>
            </a:xfrm>
            <a:prstGeom prst="rect">
              <a:avLst/>
            </a:prstGeom>
          </p:spPr>
        </p:pic>
        <p:pic>
          <p:nvPicPr>
            <p:cNvPr id="28" name="Graphic 27" descr="Tricycle outline">
              <a:extLst>
                <a:ext uri="{FF2B5EF4-FFF2-40B4-BE49-F238E27FC236}">
                  <a16:creationId xmlns:a16="http://schemas.microsoft.com/office/drawing/2014/main" id="{F540C5B3-FD76-5515-0B34-794800CB46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2165" y="3941209"/>
              <a:ext cx="593972" cy="593972"/>
            </a:xfrm>
            <a:prstGeom prst="rect">
              <a:avLst/>
            </a:prstGeom>
          </p:spPr>
        </p:pic>
        <p:sp>
          <p:nvSpPr>
            <p:cNvPr id="29" name="Oval 28">
              <a:extLst>
                <a:ext uri="{FF2B5EF4-FFF2-40B4-BE49-F238E27FC236}">
                  <a16:creationId xmlns:a16="http://schemas.microsoft.com/office/drawing/2014/main" id="{1E4DA9A0-1AF2-57AF-EB1A-0D5013C1D913}"/>
                </a:ext>
              </a:extLst>
            </p:cNvPr>
            <p:cNvSpPr/>
            <p:nvPr/>
          </p:nvSpPr>
          <p:spPr>
            <a:xfrm rot="6647755">
              <a:off x="933402" y="1839663"/>
              <a:ext cx="819297" cy="2156187"/>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Arrow: Down 30">
              <a:extLst>
                <a:ext uri="{FF2B5EF4-FFF2-40B4-BE49-F238E27FC236}">
                  <a16:creationId xmlns:a16="http://schemas.microsoft.com/office/drawing/2014/main" id="{672184AE-AC1E-1901-8F8C-22FE022CAEE1}"/>
                </a:ext>
              </a:extLst>
            </p:cNvPr>
            <p:cNvSpPr/>
            <p:nvPr/>
          </p:nvSpPr>
          <p:spPr>
            <a:xfrm>
              <a:off x="2984020" y="2918166"/>
              <a:ext cx="243239" cy="1051853"/>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Arrow: Down 31">
              <a:extLst>
                <a:ext uri="{FF2B5EF4-FFF2-40B4-BE49-F238E27FC236}">
                  <a16:creationId xmlns:a16="http://schemas.microsoft.com/office/drawing/2014/main" id="{A27C339B-0878-5610-FEF8-757D7F5AA1C7}"/>
                </a:ext>
              </a:extLst>
            </p:cNvPr>
            <p:cNvSpPr/>
            <p:nvPr/>
          </p:nvSpPr>
          <p:spPr>
            <a:xfrm>
              <a:off x="563123" y="2964280"/>
              <a:ext cx="243239" cy="1005740"/>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Down 32">
              <a:extLst>
                <a:ext uri="{FF2B5EF4-FFF2-40B4-BE49-F238E27FC236}">
                  <a16:creationId xmlns:a16="http://schemas.microsoft.com/office/drawing/2014/main" id="{CD002ED4-BEB6-E1C3-2634-C3466602EE09}"/>
                </a:ext>
              </a:extLst>
            </p:cNvPr>
            <p:cNvSpPr/>
            <p:nvPr/>
          </p:nvSpPr>
          <p:spPr>
            <a:xfrm rot="2661978">
              <a:off x="1221431" y="3252300"/>
              <a:ext cx="243239" cy="948237"/>
            </a:xfrm>
            <a:prstGeom prst="downArrow">
              <a:avLst/>
            </a:prstGeom>
            <a:solidFill>
              <a:srgbClr val="BCB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Arrow: Down 34">
              <a:extLst>
                <a:ext uri="{FF2B5EF4-FFF2-40B4-BE49-F238E27FC236}">
                  <a16:creationId xmlns:a16="http://schemas.microsoft.com/office/drawing/2014/main" id="{D15D44A7-5F2D-E8B4-3D86-E846BFC2AFBC}"/>
                </a:ext>
              </a:extLst>
            </p:cNvPr>
            <p:cNvSpPr/>
            <p:nvPr/>
          </p:nvSpPr>
          <p:spPr>
            <a:xfrm rot="18730991">
              <a:off x="2334672" y="3245096"/>
              <a:ext cx="243239" cy="948237"/>
            </a:xfrm>
            <a:prstGeom prst="downArrow">
              <a:avLst/>
            </a:prstGeom>
            <a:solidFill>
              <a:srgbClr val="BCB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22" name="Rounded Rectangle 4">
            <a:extLst>
              <a:ext uri="{FF2B5EF4-FFF2-40B4-BE49-F238E27FC236}">
                <a16:creationId xmlns:a16="http://schemas.microsoft.com/office/drawing/2014/main" id="{79B73164-0270-09D2-9E1B-DDD51DC8129E}"/>
              </a:ext>
            </a:extLst>
          </p:cNvPr>
          <p:cNvSpPr>
            <a:spLocks noGrp="1" noRot="1" noMove="1" noResize="1" noEditPoints="1" noAdjustHandles="1" noChangeArrowheads="1" noChangeShapeType="1"/>
          </p:cNvSpPr>
          <p:nvPr/>
        </p:nvSpPr>
        <p:spPr>
          <a:xfrm>
            <a:off x="5586807" y="2304362"/>
            <a:ext cx="3336483" cy="2246961"/>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2" name="Group 511">
            <a:extLst>
              <a:ext uri="{FF2B5EF4-FFF2-40B4-BE49-F238E27FC236}">
                <a16:creationId xmlns:a16="http://schemas.microsoft.com/office/drawing/2014/main" id="{1FFAE5B9-7B67-9993-644A-17F3E1D05022}"/>
              </a:ext>
            </a:extLst>
          </p:cNvPr>
          <p:cNvGrpSpPr/>
          <p:nvPr/>
        </p:nvGrpSpPr>
        <p:grpSpPr>
          <a:xfrm>
            <a:off x="5694991" y="2363981"/>
            <a:ext cx="3120114" cy="2156187"/>
            <a:chOff x="5710989" y="2342515"/>
            <a:chExt cx="3120114" cy="2156187"/>
          </a:xfrm>
        </p:grpSpPr>
        <p:grpSp>
          <p:nvGrpSpPr>
            <p:cNvPr id="36" name="Google Shape;10916;p64">
              <a:extLst>
                <a:ext uri="{FF2B5EF4-FFF2-40B4-BE49-F238E27FC236}">
                  <a16:creationId xmlns:a16="http://schemas.microsoft.com/office/drawing/2014/main" id="{43E48199-0CD4-5C15-8E05-E82D6E6B2C47}"/>
                </a:ext>
              </a:extLst>
            </p:cNvPr>
            <p:cNvGrpSpPr/>
            <p:nvPr/>
          </p:nvGrpSpPr>
          <p:grpSpPr>
            <a:xfrm>
              <a:off x="5919794" y="2496082"/>
              <a:ext cx="344617" cy="470028"/>
              <a:chOff x="4907159" y="3346936"/>
              <a:chExt cx="264845" cy="354214"/>
            </a:xfrm>
            <a:solidFill>
              <a:schemeClr val="bg1"/>
            </a:solidFill>
          </p:grpSpPr>
          <p:sp>
            <p:nvSpPr>
              <p:cNvPr id="37" name="Google Shape;10917;p64">
                <a:extLst>
                  <a:ext uri="{FF2B5EF4-FFF2-40B4-BE49-F238E27FC236}">
                    <a16:creationId xmlns:a16="http://schemas.microsoft.com/office/drawing/2014/main" id="{73164F5A-F18A-98FD-77E3-9B361F20BA51}"/>
                  </a:ext>
                </a:extLst>
              </p:cNvPr>
              <p:cNvSpPr/>
              <p:nvPr/>
            </p:nvSpPr>
            <p:spPr>
              <a:xfrm>
                <a:off x="5015061" y="3556752"/>
                <a:ext cx="43402" cy="15777"/>
              </a:xfrm>
              <a:custGeom>
                <a:avLst/>
                <a:gdLst/>
                <a:ahLst/>
                <a:cxnLst/>
                <a:rect l="l" t="t" r="r" b="b"/>
                <a:pathLst>
                  <a:path w="1370" h="498" extrusionOk="0">
                    <a:moveTo>
                      <a:pt x="173" y="0"/>
                    </a:moveTo>
                    <a:cubicBezTo>
                      <a:pt x="131" y="0"/>
                      <a:pt x="89" y="15"/>
                      <a:pt x="60" y="45"/>
                    </a:cubicBezTo>
                    <a:cubicBezTo>
                      <a:pt x="0" y="104"/>
                      <a:pt x="0" y="212"/>
                      <a:pt x="60" y="271"/>
                    </a:cubicBezTo>
                    <a:cubicBezTo>
                      <a:pt x="203" y="402"/>
                      <a:pt x="441" y="497"/>
                      <a:pt x="703" y="497"/>
                    </a:cubicBezTo>
                    <a:cubicBezTo>
                      <a:pt x="953" y="497"/>
                      <a:pt x="1191" y="402"/>
                      <a:pt x="1346" y="271"/>
                    </a:cubicBezTo>
                    <a:cubicBezTo>
                      <a:pt x="1369" y="212"/>
                      <a:pt x="1369" y="104"/>
                      <a:pt x="1310" y="45"/>
                    </a:cubicBezTo>
                    <a:cubicBezTo>
                      <a:pt x="1280" y="15"/>
                      <a:pt x="1241" y="0"/>
                      <a:pt x="1203" y="0"/>
                    </a:cubicBezTo>
                    <a:cubicBezTo>
                      <a:pt x="1164" y="0"/>
                      <a:pt x="1125" y="15"/>
                      <a:pt x="1096" y="45"/>
                    </a:cubicBezTo>
                    <a:cubicBezTo>
                      <a:pt x="1036" y="104"/>
                      <a:pt x="881" y="188"/>
                      <a:pt x="691" y="188"/>
                    </a:cubicBezTo>
                    <a:cubicBezTo>
                      <a:pt x="500" y="188"/>
                      <a:pt x="345" y="104"/>
                      <a:pt x="286" y="45"/>
                    </a:cubicBezTo>
                    <a:cubicBezTo>
                      <a:pt x="256" y="15"/>
                      <a:pt x="214" y="0"/>
                      <a:pt x="173" y="0"/>
                    </a:cubicBezTo>
                    <a:close/>
                  </a:path>
                </a:pathLst>
              </a:custGeom>
              <a:grpFill/>
              <a:ln w="63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918;p64">
                <a:extLst>
                  <a:ext uri="{FF2B5EF4-FFF2-40B4-BE49-F238E27FC236}">
                    <a16:creationId xmlns:a16="http://schemas.microsoft.com/office/drawing/2014/main" id="{D584823E-F53A-0187-F9DA-993BCBC132C5}"/>
                  </a:ext>
                </a:extLst>
              </p:cNvPr>
              <p:cNvSpPr/>
              <p:nvPr/>
            </p:nvSpPr>
            <p:spPr>
              <a:xfrm>
                <a:off x="4907159" y="3346936"/>
                <a:ext cx="264845" cy="354214"/>
              </a:xfrm>
              <a:custGeom>
                <a:avLst/>
                <a:gdLst/>
                <a:ahLst/>
                <a:cxnLst/>
                <a:rect l="l" t="t" r="r" b="b"/>
                <a:pathLst>
                  <a:path w="8360" h="11181" extrusionOk="0">
                    <a:moveTo>
                      <a:pt x="4240" y="334"/>
                    </a:moveTo>
                    <a:cubicBezTo>
                      <a:pt x="4418" y="334"/>
                      <a:pt x="4597" y="405"/>
                      <a:pt x="4716" y="560"/>
                    </a:cubicBezTo>
                    <a:lnTo>
                      <a:pt x="5287" y="1227"/>
                    </a:lnTo>
                    <a:cubicBezTo>
                      <a:pt x="5311" y="1274"/>
                      <a:pt x="5335" y="1310"/>
                      <a:pt x="5335" y="1358"/>
                    </a:cubicBezTo>
                    <a:cubicBezTo>
                      <a:pt x="5335" y="1405"/>
                      <a:pt x="5299" y="1465"/>
                      <a:pt x="5252" y="1489"/>
                    </a:cubicBezTo>
                    <a:lnTo>
                      <a:pt x="5156" y="1584"/>
                    </a:lnTo>
                    <a:lnTo>
                      <a:pt x="5013" y="1310"/>
                    </a:lnTo>
                    <a:cubicBezTo>
                      <a:pt x="4979" y="1259"/>
                      <a:pt x="4926" y="1219"/>
                      <a:pt x="4864" y="1219"/>
                    </a:cubicBezTo>
                    <a:cubicBezTo>
                      <a:pt x="4840" y="1219"/>
                      <a:pt x="4814" y="1225"/>
                      <a:pt x="4787" y="1239"/>
                    </a:cubicBezTo>
                    <a:cubicBezTo>
                      <a:pt x="4716" y="1286"/>
                      <a:pt x="4668" y="1370"/>
                      <a:pt x="4716" y="1465"/>
                    </a:cubicBezTo>
                    <a:lnTo>
                      <a:pt x="5549" y="3156"/>
                    </a:lnTo>
                    <a:lnTo>
                      <a:pt x="2573" y="3156"/>
                    </a:lnTo>
                    <a:lnTo>
                      <a:pt x="3680" y="703"/>
                    </a:lnTo>
                    <a:cubicBezTo>
                      <a:pt x="3787" y="477"/>
                      <a:pt x="4001" y="334"/>
                      <a:pt x="4240" y="334"/>
                    </a:cubicBezTo>
                    <a:close/>
                    <a:moveTo>
                      <a:pt x="5799" y="3453"/>
                    </a:moveTo>
                    <a:cubicBezTo>
                      <a:pt x="5799" y="3453"/>
                      <a:pt x="5823" y="3453"/>
                      <a:pt x="5823" y="3477"/>
                    </a:cubicBezTo>
                    <a:lnTo>
                      <a:pt x="5823" y="3834"/>
                    </a:lnTo>
                    <a:lnTo>
                      <a:pt x="5466" y="3834"/>
                    </a:lnTo>
                    <a:cubicBezTo>
                      <a:pt x="5371" y="3834"/>
                      <a:pt x="5299" y="3906"/>
                      <a:pt x="5299" y="3989"/>
                    </a:cubicBezTo>
                    <a:cubicBezTo>
                      <a:pt x="5299" y="4084"/>
                      <a:pt x="5371" y="4156"/>
                      <a:pt x="5466" y="4156"/>
                    </a:cubicBezTo>
                    <a:lnTo>
                      <a:pt x="5942" y="4156"/>
                    </a:lnTo>
                    <a:lnTo>
                      <a:pt x="7585" y="5049"/>
                    </a:lnTo>
                    <a:lnTo>
                      <a:pt x="537" y="5049"/>
                    </a:lnTo>
                    <a:lnTo>
                      <a:pt x="2192" y="4156"/>
                    </a:lnTo>
                    <a:lnTo>
                      <a:pt x="4763" y="4156"/>
                    </a:lnTo>
                    <a:cubicBezTo>
                      <a:pt x="4847" y="4156"/>
                      <a:pt x="4930" y="4084"/>
                      <a:pt x="4930" y="3989"/>
                    </a:cubicBezTo>
                    <a:cubicBezTo>
                      <a:pt x="4930" y="3906"/>
                      <a:pt x="4847" y="3834"/>
                      <a:pt x="4763" y="3834"/>
                    </a:cubicBezTo>
                    <a:lnTo>
                      <a:pt x="2311" y="3834"/>
                    </a:lnTo>
                    <a:lnTo>
                      <a:pt x="2311" y="3477"/>
                    </a:lnTo>
                    <a:cubicBezTo>
                      <a:pt x="2311" y="3477"/>
                      <a:pt x="2311" y="3453"/>
                      <a:pt x="2323" y="3453"/>
                    </a:cubicBezTo>
                    <a:close/>
                    <a:moveTo>
                      <a:pt x="6621" y="5394"/>
                    </a:moveTo>
                    <a:cubicBezTo>
                      <a:pt x="6776" y="5394"/>
                      <a:pt x="6895" y="5513"/>
                      <a:pt x="6895" y="5656"/>
                    </a:cubicBezTo>
                    <a:cubicBezTo>
                      <a:pt x="6883" y="5811"/>
                      <a:pt x="6752" y="5930"/>
                      <a:pt x="6609" y="5930"/>
                    </a:cubicBezTo>
                    <a:lnTo>
                      <a:pt x="6502" y="5930"/>
                    </a:lnTo>
                    <a:lnTo>
                      <a:pt x="6502" y="5918"/>
                    </a:lnTo>
                    <a:cubicBezTo>
                      <a:pt x="6502" y="5823"/>
                      <a:pt x="6430" y="5751"/>
                      <a:pt x="6347" y="5751"/>
                    </a:cubicBezTo>
                    <a:cubicBezTo>
                      <a:pt x="6252" y="5751"/>
                      <a:pt x="6180" y="5823"/>
                      <a:pt x="6180" y="5918"/>
                    </a:cubicBezTo>
                    <a:cubicBezTo>
                      <a:pt x="6180" y="7073"/>
                      <a:pt x="5240" y="8013"/>
                      <a:pt x="4085" y="8013"/>
                    </a:cubicBezTo>
                    <a:cubicBezTo>
                      <a:pt x="2918" y="8013"/>
                      <a:pt x="1977" y="7073"/>
                      <a:pt x="1977" y="5918"/>
                    </a:cubicBezTo>
                    <a:cubicBezTo>
                      <a:pt x="1977" y="5823"/>
                      <a:pt x="1906" y="5751"/>
                      <a:pt x="1823" y="5751"/>
                    </a:cubicBezTo>
                    <a:cubicBezTo>
                      <a:pt x="1727" y="5751"/>
                      <a:pt x="1656" y="5823"/>
                      <a:pt x="1656" y="5918"/>
                    </a:cubicBezTo>
                    <a:lnTo>
                      <a:pt x="1656" y="5930"/>
                    </a:lnTo>
                    <a:lnTo>
                      <a:pt x="1549" y="5930"/>
                    </a:lnTo>
                    <a:cubicBezTo>
                      <a:pt x="1406" y="5930"/>
                      <a:pt x="1287" y="5811"/>
                      <a:pt x="1287" y="5656"/>
                    </a:cubicBezTo>
                    <a:cubicBezTo>
                      <a:pt x="1287" y="5513"/>
                      <a:pt x="1406" y="5394"/>
                      <a:pt x="1549" y="5394"/>
                    </a:cubicBezTo>
                    <a:lnTo>
                      <a:pt x="2870" y="5394"/>
                    </a:lnTo>
                    <a:lnTo>
                      <a:pt x="2870" y="5632"/>
                    </a:lnTo>
                    <a:cubicBezTo>
                      <a:pt x="2870" y="5715"/>
                      <a:pt x="2954" y="5799"/>
                      <a:pt x="3037" y="5799"/>
                    </a:cubicBezTo>
                    <a:cubicBezTo>
                      <a:pt x="3132" y="5799"/>
                      <a:pt x="3204" y="5715"/>
                      <a:pt x="3204" y="5632"/>
                    </a:cubicBezTo>
                    <a:lnTo>
                      <a:pt x="3204" y="5394"/>
                    </a:lnTo>
                    <a:lnTo>
                      <a:pt x="4978" y="5394"/>
                    </a:lnTo>
                    <a:lnTo>
                      <a:pt x="4978" y="5632"/>
                    </a:lnTo>
                    <a:cubicBezTo>
                      <a:pt x="4978" y="5715"/>
                      <a:pt x="5049" y="5799"/>
                      <a:pt x="5133" y="5799"/>
                    </a:cubicBezTo>
                    <a:cubicBezTo>
                      <a:pt x="5228" y="5799"/>
                      <a:pt x="5299" y="5715"/>
                      <a:pt x="5299" y="5632"/>
                    </a:cubicBezTo>
                    <a:lnTo>
                      <a:pt x="5299" y="5394"/>
                    </a:lnTo>
                    <a:close/>
                    <a:moveTo>
                      <a:pt x="6537" y="6251"/>
                    </a:moveTo>
                    <a:cubicBezTo>
                      <a:pt x="6561" y="6596"/>
                      <a:pt x="6657" y="7525"/>
                      <a:pt x="6537" y="8549"/>
                    </a:cubicBezTo>
                    <a:lnTo>
                      <a:pt x="6323" y="8549"/>
                    </a:lnTo>
                    <a:cubicBezTo>
                      <a:pt x="6299" y="8549"/>
                      <a:pt x="6252" y="8549"/>
                      <a:pt x="6228" y="8561"/>
                    </a:cubicBezTo>
                    <a:cubicBezTo>
                      <a:pt x="6061" y="8418"/>
                      <a:pt x="5704" y="8120"/>
                      <a:pt x="5514" y="7882"/>
                    </a:cubicBezTo>
                    <a:cubicBezTo>
                      <a:pt x="6026" y="7501"/>
                      <a:pt x="6383" y="6930"/>
                      <a:pt x="6478" y="6251"/>
                    </a:cubicBezTo>
                    <a:close/>
                    <a:moveTo>
                      <a:pt x="4954" y="8180"/>
                    </a:moveTo>
                    <a:lnTo>
                      <a:pt x="4954" y="8561"/>
                    </a:lnTo>
                    <a:cubicBezTo>
                      <a:pt x="4954" y="8632"/>
                      <a:pt x="4966" y="8692"/>
                      <a:pt x="4990" y="8775"/>
                    </a:cubicBezTo>
                    <a:lnTo>
                      <a:pt x="4442" y="9037"/>
                    </a:lnTo>
                    <a:cubicBezTo>
                      <a:pt x="4347" y="8954"/>
                      <a:pt x="4216" y="8894"/>
                      <a:pt x="4073" y="8894"/>
                    </a:cubicBezTo>
                    <a:cubicBezTo>
                      <a:pt x="3942" y="8894"/>
                      <a:pt x="3811" y="8954"/>
                      <a:pt x="3716" y="9037"/>
                    </a:cubicBezTo>
                    <a:lnTo>
                      <a:pt x="3168" y="8775"/>
                    </a:lnTo>
                    <a:cubicBezTo>
                      <a:pt x="3180" y="8716"/>
                      <a:pt x="3204" y="8632"/>
                      <a:pt x="3204" y="8561"/>
                    </a:cubicBezTo>
                    <a:lnTo>
                      <a:pt x="3204" y="8180"/>
                    </a:lnTo>
                    <a:cubicBezTo>
                      <a:pt x="3466" y="8275"/>
                      <a:pt x="3763" y="8335"/>
                      <a:pt x="4073" y="8335"/>
                    </a:cubicBezTo>
                    <a:cubicBezTo>
                      <a:pt x="4394" y="8335"/>
                      <a:pt x="4692" y="8275"/>
                      <a:pt x="4954" y="8180"/>
                    </a:cubicBezTo>
                    <a:close/>
                    <a:moveTo>
                      <a:pt x="5287" y="8097"/>
                    </a:moveTo>
                    <a:cubicBezTo>
                      <a:pt x="5478" y="8335"/>
                      <a:pt x="5775" y="8597"/>
                      <a:pt x="5942" y="8728"/>
                    </a:cubicBezTo>
                    <a:cubicBezTo>
                      <a:pt x="5883" y="8811"/>
                      <a:pt x="5835" y="8930"/>
                      <a:pt x="5835" y="9049"/>
                    </a:cubicBezTo>
                    <a:lnTo>
                      <a:pt x="5835" y="9132"/>
                    </a:lnTo>
                    <a:lnTo>
                      <a:pt x="5645" y="9049"/>
                    </a:lnTo>
                    <a:cubicBezTo>
                      <a:pt x="5430" y="8978"/>
                      <a:pt x="5287" y="8775"/>
                      <a:pt x="5287" y="8549"/>
                    </a:cubicBezTo>
                    <a:lnTo>
                      <a:pt x="5287" y="8097"/>
                    </a:lnTo>
                    <a:close/>
                    <a:moveTo>
                      <a:pt x="2870" y="8132"/>
                    </a:moveTo>
                    <a:lnTo>
                      <a:pt x="2870" y="8561"/>
                    </a:lnTo>
                    <a:cubicBezTo>
                      <a:pt x="2870" y="8787"/>
                      <a:pt x="2727" y="8990"/>
                      <a:pt x="2513" y="9073"/>
                    </a:cubicBezTo>
                    <a:lnTo>
                      <a:pt x="2323" y="9144"/>
                    </a:lnTo>
                    <a:lnTo>
                      <a:pt x="2323" y="9073"/>
                    </a:lnTo>
                    <a:cubicBezTo>
                      <a:pt x="2323" y="8954"/>
                      <a:pt x="2275" y="8847"/>
                      <a:pt x="2216" y="8751"/>
                    </a:cubicBezTo>
                    <a:cubicBezTo>
                      <a:pt x="2382" y="8620"/>
                      <a:pt x="2680" y="8370"/>
                      <a:pt x="2870" y="8132"/>
                    </a:cubicBezTo>
                    <a:close/>
                    <a:moveTo>
                      <a:pt x="1823" y="8871"/>
                    </a:moveTo>
                    <a:cubicBezTo>
                      <a:pt x="1918" y="8871"/>
                      <a:pt x="2001" y="8966"/>
                      <a:pt x="2001" y="9049"/>
                    </a:cubicBezTo>
                    <a:cubicBezTo>
                      <a:pt x="2001" y="9144"/>
                      <a:pt x="1918" y="9228"/>
                      <a:pt x="1823" y="9228"/>
                    </a:cubicBezTo>
                    <a:lnTo>
                      <a:pt x="1644" y="9228"/>
                    </a:lnTo>
                    <a:cubicBezTo>
                      <a:pt x="1537" y="9228"/>
                      <a:pt x="1465" y="9144"/>
                      <a:pt x="1465" y="9049"/>
                    </a:cubicBezTo>
                    <a:cubicBezTo>
                      <a:pt x="1465" y="8966"/>
                      <a:pt x="1549" y="8871"/>
                      <a:pt x="1644" y="8871"/>
                    </a:cubicBezTo>
                    <a:close/>
                    <a:moveTo>
                      <a:pt x="6526" y="8871"/>
                    </a:moveTo>
                    <a:cubicBezTo>
                      <a:pt x="6621" y="8871"/>
                      <a:pt x="6704" y="8966"/>
                      <a:pt x="6704" y="9049"/>
                    </a:cubicBezTo>
                    <a:cubicBezTo>
                      <a:pt x="6704" y="9144"/>
                      <a:pt x="6621" y="9228"/>
                      <a:pt x="6526" y="9228"/>
                    </a:cubicBezTo>
                    <a:lnTo>
                      <a:pt x="6347" y="9228"/>
                    </a:lnTo>
                    <a:cubicBezTo>
                      <a:pt x="6240" y="9228"/>
                      <a:pt x="6156" y="9144"/>
                      <a:pt x="6156" y="9049"/>
                    </a:cubicBezTo>
                    <a:cubicBezTo>
                      <a:pt x="6156" y="8966"/>
                      <a:pt x="6252" y="8871"/>
                      <a:pt x="6347" y="8871"/>
                    </a:cubicBezTo>
                    <a:close/>
                    <a:moveTo>
                      <a:pt x="4073" y="9228"/>
                    </a:moveTo>
                    <a:cubicBezTo>
                      <a:pt x="4180" y="9228"/>
                      <a:pt x="4263" y="9323"/>
                      <a:pt x="4263" y="9406"/>
                    </a:cubicBezTo>
                    <a:cubicBezTo>
                      <a:pt x="4263" y="9502"/>
                      <a:pt x="4180" y="9585"/>
                      <a:pt x="4073" y="9585"/>
                    </a:cubicBezTo>
                    <a:cubicBezTo>
                      <a:pt x="3978" y="9585"/>
                      <a:pt x="3894" y="9502"/>
                      <a:pt x="3894" y="9406"/>
                    </a:cubicBezTo>
                    <a:cubicBezTo>
                      <a:pt x="3894" y="9323"/>
                      <a:pt x="3990" y="9228"/>
                      <a:pt x="4073" y="9228"/>
                    </a:cubicBezTo>
                    <a:close/>
                    <a:moveTo>
                      <a:pt x="4299" y="0"/>
                    </a:moveTo>
                    <a:cubicBezTo>
                      <a:pt x="3930" y="0"/>
                      <a:pt x="3585" y="227"/>
                      <a:pt x="3442" y="572"/>
                    </a:cubicBezTo>
                    <a:lnTo>
                      <a:pt x="2299" y="3156"/>
                    </a:lnTo>
                    <a:cubicBezTo>
                      <a:pt x="2156" y="3203"/>
                      <a:pt x="2073" y="3322"/>
                      <a:pt x="2073" y="3465"/>
                    </a:cubicBezTo>
                    <a:lnTo>
                      <a:pt x="2073" y="3906"/>
                    </a:lnTo>
                    <a:lnTo>
                      <a:pt x="311" y="4834"/>
                    </a:lnTo>
                    <a:cubicBezTo>
                      <a:pt x="191" y="4894"/>
                      <a:pt x="132" y="5037"/>
                      <a:pt x="180" y="5168"/>
                    </a:cubicBezTo>
                    <a:cubicBezTo>
                      <a:pt x="215" y="5299"/>
                      <a:pt x="334" y="5370"/>
                      <a:pt x="465" y="5370"/>
                    </a:cubicBezTo>
                    <a:lnTo>
                      <a:pt x="1108" y="5370"/>
                    </a:lnTo>
                    <a:cubicBezTo>
                      <a:pt x="1061" y="5453"/>
                      <a:pt x="1049" y="5549"/>
                      <a:pt x="1049" y="5644"/>
                    </a:cubicBezTo>
                    <a:cubicBezTo>
                      <a:pt x="1049" y="5882"/>
                      <a:pt x="1180" y="6084"/>
                      <a:pt x="1382" y="6180"/>
                    </a:cubicBezTo>
                    <a:cubicBezTo>
                      <a:pt x="1382" y="6239"/>
                      <a:pt x="1370" y="6311"/>
                      <a:pt x="1358" y="6418"/>
                    </a:cubicBezTo>
                    <a:cubicBezTo>
                      <a:pt x="1346" y="6501"/>
                      <a:pt x="1418" y="6585"/>
                      <a:pt x="1501" y="6596"/>
                    </a:cubicBezTo>
                    <a:lnTo>
                      <a:pt x="1513" y="6596"/>
                    </a:lnTo>
                    <a:cubicBezTo>
                      <a:pt x="1608" y="6596"/>
                      <a:pt x="1668" y="6537"/>
                      <a:pt x="1680" y="6442"/>
                    </a:cubicBezTo>
                    <a:cubicBezTo>
                      <a:pt x="1680" y="6370"/>
                      <a:pt x="1692" y="6299"/>
                      <a:pt x="1692" y="6251"/>
                    </a:cubicBezTo>
                    <a:lnTo>
                      <a:pt x="1751" y="6251"/>
                    </a:lnTo>
                    <a:cubicBezTo>
                      <a:pt x="1846" y="6906"/>
                      <a:pt x="2204" y="7489"/>
                      <a:pt x="2727" y="7870"/>
                    </a:cubicBezTo>
                    <a:cubicBezTo>
                      <a:pt x="2549" y="8120"/>
                      <a:pt x="2168" y="8430"/>
                      <a:pt x="1989" y="8561"/>
                    </a:cubicBezTo>
                    <a:cubicBezTo>
                      <a:pt x="1965" y="8561"/>
                      <a:pt x="1918" y="8549"/>
                      <a:pt x="1894" y="8549"/>
                    </a:cubicBezTo>
                    <a:lnTo>
                      <a:pt x="1680" y="8549"/>
                    </a:lnTo>
                    <a:cubicBezTo>
                      <a:pt x="1632" y="8097"/>
                      <a:pt x="1608" y="7620"/>
                      <a:pt x="1620" y="7144"/>
                    </a:cubicBezTo>
                    <a:cubicBezTo>
                      <a:pt x="1620" y="7061"/>
                      <a:pt x="1549" y="6977"/>
                      <a:pt x="1454" y="6977"/>
                    </a:cubicBezTo>
                    <a:cubicBezTo>
                      <a:pt x="1370" y="6977"/>
                      <a:pt x="1299" y="7061"/>
                      <a:pt x="1299" y="7144"/>
                    </a:cubicBezTo>
                    <a:cubicBezTo>
                      <a:pt x="1275" y="7680"/>
                      <a:pt x="1311" y="8204"/>
                      <a:pt x="1370" y="8680"/>
                    </a:cubicBezTo>
                    <a:cubicBezTo>
                      <a:pt x="1263" y="8763"/>
                      <a:pt x="1203" y="8906"/>
                      <a:pt x="1203" y="9061"/>
                    </a:cubicBezTo>
                    <a:cubicBezTo>
                      <a:pt x="1203" y="9216"/>
                      <a:pt x="1275" y="9359"/>
                      <a:pt x="1382" y="9454"/>
                    </a:cubicBezTo>
                    <a:lnTo>
                      <a:pt x="1382" y="9513"/>
                    </a:lnTo>
                    <a:lnTo>
                      <a:pt x="799" y="9716"/>
                    </a:lnTo>
                    <a:cubicBezTo>
                      <a:pt x="322" y="9883"/>
                      <a:pt x="1" y="10347"/>
                      <a:pt x="1" y="10871"/>
                    </a:cubicBezTo>
                    <a:lnTo>
                      <a:pt x="1" y="11002"/>
                    </a:lnTo>
                    <a:cubicBezTo>
                      <a:pt x="1" y="11097"/>
                      <a:pt x="72" y="11168"/>
                      <a:pt x="168" y="11168"/>
                    </a:cubicBezTo>
                    <a:cubicBezTo>
                      <a:pt x="251" y="11168"/>
                      <a:pt x="322" y="11097"/>
                      <a:pt x="322" y="11002"/>
                    </a:cubicBezTo>
                    <a:lnTo>
                      <a:pt x="322" y="10871"/>
                    </a:lnTo>
                    <a:cubicBezTo>
                      <a:pt x="322" y="10502"/>
                      <a:pt x="561" y="10156"/>
                      <a:pt x="918" y="10037"/>
                    </a:cubicBezTo>
                    <a:lnTo>
                      <a:pt x="1394" y="9871"/>
                    </a:lnTo>
                    <a:lnTo>
                      <a:pt x="1394" y="11002"/>
                    </a:lnTo>
                    <a:cubicBezTo>
                      <a:pt x="1394" y="11097"/>
                      <a:pt x="1477" y="11168"/>
                      <a:pt x="1561" y="11168"/>
                    </a:cubicBezTo>
                    <a:cubicBezTo>
                      <a:pt x="1656" y="11168"/>
                      <a:pt x="1727" y="11097"/>
                      <a:pt x="1727" y="11002"/>
                    </a:cubicBezTo>
                    <a:lnTo>
                      <a:pt x="1727" y="9609"/>
                    </a:lnTo>
                    <a:lnTo>
                      <a:pt x="1977" y="9609"/>
                    </a:lnTo>
                    <a:cubicBezTo>
                      <a:pt x="2096" y="9823"/>
                      <a:pt x="2466" y="10502"/>
                      <a:pt x="2620" y="11049"/>
                    </a:cubicBezTo>
                    <a:cubicBezTo>
                      <a:pt x="2632" y="11121"/>
                      <a:pt x="2704" y="11168"/>
                      <a:pt x="2787" y="11168"/>
                    </a:cubicBezTo>
                    <a:lnTo>
                      <a:pt x="2823" y="11168"/>
                    </a:lnTo>
                    <a:cubicBezTo>
                      <a:pt x="2918" y="11145"/>
                      <a:pt x="2966" y="11061"/>
                      <a:pt x="2942" y="10978"/>
                    </a:cubicBezTo>
                    <a:cubicBezTo>
                      <a:pt x="2811" y="10454"/>
                      <a:pt x="2501" y="9859"/>
                      <a:pt x="2335" y="9549"/>
                    </a:cubicBezTo>
                    <a:lnTo>
                      <a:pt x="2727" y="9406"/>
                    </a:lnTo>
                    <a:cubicBezTo>
                      <a:pt x="2882" y="9347"/>
                      <a:pt x="3037" y="9252"/>
                      <a:pt x="3144" y="9097"/>
                    </a:cubicBezTo>
                    <a:lnTo>
                      <a:pt x="3680" y="9359"/>
                    </a:lnTo>
                    <a:lnTo>
                      <a:pt x="3680" y="9442"/>
                    </a:lnTo>
                    <a:cubicBezTo>
                      <a:pt x="3680" y="9656"/>
                      <a:pt x="3823" y="9859"/>
                      <a:pt x="4013" y="9930"/>
                    </a:cubicBezTo>
                    <a:lnTo>
                      <a:pt x="4013" y="11014"/>
                    </a:lnTo>
                    <a:cubicBezTo>
                      <a:pt x="4013" y="11109"/>
                      <a:pt x="4097" y="11180"/>
                      <a:pt x="4180" y="11180"/>
                    </a:cubicBezTo>
                    <a:cubicBezTo>
                      <a:pt x="4275" y="11180"/>
                      <a:pt x="4347" y="11109"/>
                      <a:pt x="4347" y="11014"/>
                    </a:cubicBezTo>
                    <a:lnTo>
                      <a:pt x="4347" y="9930"/>
                    </a:lnTo>
                    <a:cubicBezTo>
                      <a:pt x="4549" y="9859"/>
                      <a:pt x="4692" y="9680"/>
                      <a:pt x="4692" y="9442"/>
                    </a:cubicBezTo>
                    <a:lnTo>
                      <a:pt x="4692" y="9359"/>
                    </a:lnTo>
                    <a:lnTo>
                      <a:pt x="5228" y="9097"/>
                    </a:lnTo>
                    <a:cubicBezTo>
                      <a:pt x="5323" y="9228"/>
                      <a:pt x="5466" y="9347"/>
                      <a:pt x="5645" y="9406"/>
                    </a:cubicBezTo>
                    <a:lnTo>
                      <a:pt x="6026" y="9549"/>
                    </a:lnTo>
                    <a:cubicBezTo>
                      <a:pt x="5859" y="9847"/>
                      <a:pt x="5549" y="10454"/>
                      <a:pt x="5418" y="10978"/>
                    </a:cubicBezTo>
                    <a:cubicBezTo>
                      <a:pt x="5406" y="11061"/>
                      <a:pt x="5442" y="11157"/>
                      <a:pt x="5537" y="11168"/>
                    </a:cubicBezTo>
                    <a:lnTo>
                      <a:pt x="5585" y="11168"/>
                    </a:lnTo>
                    <a:cubicBezTo>
                      <a:pt x="5656" y="11168"/>
                      <a:pt x="5716" y="11121"/>
                      <a:pt x="5740" y="11049"/>
                    </a:cubicBezTo>
                    <a:cubicBezTo>
                      <a:pt x="5883" y="10502"/>
                      <a:pt x="6252" y="9811"/>
                      <a:pt x="6383" y="9609"/>
                    </a:cubicBezTo>
                    <a:lnTo>
                      <a:pt x="6633" y="9609"/>
                    </a:lnTo>
                    <a:lnTo>
                      <a:pt x="6633" y="11002"/>
                    </a:lnTo>
                    <a:cubicBezTo>
                      <a:pt x="6633" y="11097"/>
                      <a:pt x="6716" y="11168"/>
                      <a:pt x="6799" y="11168"/>
                    </a:cubicBezTo>
                    <a:cubicBezTo>
                      <a:pt x="6895" y="11168"/>
                      <a:pt x="6966" y="11097"/>
                      <a:pt x="6966" y="11002"/>
                    </a:cubicBezTo>
                    <a:lnTo>
                      <a:pt x="6966" y="9871"/>
                    </a:lnTo>
                    <a:lnTo>
                      <a:pt x="7442" y="10037"/>
                    </a:lnTo>
                    <a:cubicBezTo>
                      <a:pt x="7800" y="10156"/>
                      <a:pt x="8038" y="10502"/>
                      <a:pt x="8038" y="10871"/>
                    </a:cubicBezTo>
                    <a:lnTo>
                      <a:pt x="8038" y="11002"/>
                    </a:lnTo>
                    <a:cubicBezTo>
                      <a:pt x="8038" y="11097"/>
                      <a:pt x="8109" y="11168"/>
                      <a:pt x="8204" y="11168"/>
                    </a:cubicBezTo>
                    <a:cubicBezTo>
                      <a:pt x="8288" y="11168"/>
                      <a:pt x="8359" y="11097"/>
                      <a:pt x="8359" y="11002"/>
                    </a:cubicBezTo>
                    <a:lnTo>
                      <a:pt x="8359" y="10871"/>
                    </a:lnTo>
                    <a:cubicBezTo>
                      <a:pt x="8240" y="10323"/>
                      <a:pt x="7919" y="9871"/>
                      <a:pt x="7442" y="9692"/>
                    </a:cubicBezTo>
                    <a:lnTo>
                      <a:pt x="6859" y="9490"/>
                    </a:lnTo>
                    <a:lnTo>
                      <a:pt x="6859" y="9430"/>
                    </a:lnTo>
                    <a:cubicBezTo>
                      <a:pt x="6966" y="9335"/>
                      <a:pt x="7038" y="9192"/>
                      <a:pt x="7038" y="9037"/>
                    </a:cubicBezTo>
                    <a:cubicBezTo>
                      <a:pt x="7038" y="8894"/>
                      <a:pt x="6978" y="8751"/>
                      <a:pt x="6883" y="8656"/>
                    </a:cubicBezTo>
                    <a:cubicBezTo>
                      <a:pt x="7014" y="7525"/>
                      <a:pt x="6918" y="6513"/>
                      <a:pt x="6895" y="6168"/>
                    </a:cubicBezTo>
                    <a:cubicBezTo>
                      <a:pt x="7085" y="6061"/>
                      <a:pt x="7216" y="5870"/>
                      <a:pt x="7216" y="5632"/>
                    </a:cubicBezTo>
                    <a:cubicBezTo>
                      <a:pt x="7216" y="5525"/>
                      <a:pt x="7192" y="5442"/>
                      <a:pt x="7157" y="5358"/>
                    </a:cubicBezTo>
                    <a:lnTo>
                      <a:pt x="7800" y="5358"/>
                    </a:lnTo>
                    <a:cubicBezTo>
                      <a:pt x="7931" y="5358"/>
                      <a:pt x="8038" y="5275"/>
                      <a:pt x="8085" y="5156"/>
                    </a:cubicBezTo>
                    <a:cubicBezTo>
                      <a:pt x="8109" y="5025"/>
                      <a:pt x="8050" y="4894"/>
                      <a:pt x="7942" y="4822"/>
                    </a:cubicBezTo>
                    <a:lnTo>
                      <a:pt x="6192" y="3894"/>
                    </a:lnTo>
                    <a:lnTo>
                      <a:pt x="6192" y="3477"/>
                    </a:lnTo>
                    <a:cubicBezTo>
                      <a:pt x="6192" y="3322"/>
                      <a:pt x="6109" y="3203"/>
                      <a:pt x="5966" y="3156"/>
                    </a:cubicBezTo>
                    <a:lnTo>
                      <a:pt x="5335" y="1870"/>
                    </a:lnTo>
                    <a:lnTo>
                      <a:pt x="5490" y="1751"/>
                    </a:lnTo>
                    <a:cubicBezTo>
                      <a:pt x="5609" y="1655"/>
                      <a:pt x="5680" y="1536"/>
                      <a:pt x="5704" y="1393"/>
                    </a:cubicBezTo>
                    <a:cubicBezTo>
                      <a:pt x="5716" y="1251"/>
                      <a:pt x="5668" y="1108"/>
                      <a:pt x="5585" y="1000"/>
                    </a:cubicBezTo>
                    <a:lnTo>
                      <a:pt x="5013" y="334"/>
                    </a:lnTo>
                    <a:cubicBezTo>
                      <a:pt x="4835" y="119"/>
                      <a:pt x="4573" y="0"/>
                      <a:pt x="4299" y="0"/>
                    </a:cubicBezTo>
                    <a:close/>
                  </a:path>
                </a:pathLst>
              </a:custGeom>
              <a:grpFill/>
              <a:ln w="6350">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1275;p64">
              <a:extLst>
                <a:ext uri="{FF2B5EF4-FFF2-40B4-BE49-F238E27FC236}">
                  <a16:creationId xmlns:a16="http://schemas.microsoft.com/office/drawing/2014/main" id="{554A6A92-5B1E-8FEA-ABC0-C26257621869}"/>
                </a:ext>
              </a:extLst>
            </p:cNvPr>
            <p:cNvGrpSpPr/>
            <p:nvPr/>
          </p:nvGrpSpPr>
          <p:grpSpPr>
            <a:xfrm>
              <a:off x="5919795" y="3830721"/>
              <a:ext cx="344616" cy="458571"/>
              <a:chOff x="5801485" y="1969046"/>
              <a:chExt cx="279164" cy="357794"/>
            </a:xfrm>
            <a:solidFill>
              <a:schemeClr val="bg1"/>
            </a:solidFill>
          </p:grpSpPr>
          <p:sp>
            <p:nvSpPr>
              <p:cNvPr id="40" name="Google Shape;11276;p64">
                <a:extLst>
                  <a:ext uri="{FF2B5EF4-FFF2-40B4-BE49-F238E27FC236}">
                    <a16:creationId xmlns:a16="http://schemas.microsoft.com/office/drawing/2014/main" id="{CDCFEE04-5D40-DFF1-B899-482BBEA51909}"/>
                  </a:ext>
                </a:extLst>
              </p:cNvPr>
              <p:cNvSpPr/>
              <p:nvPr/>
            </p:nvSpPr>
            <p:spPr>
              <a:xfrm>
                <a:off x="5901436" y="2092408"/>
                <a:ext cx="10613" cy="16252"/>
              </a:xfrm>
              <a:custGeom>
                <a:avLst/>
                <a:gdLst/>
                <a:ahLst/>
                <a:cxnLst/>
                <a:rect l="l" t="t" r="r" b="b"/>
                <a:pathLst>
                  <a:path w="335" h="513" extrusionOk="0">
                    <a:moveTo>
                      <a:pt x="168" y="0"/>
                    </a:moveTo>
                    <a:cubicBezTo>
                      <a:pt x="84" y="0"/>
                      <a:pt x="1" y="72"/>
                      <a:pt x="1" y="167"/>
                    </a:cubicBezTo>
                    <a:lnTo>
                      <a:pt x="1" y="346"/>
                    </a:lnTo>
                    <a:cubicBezTo>
                      <a:pt x="1" y="429"/>
                      <a:pt x="84" y="512"/>
                      <a:pt x="168" y="512"/>
                    </a:cubicBezTo>
                    <a:cubicBezTo>
                      <a:pt x="263" y="512"/>
                      <a:pt x="334" y="429"/>
                      <a:pt x="334" y="346"/>
                    </a:cubicBezTo>
                    <a:lnTo>
                      <a:pt x="334" y="167"/>
                    </a:lnTo>
                    <a:cubicBezTo>
                      <a:pt x="334" y="72"/>
                      <a:pt x="263" y="0"/>
                      <a:pt x="168"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277;p64">
                <a:extLst>
                  <a:ext uri="{FF2B5EF4-FFF2-40B4-BE49-F238E27FC236}">
                    <a16:creationId xmlns:a16="http://schemas.microsoft.com/office/drawing/2014/main" id="{E050F4E9-F4F5-7920-387E-D7489C09870B}"/>
                  </a:ext>
                </a:extLst>
              </p:cNvPr>
              <p:cNvSpPr/>
              <p:nvPr/>
            </p:nvSpPr>
            <p:spPr>
              <a:xfrm>
                <a:off x="5968597" y="2092408"/>
                <a:ext cx="10581" cy="16252"/>
              </a:xfrm>
              <a:custGeom>
                <a:avLst/>
                <a:gdLst/>
                <a:ahLst/>
                <a:cxnLst/>
                <a:rect l="l" t="t" r="r" b="b"/>
                <a:pathLst>
                  <a:path w="334" h="513" extrusionOk="0">
                    <a:moveTo>
                      <a:pt x="167" y="0"/>
                    </a:moveTo>
                    <a:cubicBezTo>
                      <a:pt x="72" y="0"/>
                      <a:pt x="0" y="72"/>
                      <a:pt x="0" y="167"/>
                    </a:cubicBezTo>
                    <a:lnTo>
                      <a:pt x="0" y="346"/>
                    </a:lnTo>
                    <a:cubicBezTo>
                      <a:pt x="0" y="429"/>
                      <a:pt x="72" y="512"/>
                      <a:pt x="167" y="512"/>
                    </a:cubicBezTo>
                    <a:cubicBezTo>
                      <a:pt x="250" y="512"/>
                      <a:pt x="322" y="429"/>
                      <a:pt x="322" y="346"/>
                    </a:cubicBezTo>
                    <a:lnTo>
                      <a:pt x="322" y="167"/>
                    </a:lnTo>
                    <a:cubicBezTo>
                      <a:pt x="334" y="72"/>
                      <a:pt x="262" y="0"/>
                      <a:pt x="167"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278;p64">
                <a:extLst>
                  <a:ext uri="{FF2B5EF4-FFF2-40B4-BE49-F238E27FC236}">
                    <a16:creationId xmlns:a16="http://schemas.microsoft.com/office/drawing/2014/main" id="{36CF097E-7754-6245-095D-F44498D7421C}"/>
                  </a:ext>
                </a:extLst>
              </p:cNvPr>
              <p:cNvSpPr/>
              <p:nvPr/>
            </p:nvSpPr>
            <p:spPr>
              <a:xfrm>
                <a:off x="5801485" y="1969046"/>
                <a:ext cx="279164" cy="357636"/>
              </a:xfrm>
              <a:custGeom>
                <a:avLst/>
                <a:gdLst/>
                <a:ahLst/>
                <a:cxnLst/>
                <a:rect l="l" t="t" r="r" b="b"/>
                <a:pathLst>
                  <a:path w="8812" h="11289" extrusionOk="0">
                    <a:moveTo>
                      <a:pt x="1739" y="1025"/>
                    </a:moveTo>
                    <a:cubicBezTo>
                      <a:pt x="1834" y="1037"/>
                      <a:pt x="1929" y="1132"/>
                      <a:pt x="1929" y="1227"/>
                    </a:cubicBezTo>
                    <a:lnTo>
                      <a:pt x="1929" y="1275"/>
                    </a:lnTo>
                    <a:cubicBezTo>
                      <a:pt x="1858" y="1323"/>
                      <a:pt x="1822" y="1370"/>
                      <a:pt x="1775" y="1406"/>
                    </a:cubicBezTo>
                    <a:lnTo>
                      <a:pt x="1739" y="1406"/>
                    </a:lnTo>
                    <a:cubicBezTo>
                      <a:pt x="1644" y="1406"/>
                      <a:pt x="1548" y="1323"/>
                      <a:pt x="1548" y="1215"/>
                    </a:cubicBezTo>
                    <a:cubicBezTo>
                      <a:pt x="1548" y="1108"/>
                      <a:pt x="1644" y="1025"/>
                      <a:pt x="1739" y="1025"/>
                    </a:cubicBezTo>
                    <a:close/>
                    <a:moveTo>
                      <a:pt x="7064" y="1048"/>
                    </a:moveTo>
                    <a:cubicBezTo>
                      <a:pt x="7143" y="1048"/>
                      <a:pt x="7228" y="1137"/>
                      <a:pt x="7228" y="1227"/>
                    </a:cubicBezTo>
                    <a:cubicBezTo>
                      <a:pt x="7228" y="1334"/>
                      <a:pt x="7133" y="1430"/>
                      <a:pt x="7025" y="1430"/>
                    </a:cubicBezTo>
                    <a:lnTo>
                      <a:pt x="7002" y="1430"/>
                    </a:lnTo>
                    <a:cubicBezTo>
                      <a:pt x="6954" y="1382"/>
                      <a:pt x="6894" y="1334"/>
                      <a:pt x="6847" y="1287"/>
                    </a:cubicBezTo>
                    <a:lnTo>
                      <a:pt x="6847" y="1251"/>
                    </a:lnTo>
                    <a:cubicBezTo>
                      <a:pt x="6847" y="1144"/>
                      <a:pt x="6942" y="1049"/>
                      <a:pt x="7049" y="1049"/>
                    </a:cubicBezTo>
                    <a:cubicBezTo>
                      <a:pt x="7054" y="1048"/>
                      <a:pt x="7059" y="1048"/>
                      <a:pt x="7064" y="1048"/>
                    </a:cubicBezTo>
                    <a:close/>
                    <a:moveTo>
                      <a:pt x="7025" y="334"/>
                    </a:moveTo>
                    <a:cubicBezTo>
                      <a:pt x="7514" y="334"/>
                      <a:pt x="7918" y="739"/>
                      <a:pt x="7918" y="1227"/>
                    </a:cubicBezTo>
                    <a:cubicBezTo>
                      <a:pt x="7918" y="1549"/>
                      <a:pt x="7764" y="1846"/>
                      <a:pt x="7490" y="1989"/>
                    </a:cubicBezTo>
                    <a:cubicBezTo>
                      <a:pt x="7418" y="1882"/>
                      <a:pt x="7335" y="1787"/>
                      <a:pt x="7252" y="1692"/>
                    </a:cubicBezTo>
                    <a:cubicBezTo>
                      <a:pt x="7418" y="1608"/>
                      <a:pt x="7537" y="1430"/>
                      <a:pt x="7537" y="1227"/>
                    </a:cubicBezTo>
                    <a:cubicBezTo>
                      <a:pt x="7537" y="953"/>
                      <a:pt x="7299" y="715"/>
                      <a:pt x="7013" y="715"/>
                    </a:cubicBezTo>
                    <a:cubicBezTo>
                      <a:pt x="6787" y="715"/>
                      <a:pt x="6609" y="846"/>
                      <a:pt x="6537" y="1037"/>
                    </a:cubicBezTo>
                    <a:cubicBezTo>
                      <a:pt x="6430" y="965"/>
                      <a:pt x="6323" y="906"/>
                      <a:pt x="6204" y="834"/>
                    </a:cubicBezTo>
                    <a:cubicBezTo>
                      <a:pt x="6371" y="537"/>
                      <a:pt x="6692" y="334"/>
                      <a:pt x="7025" y="334"/>
                    </a:cubicBezTo>
                    <a:close/>
                    <a:moveTo>
                      <a:pt x="1727" y="334"/>
                    </a:moveTo>
                    <a:cubicBezTo>
                      <a:pt x="2072" y="334"/>
                      <a:pt x="2382" y="537"/>
                      <a:pt x="2537" y="846"/>
                    </a:cubicBezTo>
                    <a:cubicBezTo>
                      <a:pt x="2430" y="906"/>
                      <a:pt x="2310" y="977"/>
                      <a:pt x="2203" y="1049"/>
                    </a:cubicBezTo>
                    <a:cubicBezTo>
                      <a:pt x="2132" y="858"/>
                      <a:pt x="1941" y="727"/>
                      <a:pt x="1727" y="727"/>
                    </a:cubicBezTo>
                    <a:cubicBezTo>
                      <a:pt x="1441" y="727"/>
                      <a:pt x="1215" y="965"/>
                      <a:pt x="1215" y="1239"/>
                    </a:cubicBezTo>
                    <a:cubicBezTo>
                      <a:pt x="1215" y="1453"/>
                      <a:pt x="1334" y="1620"/>
                      <a:pt x="1489" y="1704"/>
                    </a:cubicBezTo>
                    <a:cubicBezTo>
                      <a:pt x="1406" y="1799"/>
                      <a:pt x="1334" y="1906"/>
                      <a:pt x="1251" y="2001"/>
                    </a:cubicBezTo>
                    <a:cubicBezTo>
                      <a:pt x="1001" y="1823"/>
                      <a:pt x="834" y="1549"/>
                      <a:pt x="834" y="1227"/>
                    </a:cubicBezTo>
                    <a:cubicBezTo>
                      <a:pt x="834" y="739"/>
                      <a:pt x="1239" y="334"/>
                      <a:pt x="1727" y="334"/>
                    </a:cubicBezTo>
                    <a:close/>
                    <a:moveTo>
                      <a:pt x="4382" y="691"/>
                    </a:moveTo>
                    <a:cubicBezTo>
                      <a:pt x="6287" y="691"/>
                      <a:pt x="7835" y="2239"/>
                      <a:pt x="7835" y="4144"/>
                    </a:cubicBezTo>
                    <a:cubicBezTo>
                      <a:pt x="7847" y="6049"/>
                      <a:pt x="6287" y="7597"/>
                      <a:pt x="4382" y="7597"/>
                    </a:cubicBezTo>
                    <a:cubicBezTo>
                      <a:pt x="2477" y="7597"/>
                      <a:pt x="929" y="6049"/>
                      <a:pt x="929" y="4144"/>
                    </a:cubicBezTo>
                    <a:cubicBezTo>
                      <a:pt x="929" y="2239"/>
                      <a:pt x="2477" y="691"/>
                      <a:pt x="4382" y="691"/>
                    </a:cubicBezTo>
                    <a:close/>
                    <a:moveTo>
                      <a:pt x="1739" y="1"/>
                    </a:moveTo>
                    <a:cubicBezTo>
                      <a:pt x="1072" y="1"/>
                      <a:pt x="525" y="549"/>
                      <a:pt x="525" y="1215"/>
                    </a:cubicBezTo>
                    <a:cubicBezTo>
                      <a:pt x="525" y="1644"/>
                      <a:pt x="751" y="2037"/>
                      <a:pt x="1108" y="2263"/>
                    </a:cubicBezTo>
                    <a:cubicBezTo>
                      <a:pt x="786" y="2811"/>
                      <a:pt x="608" y="3454"/>
                      <a:pt x="608" y="4132"/>
                    </a:cubicBezTo>
                    <a:cubicBezTo>
                      <a:pt x="608" y="5621"/>
                      <a:pt x="1477" y="6918"/>
                      <a:pt x="2739" y="7538"/>
                    </a:cubicBezTo>
                    <a:lnTo>
                      <a:pt x="882" y="8097"/>
                    </a:lnTo>
                    <a:cubicBezTo>
                      <a:pt x="358" y="8240"/>
                      <a:pt x="1" y="8728"/>
                      <a:pt x="1" y="9264"/>
                    </a:cubicBezTo>
                    <a:lnTo>
                      <a:pt x="1" y="11133"/>
                    </a:lnTo>
                    <a:cubicBezTo>
                      <a:pt x="1" y="11217"/>
                      <a:pt x="72" y="11288"/>
                      <a:pt x="167" y="11288"/>
                    </a:cubicBezTo>
                    <a:cubicBezTo>
                      <a:pt x="251" y="11288"/>
                      <a:pt x="334" y="11217"/>
                      <a:pt x="334" y="11133"/>
                    </a:cubicBezTo>
                    <a:lnTo>
                      <a:pt x="334" y="9264"/>
                    </a:lnTo>
                    <a:cubicBezTo>
                      <a:pt x="334" y="8871"/>
                      <a:pt x="596" y="8526"/>
                      <a:pt x="965" y="8407"/>
                    </a:cubicBezTo>
                    <a:lnTo>
                      <a:pt x="2834" y="7859"/>
                    </a:lnTo>
                    <a:cubicBezTo>
                      <a:pt x="2930" y="7823"/>
                      <a:pt x="3025" y="7764"/>
                      <a:pt x="3108" y="7692"/>
                    </a:cubicBezTo>
                    <a:cubicBezTo>
                      <a:pt x="3513" y="7835"/>
                      <a:pt x="3965" y="7919"/>
                      <a:pt x="4406" y="7919"/>
                    </a:cubicBezTo>
                    <a:cubicBezTo>
                      <a:pt x="4858" y="7919"/>
                      <a:pt x="5299" y="7835"/>
                      <a:pt x="5704" y="7692"/>
                    </a:cubicBezTo>
                    <a:cubicBezTo>
                      <a:pt x="5775" y="7764"/>
                      <a:pt x="5882" y="7811"/>
                      <a:pt x="5990" y="7859"/>
                    </a:cubicBezTo>
                    <a:lnTo>
                      <a:pt x="7847" y="8407"/>
                    </a:lnTo>
                    <a:cubicBezTo>
                      <a:pt x="8216" y="8514"/>
                      <a:pt x="8490" y="8871"/>
                      <a:pt x="8490" y="9264"/>
                    </a:cubicBezTo>
                    <a:lnTo>
                      <a:pt x="8490" y="11133"/>
                    </a:lnTo>
                    <a:cubicBezTo>
                      <a:pt x="8490" y="11217"/>
                      <a:pt x="8561" y="11288"/>
                      <a:pt x="8645" y="11288"/>
                    </a:cubicBezTo>
                    <a:cubicBezTo>
                      <a:pt x="8740" y="11288"/>
                      <a:pt x="8811" y="11217"/>
                      <a:pt x="8811" y="11133"/>
                    </a:cubicBezTo>
                    <a:lnTo>
                      <a:pt x="8811" y="9264"/>
                    </a:lnTo>
                    <a:cubicBezTo>
                      <a:pt x="8787" y="8728"/>
                      <a:pt x="8430" y="8252"/>
                      <a:pt x="7906" y="8097"/>
                    </a:cubicBezTo>
                    <a:lnTo>
                      <a:pt x="6049" y="7538"/>
                    </a:lnTo>
                    <a:cubicBezTo>
                      <a:pt x="7299" y="6918"/>
                      <a:pt x="8180" y="5633"/>
                      <a:pt x="8180" y="4132"/>
                    </a:cubicBezTo>
                    <a:cubicBezTo>
                      <a:pt x="8180" y="3454"/>
                      <a:pt x="7990" y="2811"/>
                      <a:pt x="7680" y="2263"/>
                    </a:cubicBezTo>
                    <a:cubicBezTo>
                      <a:pt x="8037" y="2037"/>
                      <a:pt x="8264" y="1644"/>
                      <a:pt x="8264" y="1215"/>
                    </a:cubicBezTo>
                    <a:cubicBezTo>
                      <a:pt x="8264" y="549"/>
                      <a:pt x="7716" y="1"/>
                      <a:pt x="7049" y="1"/>
                    </a:cubicBezTo>
                    <a:cubicBezTo>
                      <a:pt x="6573" y="1"/>
                      <a:pt x="6156" y="263"/>
                      <a:pt x="5942" y="680"/>
                    </a:cubicBezTo>
                    <a:cubicBezTo>
                      <a:pt x="5466" y="477"/>
                      <a:pt x="4942" y="358"/>
                      <a:pt x="4394" y="358"/>
                    </a:cubicBezTo>
                    <a:cubicBezTo>
                      <a:pt x="3846" y="358"/>
                      <a:pt x="3323" y="477"/>
                      <a:pt x="2846" y="680"/>
                    </a:cubicBezTo>
                    <a:cubicBezTo>
                      <a:pt x="2632" y="263"/>
                      <a:pt x="2215" y="1"/>
                      <a:pt x="173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279;p64">
                <a:extLst>
                  <a:ext uri="{FF2B5EF4-FFF2-40B4-BE49-F238E27FC236}">
                    <a16:creationId xmlns:a16="http://schemas.microsoft.com/office/drawing/2014/main" id="{4777A334-AF55-BD12-16B7-2E76EB02E560}"/>
                  </a:ext>
                </a:extLst>
              </p:cNvPr>
              <p:cNvSpPr/>
              <p:nvPr/>
            </p:nvSpPr>
            <p:spPr>
              <a:xfrm>
                <a:off x="5895797" y="2075427"/>
                <a:ext cx="21891" cy="10581"/>
              </a:xfrm>
              <a:custGeom>
                <a:avLst/>
                <a:gdLst/>
                <a:ahLst/>
                <a:cxnLst/>
                <a:rect l="l" t="t" r="r" b="b"/>
                <a:pathLst>
                  <a:path w="691" h="334" extrusionOk="0">
                    <a:moveTo>
                      <a:pt x="167" y="0"/>
                    </a:moveTo>
                    <a:cubicBezTo>
                      <a:pt x="84" y="0"/>
                      <a:pt x="0" y="72"/>
                      <a:pt x="0" y="167"/>
                    </a:cubicBezTo>
                    <a:cubicBezTo>
                      <a:pt x="0" y="251"/>
                      <a:pt x="84" y="334"/>
                      <a:pt x="167" y="334"/>
                    </a:cubicBezTo>
                    <a:lnTo>
                      <a:pt x="524" y="334"/>
                    </a:lnTo>
                    <a:cubicBezTo>
                      <a:pt x="619" y="334"/>
                      <a:pt x="691" y="251"/>
                      <a:pt x="691" y="167"/>
                    </a:cubicBezTo>
                    <a:cubicBezTo>
                      <a:pt x="691" y="72"/>
                      <a:pt x="619" y="0"/>
                      <a:pt x="524"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280;p64">
                <a:extLst>
                  <a:ext uri="{FF2B5EF4-FFF2-40B4-BE49-F238E27FC236}">
                    <a16:creationId xmlns:a16="http://schemas.microsoft.com/office/drawing/2014/main" id="{B7147609-8156-74E4-D0CC-66A9F80A629C}"/>
                  </a:ext>
                </a:extLst>
              </p:cNvPr>
              <p:cNvSpPr/>
              <p:nvPr/>
            </p:nvSpPr>
            <p:spPr>
              <a:xfrm>
                <a:off x="5962927" y="2075427"/>
                <a:ext cx="21542" cy="10581"/>
              </a:xfrm>
              <a:custGeom>
                <a:avLst/>
                <a:gdLst/>
                <a:ahLst/>
                <a:cxnLst/>
                <a:rect l="l" t="t" r="r" b="b"/>
                <a:pathLst>
                  <a:path w="680" h="334" extrusionOk="0">
                    <a:moveTo>
                      <a:pt x="155" y="0"/>
                    </a:moveTo>
                    <a:cubicBezTo>
                      <a:pt x="72" y="0"/>
                      <a:pt x="1" y="72"/>
                      <a:pt x="1" y="167"/>
                    </a:cubicBezTo>
                    <a:cubicBezTo>
                      <a:pt x="1" y="251"/>
                      <a:pt x="72" y="334"/>
                      <a:pt x="155" y="334"/>
                    </a:cubicBezTo>
                    <a:lnTo>
                      <a:pt x="513" y="334"/>
                    </a:lnTo>
                    <a:cubicBezTo>
                      <a:pt x="608" y="334"/>
                      <a:pt x="679" y="251"/>
                      <a:pt x="679" y="167"/>
                    </a:cubicBezTo>
                    <a:cubicBezTo>
                      <a:pt x="679" y="72"/>
                      <a:pt x="608" y="0"/>
                      <a:pt x="513"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281;p64">
                <a:extLst>
                  <a:ext uri="{FF2B5EF4-FFF2-40B4-BE49-F238E27FC236}">
                    <a16:creationId xmlns:a16="http://schemas.microsoft.com/office/drawing/2014/main" id="{8DB2F498-4762-AE0E-DAEB-131C8D3DB606}"/>
                  </a:ext>
                </a:extLst>
              </p:cNvPr>
              <p:cNvSpPr/>
              <p:nvPr/>
            </p:nvSpPr>
            <p:spPr>
              <a:xfrm>
                <a:off x="5845615" y="2282868"/>
                <a:ext cx="10233" cy="43813"/>
              </a:xfrm>
              <a:custGeom>
                <a:avLst/>
                <a:gdLst/>
                <a:ahLst/>
                <a:cxnLst/>
                <a:rect l="l" t="t" r="r" b="b"/>
                <a:pathLst>
                  <a:path w="323" h="1383" extrusionOk="0">
                    <a:moveTo>
                      <a:pt x="155" y="1"/>
                    </a:moveTo>
                    <a:cubicBezTo>
                      <a:pt x="72" y="1"/>
                      <a:pt x="1" y="72"/>
                      <a:pt x="1" y="168"/>
                    </a:cubicBezTo>
                    <a:lnTo>
                      <a:pt x="1" y="1227"/>
                    </a:lnTo>
                    <a:cubicBezTo>
                      <a:pt x="1" y="1311"/>
                      <a:pt x="72" y="1382"/>
                      <a:pt x="155" y="1382"/>
                    </a:cubicBezTo>
                    <a:cubicBezTo>
                      <a:pt x="251" y="1382"/>
                      <a:pt x="322" y="1311"/>
                      <a:pt x="322" y="1227"/>
                    </a:cubicBezTo>
                    <a:lnTo>
                      <a:pt x="322" y="168"/>
                    </a:lnTo>
                    <a:cubicBezTo>
                      <a:pt x="322" y="72"/>
                      <a:pt x="251" y="1"/>
                      <a:pt x="155"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282;p64">
                <a:extLst>
                  <a:ext uri="{FF2B5EF4-FFF2-40B4-BE49-F238E27FC236}">
                    <a16:creationId xmlns:a16="http://schemas.microsoft.com/office/drawing/2014/main" id="{A628EC4B-72BD-727F-BDAE-FA5D9CA55AC2}"/>
                  </a:ext>
                </a:extLst>
              </p:cNvPr>
              <p:cNvSpPr/>
              <p:nvPr/>
            </p:nvSpPr>
            <p:spPr>
              <a:xfrm>
                <a:off x="6024798" y="2282868"/>
                <a:ext cx="10201" cy="43813"/>
              </a:xfrm>
              <a:custGeom>
                <a:avLst/>
                <a:gdLst/>
                <a:ahLst/>
                <a:cxnLst/>
                <a:rect l="l" t="t" r="r" b="b"/>
                <a:pathLst>
                  <a:path w="322" h="1383" extrusionOk="0">
                    <a:moveTo>
                      <a:pt x="155" y="1"/>
                    </a:moveTo>
                    <a:cubicBezTo>
                      <a:pt x="72" y="1"/>
                      <a:pt x="0" y="72"/>
                      <a:pt x="0" y="168"/>
                    </a:cubicBezTo>
                    <a:lnTo>
                      <a:pt x="0" y="1227"/>
                    </a:lnTo>
                    <a:cubicBezTo>
                      <a:pt x="0" y="1311"/>
                      <a:pt x="72" y="1382"/>
                      <a:pt x="155" y="1382"/>
                    </a:cubicBezTo>
                    <a:cubicBezTo>
                      <a:pt x="250" y="1382"/>
                      <a:pt x="322" y="1311"/>
                      <a:pt x="322" y="1227"/>
                    </a:cubicBezTo>
                    <a:lnTo>
                      <a:pt x="322" y="168"/>
                    </a:lnTo>
                    <a:cubicBezTo>
                      <a:pt x="322" y="72"/>
                      <a:pt x="250" y="1"/>
                      <a:pt x="155"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283;p64">
                <a:extLst>
                  <a:ext uri="{FF2B5EF4-FFF2-40B4-BE49-F238E27FC236}">
                    <a16:creationId xmlns:a16="http://schemas.microsoft.com/office/drawing/2014/main" id="{2E9E2F29-2265-3923-DC22-1B93161DD0B2}"/>
                  </a:ext>
                </a:extLst>
              </p:cNvPr>
              <p:cNvSpPr/>
              <p:nvPr/>
            </p:nvSpPr>
            <p:spPr>
              <a:xfrm>
                <a:off x="5868267" y="2260248"/>
                <a:ext cx="144112" cy="66591"/>
              </a:xfrm>
              <a:custGeom>
                <a:avLst/>
                <a:gdLst/>
                <a:ahLst/>
                <a:cxnLst/>
                <a:rect l="l" t="t" r="r" b="b"/>
                <a:pathLst>
                  <a:path w="4549" h="2102" extrusionOk="0">
                    <a:moveTo>
                      <a:pt x="2274" y="1"/>
                    </a:moveTo>
                    <a:cubicBezTo>
                      <a:pt x="1715" y="1"/>
                      <a:pt x="1203" y="191"/>
                      <a:pt x="786" y="548"/>
                    </a:cubicBezTo>
                    <a:cubicBezTo>
                      <a:pt x="381" y="894"/>
                      <a:pt x="95" y="1382"/>
                      <a:pt x="12" y="1906"/>
                    </a:cubicBezTo>
                    <a:cubicBezTo>
                      <a:pt x="0" y="2001"/>
                      <a:pt x="48" y="2084"/>
                      <a:pt x="143" y="2096"/>
                    </a:cubicBezTo>
                    <a:cubicBezTo>
                      <a:pt x="155" y="2100"/>
                      <a:pt x="168" y="2101"/>
                      <a:pt x="181" y="2101"/>
                    </a:cubicBezTo>
                    <a:cubicBezTo>
                      <a:pt x="253" y="2101"/>
                      <a:pt x="323" y="2046"/>
                      <a:pt x="333" y="1965"/>
                    </a:cubicBezTo>
                    <a:cubicBezTo>
                      <a:pt x="500" y="1024"/>
                      <a:pt x="1310" y="334"/>
                      <a:pt x="2262" y="334"/>
                    </a:cubicBezTo>
                    <a:cubicBezTo>
                      <a:pt x="3215" y="334"/>
                      <a:pt x="4024" y="1013"/>
                      <a:pt x="4179" y="1965"/>
                    </a:cubicBezTo>
                    <a:cubicBezTo>
                      <a:pt x="4191" y="2036"/>
                      <a:pt x="4263" y="2096"/>
                      <a:pt x="4346" y="2096"/>
                    </a:cubicBezTo>
                    <a:lnTo>
                      <a:pt x="4370" y="2096"/>
                    </a:lnTo>
                    <a:cubicBezTo>
                      <a:pt x="4489" y="2084"/>
                      <a:pt x="4548" y="2001"/>
                      <a:pt x="4536" y="1906"/>
                    </a:cubicBezTo>
                    <a:cubicBezTo>
                      <a:pt x="4441" y="1382"/>
                      <a:pt x="4179" y="894"/>
                      <a:pt x="3762" y="548"/>
                    </a:cubicBezTo>
                    <a:cubicBezTo>
                      <a:pt x="3346" y="191"/>
                      <a:pt x="2822" y="1"/>
                      <a:pt x="2274"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284;p64">
                <a:extLst>
                  <a:ext uri="{FF2B5EF4-FFF2-40B4-BE49-F238E27FC236}">
                    <a16:creationId xmlns:a16="http://schemas.microsoft.com/office/drawing/2014/main" id="{B9496824-E50E-56DA-236F-D29111EB5221}"/>
                  </a:ext>
                </a:extLst>
              </p:cNvPr>
              <p:cNvSpPr/>
              <p:nvPr/>
            </p:nvSpPr>
            <p:spPr>
              <a:xfrm>
                <a:off x="5890126" y="2013556"/>
                <a:ext cx="10581" cy="10613"/>
              </a:xfrm>
              <a:custGeom>
                <a:avLst/>
                <a:gdLst/>
                <a:ahLst/>
                <a:cxnLst/>
                <a:rect l="l" t="t" r="r" b="b"/>
                <a:pathLst>
                  <a:path w="334" h="335" extrusionOk="0">
                    <a:moveTo>
                      <a:pt x="167" y="1"/>
                    </a:moveTo>
                    <a:cubicBezTo>
                      <a:pt x="84" y="1"/>
                      <a:pt x="1" y="84"/>
                      <a:pt x="1" y="168"/>
                    </a:cubicBezTo>
                    <a:cubicBezTo>
                      <a:pt x="1" y="263"/>
                      <a:pt x="84" y="334"/>
                      <a:pt x="167" y="334"/>
                    </a:cubicBezTo>
                    <a:cubicBezTo>
                      <a:pt x="251" y="334"/>
                      <a:pt x="334" y="263"/>
                      <a:pt x="334" y="168"/>
                    </a:cubicBezTo>
                    <a:cubicBezTo>
                      <a:pt x="334" y="84"/>
                      <a:pt x="263" y="1"/>
                      <a:pt x="16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285;p64">
                <a:extLst>
                  <a:ext uri="{FF2B5EF4-FFF2-40B4-BE49-F238E27FC236}">
                    <a16:creationId xmlns:a16="http://schemas.microsoft.com/office/drawing/2014/main" id="{14B875B3-0C9E-ED8E-0816-A6D45E13F9C5}"/>
                  </a:ext>
                </a:extLst>
              </p:cNvPr>
              <p:cNvSpPr/>
              <p:nvPr/>
            </p:nvSpPr>
            <p:spPr>
              <a:xfrm>
                <a:off x="5979907" y="2013556"/>
                <a:ext cx="10201" cy="10613"/>
              </a:xfrm>
              <a:custGeom>
                <a:avLst/>
                <a:gdLst/>
                <a:ahLst/>
                <a:cxnLst/>
                <a:rect l="l" t="t" r="r" b="b"/>
                <a:pathLst>
                  <a:path w="322" h="335" extrusionOk="0">
                    <a:moveTo>
                      <a:pt x="167" y="1"/>
                    </a:moveTo>
                    <a:cubicBezTo>
                      <a:pt x="72" y="1"/>
                      <a:pt x="0" y="84"/>
                      <a:pt x="0" y="168"/>
                    </a:cubicBezTo>
                    <a:cubicBezTo>
                      <a:pt x="0" y="263"/>
                      <a:pt x="72" y="334"/>
                      <a:pt x="167" y="334"/>
                    </a:cubicBezTo>
                    <a:cubicBezTo>
                      <a:pt x="250" y="334"/>
                      <a:pt x="322" y="263"/>
                      <a:pt x="322" y="168"/>
                    </a:cubicBezTo>
                    <a:cubicBezTo>
                      <a:pt x="322" y="84"/>
                      <a:pt x="250" y="1"/>
                      <a:pt x="16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286;p64">
                <a:extLst>
                  <a:ext uri="{FF2B5EF4-FFF2-40B4-BE49-F238E27FC236}">
                    <a16:creationId xmlns:a16="http://schemas.microsoft.com/office/drawing/2014/main" id="{78519187-C2CD-D8EA-A86C-63D37EE64ABB}"/>
                  </a:ext>
                </a:extLst>
              </p:cNvPr>
              <p:cNvSpPr/>
              <p:nvPr/>
            </p:nvSpPr>
            <p:spPr>
              <a:xfrm>
                <a:off x="5861455" y="2002247"/>
                <a:ext cx="127892" cy="155454"/>
              </a:xfrm>
              <a:custGeom>
                <a:avLst/>
                <a:gdLst/>
                <a:ahLst/>
                <a:cxnLst/>
                <a:rect l="l" t="t" r="r" b="b"/>
                <a:pathLst>
                  <a:path w="4037" h="4907" extrusionOk="0">
                    <a:moveTo>
                      <a:pt x="2489" y="346"/>
                    </a:moveTo>
                    <a:cubicBezTo>
                      <a:pt x="2596" y="346"/>
                      <a:pt x="2680" y="441"/>
                      <a:pt x="2680" y="536"/>
                    </a:cubicBezTo>
                    <a:cubicBezTo>
                      <a:pt x="2680" y="644"/>
                      <a:pt x="2596" y="739"/>
                      <a:pt x="2489" y="739"/>
                    </a:cubicBezTo>
                    <a:cubicBezTo>
                      <a:pt x="2382" y="739"/>
                      <a:pt x="2299" y="644"/>
                      <a:pt x="2299" y="536"/>
                    </a:cubicBezTo>
                    <a:cubicBezTo>
                      <a:pt x="2311" y="441"/>
                      <a:pt x="2382" y="346"/>
                      <a:pt x="2489" y="346"/>
                    </a:cubicBezTo>
                    <a:close/>
                    <a:moveTo>
                      <a:pt x="2954" y="715"/>
                    </a:moveTo>
                    <a:cubicBezTo>
                      <a:pt x="3084" y="775"/>
                      <a:pt x="3192" y="894"/>
                      <a:pt x="3192" y="1060"/>
                    </a:cubicBezTo>
                    <a:cubicBezTo>
                      <a:pt x="3204" y="1275"/>
                      <a:pt x="3037" y="1429"/>
                      <a:pt x="2846" y="1429"/>
                    </a:cubicBezTo>
                    <a:lnTo>
                      <a:pt x="2132" y="1429"/>
                    </a:lnTo>
                    <a:cubicBezTo>
                      <a:pt x="1918" y="1429"/>
                      <a:pt x="1763" y="1275"/>
                      <a:pt x="1763" y="1060"/>
                    </a:cubicBezTo>
                    <a:cubicBezTo>
                      <a:pt x="1763" y="917"/>
                      <a:pt x="1858" y="775"/>
                      <a:pt x="2001" y="715"/>
                    </a:cubicBezTo>
                    <a:cubicBezTo>
                      <a:pt x="2072" y="917"/>
                      <a:pt x="2263" y="1048"/>
                      <a:pt x="2477" y="1048"/>
                    </a:cubicBezTo>
                    <a:cubicBezTo>
                      <a:pt x="2692" y="1048"/>
                      <a:pt x="2870" y="917"/>
                      <a:pt x="2954" y="715"/>
                    </a:cubicBezTo>
                    <a:close/>
                    <a:moveTo>
                      <a:pt x="2501" y="1"/>
                    </a:moveTo>
                    <a:cubicBezTo>
                      <a:pt x="2263" y="1"/>
                      <a:pt x="2072" y="155"/>
                      <a:pt x="2013" y="370"/>
                    </a:cubicBezTo>
                    <a:cubicBezTo>
                      <a:pt x="1703" y="429"/>
                      <a:pt x="1453" y="715"/>
                      <a:pt x="1453" y="1060"/>
                    </a:cubicBezTo>
                    <a:lnTo>
                      <a:pt x="1453" y="1132"/>
                    </a:lnTo>
                    <a:cubicBezTo>
                      <a:pt x="1203" y="1251"/>
                      <a:pt x="965" y="1418"/>
                      <a:pt x="763" y="1632"/>
                    </a:cubicBezTo>
                    <a:cubicBezTo>
                      <a:pt x="346" y="2049"/>
                      <a:pt x="84" y="2596"/>
                      <a:pt x="48" y="3192"/>
                    </a:cubicBezTo>
                    <a:cubicBezTo>
                      <a:pt x="1" y="3763"/>
                      <a:pt x="167" y="4346"/>
                      <a:pt x="501" y="4823"/>
                    </a:cubicBezTo>
                    <a:cubicBezTo>
                      <a:pt x="537" y="4870"/>
                      <a:pt x="596" y="4906"/>
                      <a:pt x="644" y="4906"/>
                    </a:cubicBezTo>
                    <a:cubicBezTo>
                      <a:pt x="668" y="4906"/>
                      <a:pt x="715" y="4882"/>
                      <a:pt x="739" y="4870"/>
                    </a:cubicBezTo>
                    <a:cubicBezTo>
                      <a:pt x="822" y="4811"/>
                      <a:pt x="834" y="4704"/>
                      <a:pt x="775" y="4632"/>
                    </a:cubicBezTo>
                    <a:cubicBezTo>
                      <a:pt x="477" y="4227"/>
                      <a:pt x="334" y="3727"/>
                      <a:pt x="370" y="3215"/>
                    </a:cubicBezTo>
                    <a:cubicBezTo>
                      <a:pt x="406" y="2715"/>
                      <a:pt x="632" y="2227"/>
                      <a:pt x="1001" y="1858"/>
                    </a:cubicBezTo>
                    <a:cubicBezTo>
                      <a:pt x="1156" y="1703"/>
                      <a:pt x="1358" y="1548"/>
                      <a:pt x="1584" y="1465"/>
                    </a:cubicBezTo>
                    <a:cubicBezTo>
                      <a:pt x="1703" y="1656"/>
                      <a:pt x="1918" y="1775"/>
                      <a:pt x="2156" y="1775"/>
                    </a:cubicBezTo>
                    <a:lnTo>
                      <a:pt x="2870" y="1775"/>
                    </a:lnTo>
                    <a:cubicBezTo>
                      <a:pt x="3108" y="1775"/>
                      <a:pt x="3335" y="1656"/>
                      <a:pt x="3454" y="1465"/>
                    </a:cubicBezTo>
                    <a:cubicBezTo>
                      <a:pt x="3573" y="1525"/>
                      <a:pt x="3680" y="1584"/>
                      <a:pt x="3787" y="1656"/>
                    </a:cubicBezTo>
                    <a:cubicBezTo>
                      <a:pt x="3811" y="1668"/>
                      <a:pt x="3846" y="1679"/>
                      <a:pt x="3882" y="1679"/>
                    </a:cubicBezTo>
                    <a:cubicBezTo>
                      <a:pt x="3930" y="1679"/>
                      <a:pt x="3989" y="1656"/>
                      <a:pt x="4025" y="1608"/>
                    </a:cubicBezTo>
                    <a:cubicBezTo>
                      <a:pt x="4037" y="1537"/>
                      <a:pt x="4013" y="1429"/>
                      <a:pt x="3942" y="1370"/>
                    </a:cubicBezTo>
                    <a:cubicBezTo>
                      <a:pt x="3811" y="1287"/>
                      <a:pt x="3680" y="1191"/>
                      <a:pt x="3537" y="1132"/>
                    </a:cubicBezTo>
                    <a:lnTo>
                      <a:pt x="3537" y="1060"/>
                    </a:lnTo>
                    <a:cubicBezTo>
                      <a:pt x="3537" y="739"/>
                      <a:pt x="3311" y="453"/>
                      <a:pt x="2989" y="370"/>
                    </a:cubicBezTo>
                    <a:cubicBezTo>
                      <a:pt x="2930" y="167"/>
                      <a:pt x="2727" y="1"/>
                      <a:pt x="2501"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287;p64">
                <a:extLst>
                  <a:ext uri="{FF2B5EF4-FFF2-40B4-BE49-F238E27FC236}">
                    <a16:creationId xmlns:a16="http://schemas.microsoft.com/office/drawing/2014/main" id="{76523A2F-F9FF-F105-1242-98DF61D2891C}"/>
                  </a:ext>
                </a:extLst>
              </p:cNvPr>
              <p:cNvSpPr/>
              <p:nvPr/>
            </p:nvSpPr>
            <p:spPr>
              <a:xfrm>
                <a:off x="5890886" y="2060633"/>
                <a:ext cx="128652" cy="127227"/>
              </a:xfrm>
              <a:custGeom>
                <a:avLst/>
                <a:gdLst/>
                <a:ahLst/>
                <a:cxnLst/>
                <a:rect l="l" t="t" r="r" b="b"/>
                <a:pathLst>
                  <a:path w="4061" h="4016" extrusionOk="0">
                    <a:moveTo>
                      <a:pt x="3421" y="1"/>
                    </a:moveTo>
                    <a:cubicBezTo>
                      <a:pt x="3385" y="1"/>
                      <a:pt x="3346" y="13"/>
                      <a:pt x="3310" y="39"/>
                    </a:cubicBezTo>
                    <a:cubicBezTo>
                      <a:pt x="3239" y="98"/>
                      <a:pt x="3227" y="206"/>
                      <a:pt x="3287" y="277"/>
                    </a:cubicBezTo>
                    <a:cubicBezTo>
                      <a:pt x="3584" y="682"/>
                      <a:pt x="3727" y="1182"/>
                      <a:pt x="3691" y="1694"/>
                    </a:cubicBezTo>
                    <a:cubicBezTo>
                      <a:pt x="3656" y="2194"/>
                      <a:pt x="3429" y="2682"/>
                      <a:pt x="3060" y="3039"/>
                    </a:cubicBezTo>
                    <a:cubicBezTo>
                      <a:pt x="2703" y="3396"/>
                      <a:pt x="2215" y="3623"/>
                      <a:pt x="1703" y="3670"/>
                    </a:cubicBezTo>
                    <a:cubicBezTo>
                      <a:pt x="1665" y="3672"/>
                      <a:pt x="1626" y="3673"/>
                      <a:pt x="1588" y="3673"/>
                    </a:cubicBezTo>
                    <a:cubicBezTo>
                      <a:pt x="1125" y="3673"/>
                      <a:pt x="661" y="3540"/>
                      <a:pt x="298" y="3265"/>
                    </a:cubicBezTo>
                    <a:cubicBezTo>
                      <a:pt x="263" y="3241"/>
                      <a:pt x="227" y="3228"/>
                      <a:pt x="191" y="3228"/>
                    </a:cubicBezTo>
                    <a:cubicBezTo>
                      <a:pt x="142" y="3228"/>
                      <a:pt x="95" y="3253"/>
                      <a:pt x="60" y="3301"/>
                    </a:cubicBezTo>
                    <a:cubicBezTo>
                      <a:pt x="0" y="3373"/>
                      <a:pt x="12" y="3480"/>
                      <a:pt x="84" y="3539"/>
                    </a:cubicBezTo>
                    <a:cubicBezTo>
                      <a:pt x="501" y="3849"/>
                      <a:pt x="1024" y="4016"/>
                      <a:pt x="1548" y="4016"/>
                    </a:cubicBezTo>
                    <a:lnTo>
                      <a:pt x="1727" y="4016"/>
                    </a:lnTo>
                    <a:cubicBezTo>
                      <a:pt x="2322" y="3968"/>
                      <a:pt x="2870" y="3718"/>
                      <a:pt x="3287" y="3301"/>
                    </a:cubicBezTo>
                    <a:cubicBezTo>
                      <a:pt x="3703" y="2884"/>
                      <a:pt x="3953" y="2325"/>
                      <a:pt x="4001" y="1730"/>
                    </a:cubicBezTo>
                    <a:cubicBezTo>
                      <a:pt x="4060" y="1122"/>
                      <a:pt x="3894" y="539"/>
                      <a:pt x="3549" y="63"/>
                    </a:cubicBezTo>
                    <a:cubicBezTo>
                      <a:pt x="3515" y="22"/>
                      <a:pt x="3469" y="1"/>
                      <a:pt x="3421"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288;p64">
                <a:extLst>
                  <a:ext uri="{FF2B5EF4-FFF2-40B4-BE49-F238E27FC236}">
                    <a16:creationId xmlns:a16="http://schemas.microsoft.com/office/drawing/2014/main" id="{F0B7240E-41F6-BC0D-D9A9-F2FDF8EA3CD5}"/>
                  </a:ext>
                </a:extLst>
              </p:cNvPr>
              <p:cNvSpPr/>
              <p:nvPr/>
            </p:nvSpPr>
            <p:spPr>
              <a:xfrm>
                <a:off x="5910116" y="2122947"/>
                <a:ext cx="61142" cy="33232"/>
              </a:xfrm>
              <a:custGeom>
                <a:avLst/>
                <a:gdLst/>
                <a:ahLst/>
                <a:cxnLst/>
                <a:rect l="l" t="t" r="r" b="b"/>
                <a:pathLst>
                  <a:path w="1930" h="1049" extrusionOk="0">
                    <a:moveTo>
                      <a:pt x="1560" y="346"/>
                    </a:moveTo>
                    <a:cubicBezTo>
                      <a:pt x="1477" y="560"/>
                      <a:pt x="1239" y="715"/>
                      <a:pt x="953" y="715"/>
                    </a:cubicBezTo>
                    <a:cubicBezTo>
                      <a:pt x="667" y="715"/>
                      <a:pt x="429" y="548"/>
                      <a:pt x="358" y="346"/>
                    </a:cubicBezTo>
                    <a:close/>
                    <a:moveTo>
                      <a:pt x="167" y="1"/>
                    </a:moveTo>
                    <a:cubicBezTo>
                      <a:pt x="72" y="1"/>
                      <a:pt x="1" y="84"/>
                      <a:pt x="1" y="167"/>
                    </a:cubicBezTo>
                    <a:cubicBezTo>
                      <a:pt x="1" y="644"/>
                      <a:pt x="429" y="1048"/>
                      <a:pt x="965" y="1048"/>
                    </a:cubicBezTo>
                    <a:cubicBezTo>
                      <a:pt x="1501" y="1048"/>
                      <a:pt x="1929" y="656"/>
                      <a:pt x="1929" y="167"/>
                    </a:cubicBezTo>
                    <a:cubicBezTo>
                      <a:pt x="1918" y="84"/>
                      <a:pt x="1846" y="1"/>
                      <a:pt x="1751"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Oval 52">
              <a:extLst>
                <a:ext uri="{FF2B5EF4-FFF2-40B4-BE49-F238E27FC236}">
                  <a16:creationId xmlns:a16="http://schemas.microsoft.com/office/drawing/2014/main" id="{0D8336B3-3A65-0568-5023-3A3B262783DE}"/>
                </a:ext>
              </a:extLst>
            </p:cNvPr>
            <p:cNvSpPr/>
            <p:nvPr/>
          </p:nvSpPr>
          <p:spPr>
            <a:xfrm>
              <a:off x="5710989" y="2355685"/>
              <a:ext cx="734331" cy="211268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5" name="Arrow: Down 54">
              <a:extLst>
                <a:ext uri="{FF2B5EF4-FFF2-40B4-BE49-F238E27FC236}">
                  <a16:creationId xmlns:a16="http://schemas.microsoft.com/office/drawing/2014/main" id="{14F5BCDB-F03C-AB40-2BE9-7630F225B337}"/>
                </a:ext>
              </a:extLst>
            </p:cNvPr>
            <p:cNvSpPr/>
            <p:nvPr/>
          </p:nvSpPr>
          <p:spPr>
            <a:xfrm rot="16200000">
              <a:off x="7121882" y="1900775"/>
              <a:ext cx="243239" cy="1789317"/>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6" name="Graphic 55" descr="Tricycle with solid fill">
              <a:extLst>
                <a:ext uri="{FF2B5EF4-FFF2-40B4-BE49-F238E27FC236}">
                  <a16:creationId xmlns:a16="http://schemas.microsoft.com/office/drawing/2014/main" id="{7F70B488-5F19-C83E-D6A4-981BA47174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8502" y="2496082"/>
              <a:ext cx="593971" cy="593971"/>
            </a:xfrm>
            <a:prstGeom prst="rect">
              <a:avLst/>
            </a:prstGeom>
          </p:spPr>
        </p:pic>
        <p:pic>
          <p:nvPicPr>
            <p:cNvPr id="58" name="Graphic 57" descr="Tricycle outline">
              <a:extLst>
                <a:ext uri="{FF2B5EF4-FFF2-40B4-BE49-F238E27FC236}">
                  <a16:creationId xmlns:a16="http://schemas.microsoft.com/office/drawing/2014/main" id="{57E8B4F6-188F-93BE-AEFF-B1952C4589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78502" y="3773576"/>
              <a:ext cx="593972" cy="593972"/>
            </a:xfrm>
            <a:prstGeom prst="rect">
              <a:avLst/>
            </a:prstGeom>
          </p:spPr>
        </p:pic>
        <p:sp>
          <p:nvSpPr>
            <p:cNvPr id="59" name="Arrow: Down 58">
              <a:extLst>
                <a:ext uri="{FF2B5EF4-FFF2-40B4-BE49-F238E27FC236}">
                  <a16:creationId xmlns:a16="http://schemas.microsoft.com/office/drawing/2014/main" id="{C33D1EBA-6533-8ADD-5B36-3FAD36DE44FA}"/>
                </a:ext>
              </a:extLst>
            </p:cNvPr>
            <p:cNvSpPr/>
            <p:nvPr/>
          </p:nvSpPr>
          <p:spPr>
            <a:xfrm rot="16200000">
              <a:off x="7121881" y="3194026"/>
              <a:ext cx="243239" cy="1789317"/>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1" name="Oval 60">
              <a:extLst>
                <a:ext uri="{FF2B5EF4-FFF2-40B4-BE49-F238E27FC236}">
                  <a16:creationId xmlns:a16="http://schemas.microsoft.com/office/drawing/2014/main" id="{E326BDDF-61AA-7556-1B6F-87D57EA040CE}"/>
                </a:ext>
              </a:extLst>
            </p:cNvPr>
            <p:cNvSpPr/>
            <p:nvPr/>
          </p:nvSpPr>
          <p:spPr>
            <a:xfrm rot="10800000">
              <a:off x="8107213" y="2342515"/>
              <a:ext cx="723890" cy="2156187"/>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0" name="Arrow: Down 59">
              <a:extLst>
                <a:ext uri="{FF2B5EF4-FFF2-40B4-BE49-F238E27FC236}">
                  <a16:creationId xmlns:a16="http://schemas.microsoft.com/office/drawing/2014/main" id="{0C0025E1-85FC-F125-0A7B-2215953CA291}"/>
                </a:ext>
              </a:extLst>
            </p:cNvPr>
            <p:cNvSpPr/>
            <p:nvPr/>
          </p:nvSpPr>
          <p:spPr>
            <a:xfrm rot="17735744">
              <a:off x="7163735" y="2400937"/>
              <a:ext cx="243239" cy="2055871"/>
            </a:xfrm>
            <a:prstGeom prst="downArrow">
              <a:avLst/>
            </a:prstGeom>
            <a:solidFill>
              <a:srgbClr val="BCB44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cxnSp>
        <p:nvCxnSpPr>
          <p:cNvPr id="514" name="Google Shape;577;p38">
            <a:extLst>
              <a:ext uri="{FF2B5EF4-FFF2-40B4-BE49-F238E27FC236}">
                <a16:creationId xmlns:a16="http://schemas.microsoft.com/office/drawing/2014/main" id="{F5CEAA7D-BA96-9032-791C-1836574C916F}"/>
              </a:ext>
            </a:extLst>
          </p:cNvPr>
          <p:cNvCxnSpPr>
            <a:cxnSpLocks/>
          </p:cNvCxnSpPr>
          <p:nvPr/>
        </p:nvCxnSpPr>
        <p:spPr>
          <a:xfrm>
            <a:off x="2614198" y="694074"/>
            <a:ext cx="4007582"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9047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up)">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
                                        </p:tgtEl>
                                        <p:attrNameLst>
                                          <p:attrName>style.visibility</p:attrName>
                                        </p:attrNameLst>
                                      </p:cBhvr>
                                      <p:to>
                                        <p:strVal val="visible"/>
                                      </p:to>
                                    </p:set>
                                    <p:animEffect transition="in" filter="wipe(left)">
                                      <p:cBhvr>
                                        <p:cTn id="12" dur="500"/>
                                        <p:tgtEl>
                                          <p:spTgt spid="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19001-7EAD-8F93-915D-FF3BC87B9D3C}"/>
              </a:ext>
            </a:extLst>
          </p:cNvPr>
          <p:cNvSpPr>
            <a:spLocks noGrp="1"/>
          </p:cNvSpPr>
          <p:nvPr>
            <p:ph type="title"/>
          </p:nvPr>
        </p:nvSpPr>
        <p:spPr/>
        <p:txBody>
          <a:bodyPr/>
          <a:lstStyle/>
          <a:p>
            <a:endParaRPr lang="en-PH"/>
          </a:p>
        </p:txBody>
      </p:sp>
      <p:sp>
        <p:nvSpPr>
          <p:cNvPr id="3" name="Subtitle 2">
            <a:extLst>
              <a:ext uri="{FF2B5EF4-FFF2-40B4-BE49-F238E27FC236}">
                <a16:creationId xmlns:a16="http://schemas.microsoft.com/office/drawing/2014/main" id="{43E95886-5CE2-2D5E-CC75-C61055B407A9}"/>
              </a:ext>
            </a:extLst>
          </p:cNvPr>
          <p:cNvSpPr>
            <a:spLocks noGrp="1"/>
          </p:cNvSpPr>
          <p:nvPr>
            <p:ph type="subTitle" idx="1"/>
          </p:nvPr>
        </p:nvSpPr>
        <p:spPr/>
        <p:txBody>
          <a:bodyPr/>
          <a:lstStyle/>
          <a:p>
            <a:endParaRPr lang="en-PH"/>
          </a:p>
        </p:txBody>
      </p:sp>
      <p:pic>
        <p:nvPicPr>
          <p:cNvPr id="5" name="Picture 4">
            <a:extLst>
              <a:ext uri="{FF2B5EF4-FFF2-40B4-BE49-F238E27FC236}">
                <a16:creationId xmlns:a16="http://schemas.microsoft.com/office/drawing/2014/main" id="{51D133CE-8DCA-FBB7-72E9-C9DD33117961}"/>
              </a:ext>
            </a:extLst>
          </p:cNvPr>
          <p:cNvPicPr>
            <a:picLocks noChangeAspect="1"/>
          </p:cNvPicPr>
          <p:nvPr/>
        </p:nvPicPr>
        <p:blipFill>
          <a:blip r:embed="rId2"/>
          <a:stretch>
            <a:fillRect/>
          </a:stretch>
        </p:blipFill>
        <p:spPr>
          <a:xfrm>
            <a:off x="756286" y="341446"/>
            <a:ext cx="7612380" cy="1029949"/>
          </a:xfrm>
          <a:prstGeom prst="rect">
            <a:avLst/>
          </a:prstGeom>
          <a:ln w="28575">
            <a:solidFill>
              <a:srgbClr val="7D772B"/>
            </a:solidFill>
          </a:ln>
        </p:spPr>
      </p:pic>
      <p:graphicFrame>
        <p:nvGraphicFramePr>
          <p:cNvPr id="6" name="Table 3">
            <a:extLst>
              <a:ext uri="{FF2B5EF4-FFF2-40B4-BE49-F238E27FC236}">
                <a16:creationId xmlns:a16="http://schemas.microsoft.com/office/drawing/2014/main" id="{DFDAC95B-829A-D1F2-E4A6-A9EF03F86C9C}"/>
              </a:ext>
            </a:extLst>
          </p:cNvPr>
          <p:cNvGraphicFramePr>
            <a:graphicFrameLocks noGrp="1"/>
          </p:cNvGraphicFramePr>
          <p:nvPr>
            <p:extLst>
              <p:ext uri="{D42A27DB-BD31-4B8C-83A1-F6EECF244321}">
                <p14:modId xmlns:p14="http://schemas.microsoft.com/office/powerpoint/2010/main" val="3965330539"/>
              </p:ext>
            </p:extLst>
          </p:nvPr>
        </p:nvGraphicFramePr>
        <p:xfrm>
          <a:off x="658093" y="1597616"/>
          <a:ext cx="5418732" cy="2070809"/>
        </p:xfrm>
        <a:graphic>
          <a:graphicData uri="http://schemas.openxmlformats.org/drawingml/2006/table">
            <a:tbl>
              <a:tblPr firstRow="1" bandRow="1">
                <a:tableStyleId>{7FE2E97A-BCF0-4480-A4DF-CAE78076BBC9}</a:tableStyleId>
              </a:tblPr>
              <a:tblGrid>
                <a:gridCol w="1046238">
                  <a:extLst>
                    <a:ext uri="{9D8B030D-6E8A-4147-A177-3AD203B41FA5}">
                      <a16:colId xmlns:a16="http://schemas.microsoft.com/office/drawing/2014/main" val="3325570270"/>
                    </a:ext>
                  </a:extLst>
                </a:gridCol>
                <a:gridCol w="1589809">
                  <a:extLst>
                    <a:ext uri="{9D8B030D-6E8A-4147-A177-3AD203B41FA5}">
                      <a16:colId xmlns:a16="http://schemas.microsoft.com/office/drawing/2014/main" val="1234232966"/>
                    </a:ext>
                  </a:extLst>
                </a:gridCol>
                <a:gridCol w="1174173">
                  <a:extLst>
                    <a:ext uri="{9D8B030D-6E8A-4147-A177-3AD203B41FA5}">
                      <a16:colId xmlns:a16="http://schemas.microsoft.com/office/drawing/2014/main" val="3436141352"/>
                    </a:ext>
                  </a:extLst>
                </a:gridCol>
                <a:gridCol w="1608512">
                  <a:extLst>
                    <a:ext uri="{9D8B030D-6E8A-4147-A177-3AD203B41FA5}">
                      <a16:colId xmlns:a16="http://schemas.microsoft.com/office/drawing/2014/main" val="1750296994"/>
                    </a:ext>
                  </a:extLst>
                </a:gridCol>
              </a:tblGrid>
              <a:tr h="397354">
                <a:tc>
                  <a:txBody>
                    <a:bodyPr/>
                    <a:lstStyle/>
                    <a:p>
                      <a:pPr algn="ctr"/>
                      <a:r>
                        <a:rPr lang="en-PH" sz="1000" b="1">
                          <a:solidFill>
                            <a:schemeClr val="bg1"/>
                          </a:solidFill>
                          <a:effectLst/>
                        </a:rPr>
                        <a:t>Cluster</a:t>
                      </a:r>
                    </a:p>
                  </a:txBody>
                  <a:tcPr marT="19050" marB="19050" anchor="ctr">
                    <a:solidFill>
                      <a:schemeClr val="accent3"/>
                    </a:solidFill>
                  </a:tcPr>
                </a:tc>
                <a:tc>
                  <a:txBody>
                    <a:bodyPr/>
                    <a:lstStyle/>
                    <a:p>
                      <a:pPr algn="ctr"/>
                      <a:r>
                        <a:rPr lang="en-PH" sz="1000" b="1">
                          <a:solidFill>
                            <a:schemeClr val="bg1"/>
                          </a:solidFill>
                          <a:effectLst/>
                        </a:rPr>
                        <a:t>Ave List Price</a:t>
                      </a:r>
                    </a:p>
                  </a:txBody>
                  <a:tcPr marT="19050" marB="19050" anchor="ctr">
                    <a:solidFill>
                      <a:schemeClr val="accent3"/>
                    </a:solidFill>
                  </a:tcPr>
                </a:tc>
                <a:tc>
                  <a:txBody>
                    <a:bodyPr/>
                    <a:lstStyle/>
                    <a:p>
                      <a:pPr algn="ctr"/>
                      <a:r>
                        <a:rPr lang="en-PH" sz="1000" b="1">
                          <a:solidFill>
                            <a:schemeClr val="bg1"/>
                          </a:solidFill>
                          <a:effectLst/>
                        </a:rPr>
                        <a:t>No. of Transactions</a:t>
                      </a:r>
                    </a:p>
                  </a:txBody>
                  <a:tcPr marT="19050" marB="19050" anchor="ctr">
                    <a:solidFill>
                      <a:schemeClr val="accent3"/>
                    </a:solidFill>
                  </a:tcPr>
                </a:tc>
                <a:tc>
                  <a:txBody>
                    <a:bodyPr/>
                    <a:lstStyle/>
                    <a:p>
                      <a:pPr algn="ctr"/>
                      <a:r>
                        <a:rPr lang="en-PH" sz="1000" b="1">
                          <a:solidFill>
                            <a:schemeClr val="bg1"/>
                          </a:solidFill>
                          <a:effectLst/>
                        </a:rPr>
                        <a:t>Product Type</a:t>
                      </a:r>
                    </a:p>
                  </a:txBody>
                  <a:tcPr marT="19050" marB="19050" anchor="ctr">
                    <a:solidFill>
                      <a:schemeClr val="accent3"/>
                    </a:solidFill>
                  </a:tcPr>
                </a:tc>
                <a:extLst>
                  <a:ext uri="{0D108BD9-81ED-4DB2-BD59-A6C34878D82A}">
                    <a16:rowId xmlns:a16="http://schemas.microsoft.com/office/drawing/2014/main" val="1052760309"/>
                  </a:ext>
                </a:extLst>
              </a:tr>
              <a:tr h="397354">
                <a:tc>
                  <a:txBody>
                    <a:bodyPr/>
                    <a:lstStyle/>
                    <a:p>
                      <a:pPr marR="0" algn="ctr" rtl="0" fontAlgn="ctr">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0</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324.104950</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3988</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Accessory</a:t>
                      </a:r>
                    </a:p>
                  </a:txBody>
                  <a:tcPr anchor="ctr">
                    <a:solidFill>
                      <a:schemeClr val="tx1"/>
                    </a:solidFill>
                  </a:tcPr>
                </a:tc>
                <a:extLst>
                  <a:ext uri="{0D108BD9-81ED-4DB2-BD59-A6C34878D82A}">
                    <a16:rowId xmlns:a16="http://schemas.microsoft.com/office/drawing/2014/main" val="3694353356"/>
                  </a:ext>
                </a:extLst>
              </a:tr>
              <a:tr h="425367">
                <a:tc>
                  <a:txBody>
                    <a:bodyPr/>
                    <a:lstStyle/>
                    <a:p>
                      <a:pPr marR="0" algn="ctr" rtl="0" fontAlgn="ctr">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1</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1786.114907</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5374</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High Priced Bike</a:t>
                      </a:r>
                    </a:p>
                  </a:txBody>
                  <a:tcPr anchor="ctr">
                    <a:solidFill>
                      <a:schemeClr val="tx1"/>
                    </a:solidFill>
                  </a:tcPr>
                </a:tc>
                <a:extLst>
                  <a:ext uri="{0D108BD9-81ED-4DB2-BD59-A6C34878D82A}">
                    <a16:rowId xmlns:a16="http://schemas.microsoft.com/office/drawing/2014/main" val="3729897698"/>
                  </a:ext>
                </a:extLst>
              </a:tr>
              <a:tr h="425367">
                <a:tc>
                  <a:txBody>
                    <a:bodyPr/>
                    <a:lstStyle/>
                    <a:p>
                      <a:pPr marR="0" algn="ctr" rtl="0" fontAlgn="ctr">
                        <a:lnSpc>
                          <a:spcPct val="100000"/>
                        </a:lnSpc>
                        <a:spcBef>
                          <a:spcPts val="0"/>
                        </a:spcBef>
                        <a:spcAft>
                          <a:spcPts val="0"/>
                        </a:spcAft>
                        <a:buClr>
                          <a:srgbClr val="000000"/>
                        </a:buClr>
                        <a:buFont typeface="Arial"/>
                      </a:pPr>
                      <a:r>
                        <a:rPr lang="en-PH" sz="1100" b="1" i="0" u="none" strike="noStrike" cap="none" dirty="0">
                          <a:solidFill>
                            <a:schemeClr val="bg1"/>
                          </a:solidFill>
                          <a:effectLst/>
                          <a:latin typeface="Arial"/>
                          <a:cs typeface="Arial"/>
                          <a:sym typeface="Arial"/>
                        </a:rPr>
                        <a:t>2</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751.693596</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4458</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Low Priced Bike</a:t>
                      </a:r>
                    </a:p>
                  </a:txBody>
                  <a:tcPr anchor="ctr">
                    <a:solidFill>
                      <a:schemeClr val="tx1"/>
                    </a:solidFill>
                  </a:tcPr>
                </a:tc>
                <a:extLst>
                  <a:ext uri="{0D108BD9-81ED-4DB2-BD59-A6C34878D82A}">
                    <a16:rowId xmlns:a16="http://schemas.microsoft.com/office/drawing/2014/main" val="4283858978"/>
                  </a:ext>
                </a:extLst>
              </a:tr>
              <a:tr h="425367">
                <a:tc>
                  <a:txBody>
                    <a:bodyPr/>
                    <a:lstStyle/>
                    <a:p>
                      <a:pPr marR="0" algn="ctr" rtl="0" fontAlgn="ctr">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3</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1286.899489</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a:solidFill>
                            <a:schemeClr val="bg1"/>
                          </a:solidFill>
                          <a:effectLst/>
                          <a:latin typeface="Arial"/>
                          <a:cs typeface="Arial"/>
                          <a:sym typeface="Arial"/>
                        </a:rPr>
                        <a:t>5983</a:t>
                      </a:r>
                    </a:p>
                  </a:txBody>
                  <a:tcPr anchor="ctr">
                    <a:solidFill>
                      <a:schemeClr val="tx1"/>
                    </a:solidFill>
                  </a:tcPr>
                </a:tc>
                <a:tc>
                  <a:txBody>
                    <a:bodyPr/>
                    <a:lstStyle/>
                    <a:p>
                      <a:pPr marR="0" algn="ctr" rtl="0">
                        <a:lnSpc>
                          <a:spcPct val="100000"/>
                        </a:lnSpc>
                        <a:spcBef>
                          <a:spcPts val="0"/>
                        </a:spcBef>
                        <a:spcAft>
                          <a:spcPts val="0"/>
                        </a:spcAft>
                        <a:buClr>
                          <a:srgbClr val="000000"/>
                        </a:buClr>
                        <a:buFont typeface="Arial"/>
                      </a:pPr>
                      <a:r>
                        <a:rPr lang="en-PH" sz="1100" b="1" i="0" u="none" strike="noStrike" cap="none" dirty="0">
                          <a:solidFill>
                            <a:schemeClr val="bg1"/>
                          </a:solidFill>
                          <a:effectLst/>
                          <a:latin typeface="Arial"/>
                          <a:cs typeface="Arial"/>
                          <a:sym typeface="Arial"/>
                        </a:rPr>
                        <a:t>Mid Priced Bike</a:t>
                      </a:r>
                    </a:p>
                  </a:txBody>
                  <a:tcPr anchor="ctr">
                    <a:solidFill>
                      <a:schemeClr val="tx1"/>
                    </a:solidFill>
                  </a:tcPr>
                </a:tc>
                <a:extLst>
                  <a:ext uri="{0D108BD9-81ED-4DB2-BD59-A6C34878D82A}">
                    <a16:rowId xmlns:a16="http://schemas.microsoft.com/office/drawing/2014/main" val="1724570231"/>
                  </a:ext>
                </a:extLst>
              </a:tr>
            </a:tbl>
          </a:graphicData>
        </a:graphic>
      </p:graphicFrame>
      <p:pic>
        <p:nvPicPr>
          <p:cNvPr id="7" name="Picture 2" descr="The best tech accessories for bikes: phone mounts &amp; other gadgets - Tech  Advisor">
            <a:extLst>
              <a:ext uri="{FF2B5EF4-FFF2-40B4-BE49-F238E27FC236}">
                <a16:creationId xmlns:a16="http://schemas.microsoft.com/office/drawing/2014/main" id="{B9D627E6-4CAF-B41A-1F22-A3380EF5A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177" y="2581049"/>
            <a:ext cx="2522759" cy="14190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4" descr="2020 Trek Supercaliber &quot;full&quot; suspension with a Massive Frame Triangle -  BIKEPACKING.com">
            <a:extLst>
              <a:ext uri="{FF2B5EF4-FFF2-40B4-BE49-F238E27FC236}">
                <a16:creationId xmlns:a16="http://schemas.microsoft.com/office/drawing/2014/main" id="{708785F8-D45D-7B1F-75D3-F6FBA835C5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489" y="2581049"/>
            <a:ext cx="2128578" cy="141905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BB1A6F0-B9F6-D2DF-7841-512269512238}"/>
              </a:ext>
            </a:extLst>
          </p:cNvPr>
          <p:cNvSpPr txBox="1"/>
          <p:nvPr/>
        </p:nvSpPr>
        <p:spPr>
          <a:xfrm>
            <a:off x="4130334" y="4321386"/>
            <a:ext cx="3384887" cy="253916"/>
          </a:xfrm>
          <a:prstGeom prst="rect">
            <a:avLst/>
          </a:prstGeom>
          <a:noFill/>
        </p:spPr>
        <p:txBody>
          <a:bodyPr wrap="square" rtlCol="0">
            <a:spAutoFit/>
          </a:bodyPr>
          <a:lstStyle/>
          <a:p>
            <a:pPr algn="ctr"/>
            <a:r>
              <a:rPr lang="en-US" sz="1050" b="1" u="sng">
                <a:solidFill>
                  <a:schemeClr val="tx1"/>
                </a:solidFill>
              </a:rPr>
              <a:t>Bicycles</a:t>
            </a:r>
          </a:p>
        </p:txBody>
      </p:sp>
      <p:sp>
        <p:nvSpPr>
          <p:cNvPr id="10" name="TextBox 9">
            <a:extLst>
              <a:ext uri="{FF2B5EF4-FFF2-40B4-BE49-F238E27FC236}">
                <a16:creationId xmlns:a16="http://schemas.microsoft.com/office/drawing/2014/main" id="{F6D7251A-4946-B4FB-3BEB-1375CE3D7B66}"/>
              </a:ext>
            </a:extLst>
          </p:cNvPr>
          <p:cNvSpPr txBox="1"/>
          <p:nvPr/>
        </p:nvSpPr>
        <p:spPr>
          <a:xfrm>
            <a:off x="0" y="4591787"/>
            <a:ext cx="3384887" cy="415498"/>
          </a:xfrm>
          <a:prstGeom prst="rect">
            <a:avLst/>
          </a:prstGeom>
          <a:noFill/>
        </p:spPr>
        <p:txBody>
          <a:bodyPr wrap="square" rtlCol="0">
            <a:spAutoFit/>
          </a:bodyPr>
          <a:lstStyle/>
          <a:p>
            <a:pPr marL="171450" indent="-171450">
              <a:buFont typeface="Arial" panose="020B0604020202020204" pitchFamily="34" charset="0"/>
              <a:buChar char="•"/>
            </a:pPr>
            <a:r>
              <a:rPr lang="en-US" sz="1050">
                <a:solidFill>
                  <a:schemeClr val="tx1"/>
                </a:solidFill>
              </a:rPr>
              <a:t>Bike-related tools and applications such as helmets and shoes to GPS monitoring devices</a:t>
            </a:r>
          </a:p>
        </p:txBody>
      </p:sp>
      <p:sp>
        <p:nvSpPr>
          <p:cNvPr id="11" name="TextBox 10">
            <a:extLst>
              <a:ext uri="{FF2B5EF4-FFF2-40B4-BE49-F238E27FC236}">
                <a16:creationId xmlns:a16="http://schemas.microsoft.com/office/drawing/2014/main" id="{9E8BE6E9-8D54-8B05-122C-2E6EB17A4F0F}"/>
              </a:ext>
            </a:extLst>
          </p:cNvPr>
          <p:cNvSpPr txBox="1"/>
          <p:nvPr/>
        </p:nvSpPr>
        <p:spPr>
          <a:xfrm>
            <a:off x="152400" y="4321386"/>
            <a:ext cx="3384887" cy="253916"/>
          </a:xfrm>
          <a:prstGeom prst="rect">
            <a:avLst/>
          </a:prstGeom>
          <a:noFill/>
        </p:spPr>
        <p:txBody>
          <a:bodyPr wrap="square" rtlCol="0">
            <a:spAutoFit/>
          </a:bodyPr>
          <a:lstStyle/>
          <a:p>
            <a:pPr algn="ctr"/>
            <a:r>
              <a:rPr lang="en-US" sz="1050" b="1" u="sng">
                <a:solidFill>
                  <a:schemeClr val="tx1"/>
                </a:solidFill>
              </a:rPr>
              <a:t>Bike Accessories </a:t>
            </a:r>
          </a:p>
        </p:txBody>
      </p:sp>
      <p:sp>
        <p:nvSpPr>
          <p:cNvPr id="12" name="TextBox 11">
            <a:extLst>
              <a:ext uri="{FF2B5EF4-FFF2-40B4-BE49-F238E27FC236}">
                <a16:creationId xmlns:a16="http://schemas.microsoft.com/office/drawing/2014/main" id="{1A40A3E5-CB01-9A30-C538-EA38DD0DDA7A}"/>
              </a:ext>
            </a:extLst>
          </p:cNvPr>
          <p:cNvSpPr txBox="1"/>
          <p:nvPr/>
        </p:nvSpPr>
        <p:spPr>
          <a:xfrm>
            <a:off x="4130334" y="4591787"/>
            <a:ext cx="3384887" cy="577081"/>
          </a:xfrm>
          <a:prstGeom prst="rect">
            <a:avLst/>
          </a:prstGeom>
          <a:noFill/>
        </p:spPr>
        <p:txBody>
          <a:bodyPr wrap="square" rtlCol="0">
            <a:spAutoFit/>
          </a:bodyPr>
          <a:lstStyle/>
          <a:p>
            <a:pPr marL="171450" indent="-171450">
              <a:buFont typeface="Arial" panose="020B0604020202020204" pitchFamily="34" charset="0"/>
              <a:buChar char="•"/>
            </a:pPr>
            <a:r>
              <a:rPr lang="en-US" sz="1050">
                <a:solidFill>
                  <a:schemeClr val="tx1"/>
                </a:solidFill>
              </a:rPr>
              <a:t>Tiered by pricing level </a:t>
            </a:r>
            <a:r>
              <a:rPr lang="en-US" sz="1050">
                <a:solidFill>
                  <a:schemeClr val="accent1"/>
                </a:solidFill>
              </a:rPr>
              <a:t>(</a:t>
            </a:r>
            <a:r>
              <a:rPr lang="en-US" sz="1050" u="sng">
                <a:solidFill>
                  <a:schemeClr val="accent1"/>
                </a:solidFill>
              </a:rPr>
              <a:t>Low, Mid, High Priced</a:t>
            </a:r>
            <a:r>
              <a:rPr lang="en-US" sz="1050">
                <a:solidFill>
                  <a:schemeClr val="accent1"/>
                </a:solidFill>
              </a:rPr>
              <a:t>)</a:t>
            </a:r>
          </a:p>
          <a:p>
            <a:pPr marL="171450" indent="-171450">
              <a:buFont typeface="Arial" panose="020B0604020202020204" pitchFamily="34" charset="0"/>
              <a:buChar char="•"/>
            </a:pPr>
            <a:r>
              <a:rPr lang="en-US" sz="1050">
                <a:solidFill>
                  <a:schemeClr val="tx1"/>
                </a:solidFill>
              </a:rPr>
              <a:t>Can be described in different types </a:t>
            </a:r>
            <a:r>
              <a:rPr lang="en-US" sz="1050">
                <a:solidFill>
                  <a:schemeClr val="accent1"/>
                </a:solidFill>
              </a:rPr>
              <a:t>(</a:t>
            </a:r>
            <a:r>
              <a:rPr lang="en-US" sz="1050" i="1">
                <a:solidFill>
                  <a:schemeClr val="accent1"/>
                </a:solidFill>
              </a:rPr>
              <a:t>Standard, Mountain, Road and Touring</a:t>
            </a:r>
            <a:r>
              <a:rPr lang="en-US" sz="1050">
                <a:solidFill>
                  <a:schemeClr val="accent1"/>
                </a:solidFill>
              </a:rPr>
              <a:t>)</a:t>
            </a:r>
          </a:p>
        </p:txBody>
      </p:sp>
    </p:spTree>
    <p:extLst>
      <p:ext uri="{BB962C8B-B14F-4D97-AF65-F5344CB8AC3E}">
        <p14:creationId xmlns:p14="http://schemas.microsoft.com/office/powerpoint/2010/main" val="2944324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1547403" y="32096"/>
            <a:ext cx="5718694"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Recommender for New Customers</a:t>
            </a:r>
            <a:endParaRPr>
              <a:solidFill>
                <a:schemeClr val="accent1"/>
              </a:solidFill>
            </a:endParaRPr>
          </a:p>
        </p:txBody>
      </p:sp>
      <p:cxnSp>
        <p:nvCxnSpPr>
          <p:cNvPr id="168" name="Google Shape;168;p30"/>
          <p:cNvCxnSpPr>
            <a:cxnSpLocks/>
            <a:stCxn id="169" idx="2"/>
          </p:cNvCxnSpPr>
          <p:nvPr/>
        </p:nvCxnSpPr>
        <p:spPr>
          <a:xfrm>
            <a:off x="1176157" y="2721137"/>
            <a:ext cx="7967843" cy="0"/>
          </a:xfrm>
          <a:prstGeom prst="straightConnector1">
            <a:avLst/>
          </a:prstGeom>
          <a:noFill/>
          <a:ln w="9525" cap="flat" cmpd="sng">
            <a:solidFill>
              <a:srgbClr val="FFFFFF"/>
            </a:solidFill>
            <a:prstDash val="solid"/>
            <a:round/>
            <a:headEnd type="none" w="med" len="med"/>
            <a:tailEnd type="none" w="med" len="med"/>
          </a:ln>
        </p:spPr>
      </p:cxnSp>
      <p:sp>
        <p:nvSpPr>
          <p:cNvPr id="169" name="Google Shape;169;p30"/>
          <p:cNvSpPr/>
          <p:nvPr/>
        </p:nvSpPr>
        <p:spPr>
          <a:xfrm>
            <a:off x="1176157"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txBox="1">
            <a:spLocks noGrp="1"/>
          </p:cNvSpPr>
          <p:nvPr>
            <p:ph type="subTitle" idx="4294967295"/>
          </p:nvPr>
        </p:nvSpPr>
        <p:spPr>
          <a:xfrm>
            <a:off x="144455" y="1399205"/>
            <a:ext cx="2368854" cy="1012826"/>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Demographic data of old customers for clustering and demographic data of the new customer</a:t>
            </a:r>
            <a:endParaRPr sz="1400"/>
          </a:p>
        </p:txBody>
      </p:sp>
      <p:sp>
        <p:nvSpPr>
          <p:cNvPr id="174" name="Google Shape;174;p30"/>
          <p:cNvSpPr txBox="1">
            <a:spLocks noGrp="1"/>
          </p:cNvSpPr>
          <p:nvPr>
            <p:ph type="ctrTitle" idx="4294967295"/>
          </p:nvPr>
        </p:nvSpPr>
        <p:spPr>
          <a:xfrm>
            <a:off x="281001" y="951878"/>
            <a:ext cx="2120611" cy="543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t>Required Data</a:t>
            </a:r>
          </a:p>
        </p:txBody>
      </p:sp>
      <p:cxnSp>
        <p:nvCxnSpPr>
          <p:cNvPr id="7" name="Google Shape;577;p38">
            <a:extLst>
              <a:ext uri="{FF2B5EF4-FFF2-40B4-BE49-F238E27FC236}">
                <a16:creationId xmlns:a16="http://schemas.microsoft.com/office/drawing/2014/main" id="{8627EEB4-35A0-82A8-F11D-2F6C4F3C4CF3}"/>
              </a:ext>
            </a:extLst>
          </p:cNvPr>
          <p:cNvCxnSpPr>
            <a:cxnSpLocks/>
          </p:cNvCxnSpPr>
          <p:nvPr/>
        </p:nvCxnSpPr>
        <p:spPr>
          <a:xfrm>
            <a:off x="1714500" y="606852"/>
            <a:ext cx="5387340" cy="0"/>
          </a:xfrm>
          <a:prstGeom prst="straightConnector1">
            <a:avLst/>
          </a:prstGeom>
          <a:noFill/>
          <a:ln w="9525" cap="flat" cmpd="sng">
            <a:solidFill>
              <a:schemeClr val="dk1"/>
            </a:solidFill>
            <a:prstDash val="solid"/>
            <a:round/>
            <a:headEnd type="none" w="med" len="med"/>
            <a:tailEnd type="none" w="med" len="med"/>
          </a:ln>
        </p:spPr>
      </p:cxnSp>
      <p:grpSp>
        <p:nvGrpSpPr>
          <p:cNvPr id="141" name="Group 140">
            <a:extLst>
              <a:ext uri="{FF2B5EF4-FFF2-40B4-BE49-F238E27FC236}">
                <a16:creationId xmlns:a16="http://schemas.microsoft.com/office/drawing/2014/main" id="{61BBB816-FDB6-91B5-AE9F-829066A8896A}"/>
              </a:ext>
            </a:extLst>
          </p:cNvPr>
          <p:cNvGrpSpPr/>
          <p:nvPr/>
        </p:nvGrpSpPr>
        <p:grpSpPr>
          <a:xfrm>
            <a:off x="261278" y="2877911"/>
            <a:ext cx="2704334" cy="1887477"/>
            <a:chOff x="261278" y="2877911"/>
            <a:chExt cx="2704334" cy="1887477"/>
          </a:xfrm>
        </p:grpSpPr>
        <p:sp>
          <p:nvSpPr>
            <p:cNvPr id="3" name="Rounded Rectangle 4">
              <a:extLst>
                <a:ext uri="{FF2B5EF4-FFF2-40B4-BE49-F238E27FC236}">
                  <a16:creationId xmlns:a16="http://schemas.microsoft.com/office/drawing/2014/main" id="{DD6B38D3-C2C8-9D41-321E-4EF884B7945F}"/>
                </a:ext>
              </a:extLst>
            </p:cNvPr>
            <p:cNvSpPr/>
            <p:nvPr/>
          </p:nvSpPr>
          <p:spPr>
            <a:xfrm>
              <a:off x="268577" y="2877911"/>
              <a:ext cx="2697035" cy="187696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73;p30">
              <a:extLst>
                <a:ext uri="{FF2B5EF4-FFF2-40B4-BE49-F238E27FC236}">
                  <a16:creationId xmlns:a16="http://schemas.microsoft.com/office/drawing/2014/main" id="{DC2989D1-FB4C-5911-E342-B24EFF139573}"/>
                </a:ext>
              </a:extLst>
            </p:cNvPr>
            <p:cNvSpPr txBox="1">
              <a:spLocks/>
            </p:cNvSpPr>
            <p:nvPr/>
          </p:nvSpPr>
          <p:spPr>
            <a:xfrm>
              <a:off x="261278" y="2899464"/>
              <a:ext cx="2704333" cy="374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600" b="1" u="sng">
                  <a:solidFill>
                    <a:schemeClr val="bg1"/>
                  </a:solidFill>
                </a:rPr>
                <a:t>Demographic Variables</a:t>
              </a:r>
              <a:r>
                <a:rPr lang="en-US" sz="1600" u="sng">
                  <a:solidFill>
                    <a:schemeClr val="bg1"/>
                  </a:solidFill>
                </a:rPr>
                <a:t> </a:t>
              </a:r>
            </a:p>
            <a:p>
              <a:pPr marL="0" indent="0" algn="ctr">
                <a:lnSpc>
                  <a:spcPct val="100000"/>
                </a:lnSpc>
                <a:spcAft>
                  <a:spcPts val="1600"/>
                </a:spcAft>
                <a:buFont typeface="Krub"/>
                <a:buNone/>
              </a:pPr>
              <a:endParaRPr lang="en-US" sz="1400">
                <a:solidFill>
                  <a:schemeClr val="bg1"/>
                </a:solidFill>
              </a:endParaRPr>
            </a:p>
          </p:txBody>
        </p:sp>
        <p:pic>
          <p:nvPicPr>
            <p:cNvPr id="6" name="Graphic 5" descr="Map with pin with solid fill">
              <a:extLst>
                <a:ext uri="{FF2B5EF4-FFF2-40B4-BE49-F238E27FC236}">
                  <a16:creationId xmlns:a16="http://schemas.microsoft.com/office/drawing/2014/main" id="{2FB7A989-070F-899D-6A4F-2E976AD238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6802" y="4189941"/>
              <a:ext cx="548760" cy="548760"/>
            </a:xfrm>
            <a:prstGeom prst="rect">
              <a:avLst/>
            </a:prstGeom>
          </p:spPr>
        </p:pic>
        <p:pic>
          <p:nvPicPr>
            <p:cNvPr id="9" name="Graphic 8" descr="Car with solid fill">
              <a:extLst>
                <a:ext uri="{FF2B5EF4-FFF2-40B4-BE49-F238E27FC236}">
                  <a16:creationId xmlns:a16="http://schemas.microsoft.com/office/drawing/2014/main" id="{AF99257D-65D6-4F7F-50DC-A8DDBA4E50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17" y="4155758"/>
              <a:ext cx="609630" cy="609630"/>
            </a:xfrm>
            <a:prstGeom prst="rect">
              <a:avLst/>
            </a:prstGeom>
          </p:spPr>
        </p:pic>
        <p:pic>
          <p:nvPicPr>
            <p:cNvPr id="11" name="Graphic 10" descr="Coins with solid fill">
              <a:extLst>
                <a:ext uri="{FF2B5EF4-FFF2-40B4-BE49-F238E27FC236}">
                  <a16:creationId xmlns:a16="http://schemas.microsoft.com/office/drawing/2014/main" id="{FED42CBD-AC7F-6E7E-C413-06D392129E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81828" y="3616542"/>
              <a:ext cx="449627" cy="449627"/>
            </a:xfrm>
            <a:prstGeom prst="rect">
              <a:avLst/>
            </a:prstGeom>
          </p:spPr>
        </p:pic>
        <p:pic>
          <p:nvPicPr>
            <p:cNvPr id="13" name="Graphic 12" descr="Monthly calendar with solid fill">
              <a:extLst>
                <a:ext uri="{FF2B5EF4-FFF2-40B4-BE49-F238E27FC236}">
                  <a16:creationId xmlns:a16="http://schemas.microsoft.com/office/drawing/2014/main" id="{7C61E8CA-C273-F947-515F-3D4181642A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5695" y="4000152"/>
              <a:ext cx="502797" cy="502797"/>
            </a:xfrm>
            <a:prstGeom prst="rect">
              <a:avLst/>
            </a:prstGeom>
          </p:spPr>
        </p:pic>
        <p:pic>
          <p:nvPicPr>
            <p:cNvPr id="17" name="Graphic 16" descr="Briefcase with solid fill">
              <a:extLst>
                <a:ext uri="{FF2B5EF4-FFF2-40B4-BE49-F238E27FC236}">
                  <a16:creationId xmlns:a16="http://schemas.microsoft.com/office/drawing/2014/main" id="{9EE3749C-3FC6-BAE8-E084-1A796B7540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43678" y="3380960"/>
              <a:ext cx="449627" cy="449627"/>
            </a:xfrm>
            <a:prstGeom prst="rect">
              <a:avLst/>
            </a:prstGeom>
          </p:spPr>
        </p:pic>
        <p:pic>
          <p:nvPicPr>
            <p:cNvPr id="19" name="Graphic 18" descr="Cake with solid fill">
              <a:extLst>
                <a:ext uri="{FF2B5EF4-FFF2-40B4-BE49-F238E27FC236}">
                  <a16:creationId xmlns:a16="http://schemas.microsoft.com/office/drawing/2014/main" id="{706DBD74-EAA0-DFFA-E250-3057BC5EBE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443" y="3528710"/>
              <a:ext cx="460469" cy="460469"/>
            </a:xfrm>
            <a:prstGeom prst="rect">
              <a:avLst/>
            </a:prstGeom>
          </p:spPr>
        </p:pic>
        <p:pic>
          <p:nvPicPr>
            <p:cNvPr id="21" name="Graphic 20" descr="Gender with solid fill">
              <a:extLst>
                <a:ext uri="{FF2B5EF4-FFF2-40B4-BE49-F238E27FC236}">
                  <a16:creationId xmlns:a16="http://schemas.microsoft.com/office/drawing/2014/main" id="{D417E15C-0A7C-532F-4D0D-C1A19F91BDD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7039" y="3403242"/>
              <a:ext cx="405064" cy="405064"/>
            </a:xfrm>
            <a:prstGeom prst="rect">
              <a:avLst/>
            </a:prstGeom>
          </p:spPr>
        </p:pic>
        <p:sp>
          <p:nvSpPr>
            <p:cNvPr id="22" name="Google Shape;180;p30">
              <a:extLst>
                <a:ext uri="{FF2B5EF4-FFF2-40B4-BE49-F238E27FC236}">
                  <a16:creationId xmlns:a16="http://schemas.microsoft.com/office/drawing/2014/main" id="{86613B4B-19BD-803A-5843-EC9805A843E1}"/>
                </a:ext>
              </a:extLst>
            </p:cNvPr>
            <p:cNvSpPr txBox="1">
              <a:spLocks/>
            </p:cNvSpPr>
            <p:nvPr/>
          </p:nvSpPr>
          <p:spPr>
            <a:xfrm>
              <a:off x="271118" y="3744103"/>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Gender</a:t>
              </a:r>
            </a:p>
          </p:txBody>
        </p:sp>
        <p:sp>
          <p:nvSpPr>
            <p:cNvPr id="23" name="Google Shape;180;p30">
              <a:extLst>
                <a:ext uri="{FF2B5EF4-FFF2-40B4-BE49-F238E27FC236}">
                  <a16:creationId xmlns:a16="http://schemas.microsoft.com/office/drawing/2014/main" id="{024CB447-7244-BCB6-3414-B37F93FE05E5}"/>
                </a:ext>
              </a:extLst>
            </p:cNvPr>
            <p:cNvSpPr txBox="1">
              <a:spLocks/>
            </p:cNvSpPr>
            <p:nvPr/>
          </p:nvSpPr>
          <p:spPr>
            <a:xfrm>
              <a:off x="805340" y="3367255"/>
              <a:ext cx="822576"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Age Group</a:t>
              </a:r>
            </a:p>
          </p:txBody>
        </p:sp>
        <p:sp>
          <p:nvSpPr>
            <p:cNvPr id="24" name="Google Shape;180;p30">
              <a:extLst>
                <a:ext uri="{FF2B5EF4-FFF2-40B4-BE49-F238E27FC236}">
                  <a16:creationId xmlns:a16="http://schemas.microsoft.com/office/drawing/2014/main" id="{8C71328B-29B7-4AC8-74B6-C1BD1285D856}"/>
                </a:ext>
              </a:extLst>
            </p:cNvPr>
            <p:cNvSpPr txBox="1">
              <a:spLocks/>
            </p:cNvSpPr>
            <p:nvPr/>
          </p:nvSpPr>
          <p:spPr>
            <a:xfrm>
              <a:off x="1265584" y="3749691"/>
              <a:ext cx="115559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Job Industry</a:t>
              </a:r>
            </a:p>
          </p:txBody>
        </p:sp>
        <p:sp>
          <p:nvSpPr>
            <p:cNvPr id="25" name="Google Shape;180;p30">
              <a:extLst>
                <a:ext uri="{FF2B5EF4-FFF2-40B4-BE49-F238E27FC236}">
                  <a16:creationId xmlns:a16="http://schemas.microsoft.com/office/drawing/2014/main" id="{EC397D16-68A4-9524-EC28-883056B70966}"/>
                </a:ext>
              </a:extLst>
            </p:cNvPr>
            <p:cNvSpPr txBox="1">
              <a:spLocks/>
            </p:cNvSpPr>
            <p:nvPr/>
          </p:nvSpPr>
          <p:spPr>
            <a:xfrm>
              <a:off x="2217286" y="3322208"/>
              <a:ext cx="724548" cy="3970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a:solidFill>
                    <a:schemeClr val="bg1"/>
                  </a:solidFill>
                </a:rPr>
                <a:t>Wealth Segment</a:t>
              </a:r>
            </a:p>
          </p:txBody>
        </p:sp>
        <p:sp>
          <p:nvSpPr>
            <p:cNvPr id="26" name="Google Shape;180;p30">
              <a:extLst>
                <a:ext uri="{FF2B5EF4-FFF2-40B4-BE49-F238E27FC236}">
                  <a16:creationId xmlns:a16="http://schemas.microsoft.com/office/drawing/2014/main" id="{94186579-94F1-6E14-086E-A3D7156AC5AD}"/>
                </a:ext>
              </a:extLst>
            </p:cNvPr>
            <p:cNvSpPr txBox="1">
              <a:spLocks/>
            </p:cNvSpPr>
            <p:nvPr/>
          </p:nvSpPr>
          <p:spPr>
            <a:xfrm>
              <a:off x="352414" y="4088528"/>
              <a:ext cx="818932"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Car Owner</a:t>
              </a:r>
            </a:p>
          </p:txBody>
        </p:sp>
        <p:sp>
          <p:nvSpPr>
            <p:cNvPr id="27" name="Google Shape;180;p30">
              <a:extLst>
                <a:ext uri="{FF2B5EF4-FFF2-40B4-BE49-F238E27FC236}">
                  <a16:creationId xmlns:a16="http://schemas.microsoft.com/office/drawing/2014/main" id="{53792585-EA36-B4A6-2638-8240B3D480CF}"/>
                </a:ext>
              </a:extLst>
            </p:cNvPr>
            <p:cNvSpPr txBox="1">
              <a:spLocks/>
            </p:cNvSpPr>
            <p:nvPr/>
          </p:nvSpPr>
          <p:spPr>
            <a:xfrm>
              <a:off x="1065099" y="4422151"/>
              <a:ext cx="110398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a:solidFill>
                    <a:schemeClr val="bg1"/>
                  </a:solidFill>
                </a:rPr>
                <a:t>Tenure Range</a:t>
              </a:r>
            </a:p>
          </p:txBody>
        </p:sp>
        <p:sp>
          <p:nvSpPr>
            <p:cNvPr id="28" name="Google Shape;180;p30">
              <a:extLst>
                <a:ext uri="{FF2B5EF4-FFF2-40B4-BE49-F238E27FC236}">
                  <a16:creationId xmlns:a16="http://schemas.microsoft.com/office/drawing/2014/main" id="{9FC53895-D5F4-6E1E-B822-ED62F8E21874}"/>
                </a:ext>
              </a:extLst>
            </p:cNvPr>
            <p:cNvSpPr txBox="1">
              <a:spLocks/>
            </p:cNvSpPr>
            <p:nvPr/>
          </p:nvSpPr>
          <p:spPr>
            <a:xfrm>
              <a:off x="2099187" y="4094009"/>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State</a:t>
              </a:r>
            </a:p>
          </p:txBody>
        </p:sp>
      </p:grpSp>
      <p:pic>
        <p:nvPicPr>
          <p:cNvPr id="199" name="Picture 198">
            <a:extLst>
              <a:ext uri="{FF2B5EF4-FFF2-40B4-BE49-F238E27FC236}">
                <a16:creationId xmlns:a16="http://schemas.microsoft.com/office/drawing/2014/main" id="{B59EB403-2FA6-E6B9-BA25-477463F9EFE5}"/>
              </a:ext>
            </a:extLst>
          </p:cNvPr>
          <p:cNvPicPr>
            <a:picLocks noChangeAspect="1"/>
          </p:cNvPicPr>
          <p:nvPr/>
        </p:nvPicPr>
        <p:blipFill>
          <a:blip r:embed="rId17"/>
          <a:stretch>
            <a:fillRect/>
          </a:stretch>
        </p:blipFill>
        <p:spPr>
          <a:xfrm>
            <a:off x="3181351" y="3017297"/>
            <a:ext cx="5619671" cy="1637182"/>
          </a:xfrm>
          <a:prstGeom prst="rect">
            <a:avLst/>
          </a:prstGeom>
          <a:ln w="28575">
            <a:solidFill>
              <a:schemeClr val="accent1"/>
            </a:solidFill>
          </a:ln>
        </p:spPr>
      </p:pic>
      <p:pic>
        <p:nvPicPr>
          <p:cNvPr id="201" name="Picture 200">
            <a:extLst>
              <a:ext uri="{FF2B5EF4-FFF2-40B4-BE49-F238E27FC236}">
                <a16:creationId xmlns:a16="http://schemas.microsoft.com/office/drawing/2014/main" id="{508BFC3B-3B84-CD2F-8A9C-D9EBD8F29DB0}"/>
              </a:ext>
            </a:extLst>
          </p:cNvPr>
          <p:cNvPicPr>
            <a:picLocks noChangeAspect="1"/>
          </p:cNvPicPr>
          <p:nvPr/>
        </p:nvPicPr>
        <p:blipFill>
          <a:blip r:embed="rId18"/>
          <a:stretch>
            <a:fillRect/>
          </a:stretch>
        </p:blipFill>
        <p:spPr>
          <a:xfrm>
            <a:off x="2538158" y="1082130"/>
            <a:ext cx="6411428" cy="686283"/>
          </a:xfrm>
          <a:prstGeom prst="rect">
            <a:avLst/>
          </a:prstGeom>
        </p:spPr>
      </p:pic>
      <p:sp>
        <p:nvSpPr>
          <p:cNvPr id="202" name="Google Shape;174;p30">
            <a:extLst>
              <a:ext uri="{FF2B5EF4-FFF2-40B4-BE49-F238E27FC236}">
                <a16:creationId xmlns:a16="http://schemas.microsoft.com/office/drawing/2014/main" id="{F04CAC55-D037-FE43-A5E1-1BC32874427B}"/>
              </a:ext>
            </a:extLst>
          </p:cNvPr>
          <p:cNvSpPr txBox="1">
            <a:spLocks/>
          </p:cNvSpPr>
          <p:nvPr/>
        </p:nvSpPr>
        <p:spPr>
          <a:xfrm>
            <a:off x="3423259" y="2077519"/>
            <a:ext cx="983491" cy="543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pPr algn="ctr"/>
            <a:r>
              <a:rPr lang="en-IN" sz="2000">
                <a:solidFill>
                  <a:schemeClr val="tx1"/>
                </a:solidFill>
                <a:latin typeface="Krub" panose="00000500000000000000" pitchFamily="2" charset="-34"/>
                <a:cs typeface="Krub" panose="00000500000000000000" pitchFamily="2" charset="-34"/>
              </a:rPr>
              <a:t>Age</a:t>
            </a:r>
            <a:r>
              <a:rPr lang="en-IN" sz="2000">
                <a:latin typeface="Krub" panose="00000500000000000000" pitchFamily="2" charset="-34"/>
                <a:cs typeface="Krub" panose="00000500000000000000" pitchFamily="2" charset="-34"/>
              </a:rPr>
              <a:t> </a:t>
            </a:r>
          </a:p>
        </p:txBody>
      </p:sp>
      <p:sp>
        <p:nvSpPr>
          <p:cNvPr id="205" name="Google Shape;174;p30">
            <a:extLst>
              <a:ext uri="{FF2B5EF4-FFF2-40B4-BE49-F238E27FC236}">
                <a16:creationId xmlns:a16="http://schemas.microsoft.com/office/drawing/2014/main" id="{D031B2E3-057B-D3E2-3F47-BDE649E73B31}"/>
              </a:ext>
            </a:extLst>
          </p:cNvPr>
          <p:cNvSpPr txBox="1">
            <a:spLocks/>
          </p:cNvSpPr>
          <p:nvPr/>
        </p:nvSpPr>
        <p:spPr>
          <a:xfrm>
            <a:off x="7013893" y="2061888"/>
            <a:ext cx="1762972" cy="543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r>
              <a:rPr lang="en-IN" sz="2000">
                <a:solidFill>
                  <a:schemeClr val="tx1"/>
                </a:solidFill>
                <a:latin typeface="Krub" panose="00000500000000000000" pitchFamily="2" charset="-34"/>
                <a:cs typeface="Krub" panose="00000500000000000000" pitchFamily="2" charset="-34"/>
              </a:rPr>
              <a:t>Age Group</a:t>
            </a:r>
            <a:r>
              <a:rPr lang="en-IN" sz="2000">
                <a:latin typeface="Krub" panose="00000500000000000000" pitchFamily="2" charset="-34"/>
                <a:cs typeface="Krub" panose="00000500000000000000" pitchFamily="2" charset="-34"/>
              </a:rPr>
              <a:t> </a:t>
            </a:r>
          </a:p>
        </p:txBody>
      </p:sp>
      <p:sp>
        <p:nvSpPr>
          <p:cNvPr id="208" name="Google Shape;174;p30">
            <a:extLst>
              <a:ext uri="{FF2B5EF4-FFF2-40B4-BE49-F238E27FC236}">
                <a16:creationId xmlns:a16="http://schemas.microsoft.com/office/drawing/2014/main" id="{9811F6C6-0927-DAF6-0858-665CFDAF793E}"/>
              </a:ext>
            </a:extLst>
          </p:cNvPr>
          <p:cNvSpPr txBox="1">
            <a:spLocks/>
          </p:cNvSpPr>
          <p:nvPr/>
        </p:nvSpPr>
        <p:spPr>
          <a:xfrm>
            <a:off x="3325110" y="2077518"/>
            <a:ext cx="1148741" cy="543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pPr algn="ctr"/>
            <a:r>
              <a:rPr lang="en-IN" sz="2000">
                <a:solidFill>
                  <a:schemeClr val="tx1"/>
                </a:solidFill>
                <a:latin typeface="Krub" panose="00000500000000000000" pitchFamily="2" charset="-34"/>
                <a:cs typeface="Krub" panose="00000500000000000000" pitchFamily="2" charset="-34"/>
              </a:rPr>
              <a:t>Tenure</a:t>
            </a:r>
            <a:r>
              <a:rPr lang="en-IN" sz="2000">
                <a:latin typeface="Krub" panose="00000500000000000000" pitchFamily="2" charset="-34"/>
                <a:cs typeface="Krub" panose="00000500000000000000" pitchFamily="2" charset="-34"/>
              </a:rPr>
              <a:t> </a:t>
            </a:r>
          </a:p>
        </p:txBody>
      </p:sp>
      <p:sp>
        <p:nvSpPr>
          <p:cNvPr id="209" name="Google Shape;174;p30">
            <a:extLst>
              <a:ext uri="{FF2B5EF4-FFF2-40B4-BE49-F238E27FC236}">
                <a16:creationId xmlns:a16="http://schemas.microsoft.com/office/drawing/2014/main" id="{7ABECE36-B8FF-8752-338A-A2C5AE2356B9}"/>
              </a:ext>
            </a:extLst>
          </p:cNvPr>
          <p:cNvSpPr txBox="1">
            <a:spLocks/>
          </p:cNvSpPr>
          <p:nvPr/>
        </p:nvSpPr>
        <p:spPr>
          <a:xfrm>
            <a:off x="6865329" y="2077517"/>
            <a:ext cx="1935693" cy="5437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r>
              <a:rPr lang="en-IN" sz="2000">
                <a:solidFill>
                  <a:schemeClr val="tx1"/>
                </a:solidFill>
                <a:latin typeface="Krub" panose="00000500000000000000" pitchFamily="2" charset="-34"/>
                <a:cs typeface="Krub" panose="00000500000000000000" pitchFamily="2" charset="-34"/>
              </a:rPr>
              <a:t>Tenure Range</a:t>
            </a:r>
            <a:endParaRPr lang="en-IN" sz="2000">
              <a:latin typeface="Krub" panose="00000500000000000000" pitchFamily="2" charset="-34"/>
              <a:cs typeface="Krub" panose="00000500000000000000" pitchFamily="2" charset="-34"/>
            </a:endParaRPr>
          </a:p>
        </p:txBody>
      </p:sp>
      <p:pic>
        <p:nvPicPr>
          <p:cNvPr id="204" name="Graphic 203" descr="A bucket">
            <a:extLst>
              <a:ext uri="{FF2B5EF4-FFF2-40B4-BE49-F238E27FC236}">
                <a16:creationId xmlns:a16="http://schemas.microsoft.com/office/drawing/2014/main" id="{83A3D089-3576-05D8-3672-8DBD8FE119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82413" y="1558007"/>
            <a:ext cx="1762972" cy="1389597"/>
          </a:xfrm>
          <a:prstGeom prst="rect">
            <a:avLst/>
          </a:prstGeom>
        </p:spPr>
      </p:pic>
      <p:sp>
        <p:nvSpPr>
          <p:cNvPr id="210" name="Arrow: Down 209">
            <a:extLst>
              <a:ext uri="{FF2B5EF4-FFF2-40B4-BE49-F238E27FC236}">
                <a16:creationId xmlns:a16="http://schemas.microsoft.com/office/drawing/2014/main" id="{608A3C5D-00EB-C9E8-6EFC-91A16127193C}"/>
              </a:ext>
            </a:extLst>
          </p:cNvPr>
          <p:cNvSpPr/>
          <p:nvPr/>
        </p:nvSpPr>
        <p:spPr>
          <a:xfrm>
            <a:off x="5303670" y="1890138"/>
            <a:ext cx="906085" cy="9877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08135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childTnLst>
                                    <p:set>
                                      <p:cBhvr>
                                        <p:cTn id="20" dur="1" fill="hold">
                                          <p:stCondLst>
                                            <p:cond delay="0"/>
                                          </p:stCondLst>
                                        </p:cTn>
                                        <p:tgtEl>
                                          <p:spTgt spid="20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4" presetClass="path" presetSubtype="0" accel="50000" decel="50000" fill="hold" grpId="0" nodeType="clickEffect">
                                  <p:stCondLst>
                                    <p:cond delay="0"/>
                                  </p:stCondLst>
                                  <p:childTnLst>
                                    <p:animMotion origin="layout" path="M 5E-6 0.0071 L 0.0526 -0.03858 C 0.06355 -0.04846 0.08003 -0.05401 0.09722 -0.05401 C 0.11685 -0.05401 0.13264 -0.04846 0.14358 -0.03858 L 0.19636 0.0071 " pathEditMode="relative" rAng="0" ptsTypes="AAAAA">
                                      <p:cBhvr>
                                        <p:cTn id="24" dur="500" fill="hold"/>
                                        <p:tgtEl>
                                          <p:spTgt spid="202"/>
                                        </p:tgtEl>
                                        <p:attrNameLst>
                                          <p:attrName>ppt_x</p:attrName>
                                          <p:attrName>ppt_y</p:attrName>
                                        </p:attrNameLst>
                                      </p:cBhvr>
                                      <p:rCtr x="9809" y="-3056"/>
                                    </p:animMotion>
                                  </p:childTnLst>
                                </p:cTn>
                              </p:par>
                            </p:childTnLst>
                          </p:cTn>
                        </p:par>
                      </p:childTnLst>
                    </p:cTn>
                  </p:par>
                  <p:par>
                    <p:cTn id="25" fill="hold">
                      <p:stCondLst>
                        <p:cond delay="indefinite"/>
                      </p:stCondLst>
                      <p:childTnLst>
                        <p:par>
                          <p:cTn id="26" fill="hold">
                            <p:stCondLst>
                              <p:cond delay="0"/>
                            </p:stCondLst>
                            <p:childTnLst>
                              <p:par>
                                <p:cTn id="27" presetID="44" presetClass="path" presetSubtype="0" accel="50000" decel="50000" fill="hold" grpId="1" nodeType="clickEffect">
                                  <p:stCondLst>
                                    <p:cond delay="0"/>
                                  </p:stCondLst>
                                  <p:childTnLst>
                                    <p:animMotion origin="layout" path="M 0.19636 0.0071 L 0.24341 -0.03302 C 0.25348 -0.04198 0.26823 -0.04691 0.28369 -0.04691 C 0.30139 -0.04691 0.31546 -0.04198 0.32553 -0.03302 L 0.3731 0.0071 " pathEditMode="relative" rAng="0" ptsTypes="AAAAA">
                                      <p:cBhvr>
                                        <p:cTn id="28" dur="500" fill="hold"/>
                                        <p:tgtEl>
                                          <p:spTgt spid="202"/>
                                        </p:tgtEl>
                                        <p:attrNameLst>
                                          <p:attrName>ppt_x</p:attrName>
                                          <p:attrName>ppt_y</p:attrName>
                                        </p:attrNameLst>
                                      </p:cBhvr>
                                      <p:rCtr x="8837" y="-2716"/>
                                    </p:animMotion>
                                  </p:childTnLst>
                                </p:cTn>
                              </p:par>
                            </p:childTnLst>
                          </p:cTn>
                        </p:par>
                        <p:par>
                          <p:cTn id="29" fill="hold">
                            <p:stCondLst>
                              <p:cond delay="500"/>
                            </p:stCondLst>
                            <p:childTnLst>
                              <p:par>
                                <p:cTn id="30" presetID="1" presetClass="exit" presetSubtype="0" fill="hold" grpId="2" nodeType="afterEffect">
                                  <p:stCondLst>
                                    <p:cond delay="0"/>
                                  </p:stCondLst>
                                  <p:childTnLst>
                                    <p:set>
                                      <p:cBhvr>
                                        <p:cTn id="31" dur="1" fill="hold">
                                          <p:stCondLst>
                                            <p:cond delay="0"/>
                                          </p:stCondLst>
                                        </p:cTn>
                                        <p:tgtEl>
                                          <p:spTgt spid="202"/>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0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20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3" nodeType="clickEffect">
                                  <p:stCondLst>
                                    <p:cond delay="0"/>
                                  </p:stCondLst>
                                  <p:childTnLst>
                                    <p:set>
                                      <p:cBhvr>
                                        <p:cTn id="41" dur="1" fill="hold">
                                          <p:stCondLst>
                                            <p:cond delay="0"/>
                                          </p:stCondLst>
                                        </p:cTn>
                                        <p:tgtEl>
                                          <p:spTgt spid="20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44" presetClass="path" presetSubtype="0" accel="50000" decel="50000" fill="hold" grpId="0" nodeType="clickEffect">
                                  <p:stCondLst>
                                    <p:cond delay="0"/>
                                  </p:stCondLst>
                                  <p:childTnLst>
                                    <p:animMotion origin="layout" path="M 1.11111E-6 0.0071 L 0.0526 -0.03858 C 0.06354 -0.04846 0.08003 -0.05401 0.09722 -0.05401 C 0.11684 -0.05401 0.13264 -0.04846 0.14358 -0.03858 L 0.19635 0.0071 " pathEditMode="relative" rAng="0" ptsTypes="AAAAA">
                                      <p:cBhvr>
                                        <p:cTn id="45" dur="500" fill="hold"/>
                                        <p:tgtEl>
                                          <p:spTgt spid="208"/>
                                        </p:tgtEl>
                                        <p:attrNameLst>
                                          <p:attrName>ppt_x</p:attrName>
                                          <p:attrName>ppt_y</p:attrName>
                                        </p:attrNameLst>
                                      </p:cBhvr>
                                      <p:rCtr x="9809" y="-3056"/>
                                    </p:animMotion>
                                  </p:childTnLst>
                                </p:cTn>
                              </p:par>
                            </p:childTnLst>
                          </p:cTn>
                        </p:par>
                      </p:childTnLst>
                    </p:cTn>
                  </p:par>
                  <p:par>
                    <p:cTn id="46" fill="hold">
                      <p:stCondLst>
                        <p:cond delay="indefinite"/>
                      </p:stCondLst>
                      <p:childTnLst>
                        <p:par>
                          <p:cTn id="47" fill="hold">
                            <p:stCondLst>
                              <p:cond delay="0"/>
                            </p:stCondLst>
                            <p:childTnLst>
                              <p:par>
                                <p:cTn id="48" presetID="44" presetClass="path" presetSubtype="0" accel="50000" decel="50000" fill="hold" grpId="1" nodeType="clickEffect">
                                  <p:stCondLst>
                                    <p:cond delay="0"/>
                                  </p:stCondLst>
                                  <p:childTnLst>
                                    <p:animMotion origin="layout" path="M 0.19809 0.0071 L 0.24618 -0.02994 C 0.25642 -0.03797 0.2717 -0.04229 0.2875 -0.04229 C 0.30555 -0.04229 0.32014 -0.03797 0.33038 -0.02994 L 0.37934 0.0071 " pathEditMode="relative" rAng="0" ptsTypes="AAAAA">
                                      <p:cBhvr>
                                        <p:cTn id="49" dur="500" fill="hold"/>
                                        <p:tgtEl>
                                          <p:spTgt spid="208"/>
                                        </p:tgtEl>
                                        <p:attrNameLst>
                                          <p:attrName>ppt_x</p:attrName>
                                          <p:attrName>ppt_y</p:attrName>
                                        </p:attrNameLst>
                                      </p:cBhvr>
                                      <p:rCtr x="9063" y="-2469"/>
                                    </p:animMotion>
                                  </p:childTnLst>
                                </p:cTn>
                              </p:par>
                            </p:childTnLst>
                          </p:cTn>
                        </p:par>
                        <p:par>
                          <p:cTn id="50" fill="hold">
                            <p:stCondLst>
                              <p:cond delay="500"/>
                            </p:stCondLst>
                            <p:childTnLst>
                              <p:par>
                                <p:cTn id="51" presetID="1" presetClass="exit" presetSubtype="0" fill="hold" grpId="2" nodeType="afterEffect">
                                  <p:stCondLst>
                                    <p:cond delay="0"/>
                                  </p:stCondLst>
                                  <p:childTnLst>
                                    <p:set>
                                      <p:cBhvr>
                                        <p:cTn id="52" dur="1" fill="hold">
                                          <p:stCondLst>
                                            <p:cond delay="0"/>
                                          </p:stCondLst>
                                        </p:cTn>
                                        <p:tgtEl>
                                          <p:spTgt spid="208"/>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0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209"/>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04"/>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build="p"/>
      <p:bldP spid="174" grpId="0"/>
      <p:bldP spid="202" grpId="0"/>
      <p:bldP spid="202" grpId="1"/>
      <p:bldP spid="202" grpId="2"/>
      <p:bldP spid="202" grpId="3"/>
      <p:bldP spid="205" grpId="0"/>
      <p:bldP spid="205" grpId="1"/>
      <p:bldP spid="208" grpId="0"/>
      <p:bldP spid="208" grpId="1"/>
      <p:bldP spid="208" grpId="2"/>
      <p:bldP spid="208" grpId="3"/>
      <p:bldP spid="209" grpId="0"/>
      <p:bldP spid="209" grpId="1"/>
      <p:bldP spid="2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1547403" y="32096"/>
            <a:ext cx="5718694"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Recommender for New Customers</a:t>
            </a:r>
            <a:endParaRPr>
              <a:solidFill>
                <a:schemeClr val="accent1"/>
              </a:solidFill>
            </a:endParaRPr>
          </a:p>
        </p:txBody>
      </p:sp>
      <p:cxnSp>
        <p:nvCxnSpPr>
          <p:cNvPr id="168" name="Google Shape;168;p30"/>
          <p:cNvCxnSpPr>
            <a:cxnSpLocks/>
            <a:stCxn id="169" idx="2"/>
          </p:cNvCxnSpPr>
          <p:nvPr/>
        </p:nvCxnSpPr>
        <p:spPr>
          <a:xfrm>
            <a:off x="1176157" y="2721137"/>
            <a:ext cx="7967843" cy="0"/>
          </a:xfrm>
          <a:prstGeom prst="straightConnector1">
            <a:avLst/>
          </a:prstGeom>
          <a:noFill/>
          <a:ln w="9525" cap="flat" cmpd="sng">
            <a:solidFill>
              <a:srgbClr val="FFFFFF"/>
            </a:solidFill>
            <a:prstDash val="solid"/>
            <a:round/>
            <a:headEnd type="none" w="med" len="med"/>
            <a:tailEnd type="none" w="med" len="med"/>
          </a:ln>
        </p:spPr>
      </p:cxnSp>
      <p:sp>
        <p:nvSpPr>
          <p:cNvPr id="169" name="Google Shape;169;p30"/>
          <p:cNvSpPr/>
          <p:nvPr/>
        </p:nvSpPr>
        <p:spPr>
          <a:xfrm>
            <a:off x="1176157"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rot="10800000">
            <a:off x="4406750" y="2708988"/>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txBox="1">
            <a:spLocks noGrp="1"/>
          </p:cNvSpPr>
          <p:nvPr>
            <p:ph type="subTitle" idx="4294967295"/>
          </p:nvPr>
        </p:nvSpPr>
        <p:spPr>
          <a:xfrm>
            <a:off x="144455" y="1399205"/>
            <a:ext cx="2368854" cy="1012826"/>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Demographic data of old customers for clustering and demographic data of the new customer</a:t>
            </a:r>
            <a:endParaRPr sz="1400"/>
          </a:p>
        </p:txBody>
      </p:sp>
      <p:sp>
        <p:nvSpPr>
          <p:cNvPr id="174" name="Google Shape;174;p30"/>
          <p:cNvSpPr txBox="1">
            <a:spLocks noGrp="1"/>
          </p:cNvSpPr>
          <p:nvPr>
            <p:ph type="ctrTitle" idx="4294967295"/>
          </p:nvPr>
        </p:nvSpPr>
        <p:spPr>
          <a:xfrm>
            <a:off x="281001" y="951878"/>
            <a:ext cx="2120611" cy="543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t>Required Data</a:t>
            </a:r>
          </a:p>
        </p:txBody>
      </p:sp>
      <p:sp>
        <p:nvSpPr>
          <p:cNvPr id="178" name="Google Shape;178;p30"/>
          <p:cNvSpPr txBox="1">
            <a:spLocks noGrp="1"/>
          </p:cNvSpPr>
          <p:nvPr>
            <p:ph type="ctrTitle" idx="4294967295"/>
          </p:nvPr>
        </p:nvSpPr>
        <p:spPr>
          <a:xfrm>
            <a:off x="3619469" y="2959252"/>
            <a:ext cx="1919275" cy="66057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2400" dirty="0">
                <a:solidFill>
                  <a:srgbClr val="FFF55C"/>
                </a:solidFill>
              </a:rPr>
              <a:t>Clustering</a:t>
            </a:r>
            <a:endParaRPr lang="en-US" sz="2400" dirty="0"/>
          </a:p>
        </p:txBody>
      </p:sp>
      <p:sp>
        <p:nvSpPr>
          <p:cNvPr id="180" name="Google Shape;180;p30"/>
          <p:cNvSpPr txBox="1">
            <a:spLocks noGrp="1"/>
          </p:cNvSpPr>
          <p:nvPr>
            <p:ph type="subTitle" idx="4294967295"/>
          </p:nvPr>
        </p:nvSpPr>
        <p:spPr>
          <a:xfrm>
            <a:off x="3223382" y="3475609"/>
            <a:ext cx="2697035" cy="7881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dirty="0"/>
              <a:t>Grouping similar customers according to their demographic data</a:t>
            </a:r>
            <a:endParaRPr sz="1400" dirty="0"/>
          </a:p>
        </p:txBody>
      </p:sp>
      <p:cxnSp>
        <p:nvCxnSpPr>
          <p:cNvPr id="7" name="Google Shape;577;p38">
            <a:extLst>
              <a:ext uri="{FF2B5EF4-FFF2-40B4-BE49-F238E27FC236}">
                <a16:creationId xmlns:a16="http://schemas.microsoft.com/office/drawing/2014/main" id="{8627EEB4-35A0-82A8-F11D-2F6C4F3C4CF3}"/>
              </a:ext>
            </a:extLst>
          </p:cNvPr>
          <p:cNvCxnSpPr>
            <a:cxnSpLocks/>
          </p:cNvCxnSpPr>
          <p:nvPr/>
        </p:nvCxnSpPr>
        <p:spPr>
          <a:xfrm>
            <a:off x="1714500" y="606852"/>
            <a:ext cx="5387340" cy="0"/>
          </a:xfrm>
          <a:prstGeom prst="straightConnector1">
            <a:avLst/>
          </a:prstGeom>
          <a:noFill/>
          <a:ln w="9525" cap="flat" cmpd="sng">
            <a:solidFill>
              <a:schemeClr val="dk1"/>
            </a:solidFill>
            <a:prstDash val="solid"/>
            <a:round/>
            <a:headEnd type="none" w="med" len="med"/>
            <a:tailEnd type="none" w="med" len="med"/>
          </a:ln>
        </p:spPr>
      </p:cxnSp>
      <p:grpSp>
        <p:nvGrpSpPr>
          <p:cNvPr id="141" name="Group 140">
            <a:extLst>
              <a:ext uri="{FF2B5EF4-FFF2-40B4-BE49-F238E27FC236}">
                <a16:creationId xmlns:a16="http://schemas.microsoft.com/office/drawing/2014/main" id="{61BBB816-FDB6-91B5-AE9F-829066A8896A}"/>
              </a:ext>
            </a:extLst>
          </p:cNvPr>
          <p:cNvGrpSpPr/>
          <p:nvPr/>
        </p:nvGrpSpPr>
        <p:grpSpPr>
          <a:xfrm>
            <a:off x="261278" y="2877911"/>
            <a:ext cx="2704334" cy="1887477"/>
            <a:chOff x="261278" y="2877911"/>
            <a:chExt cx="2704334" cy="1887477"/>
          </a:xfrm>
        </p:grpSpPr>
        <p:sp>
          <p:nvSpPr>
            <p:cNvPr id="3" name="Rounded Rectangle 4">
              <a:extLst>
                <a:ext uri="{FF2B5EF4-FFF2-40B4-BE49-F238E27FC236}">
                  <a16:creationId xmlns:a16="http://schemas.microsoft.com/office/drawing/2014/main" id="{DD6B38D3-C2C8-9D41-321E-4EF884B7945F}"/>
                </a:ext>
              </a:extLst>
            </p:cNvPr>
            <p:cNvSpPr/>
            <p:nvPr/>
          </p:nvSpPr>
          <p:spPr>
            <a:xfrm>
              <a:off x="268577" y="2877911"/>
              <a:ext cx="2697035" cy="187696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73;p30">
              <a:extLst>
                <a:ext uri="{FF2B5EF4-FFF2-40B4-BE49-F238E27FC236}">
                  <a16:creationId xmlns:a16="http://schemas.microsoft.com/office/drawing/2014/main" id="{DC2989D1-FB4C-5911-E342-B24EFF139573}"/>
                </a:ext>
              </a:extLst>
            </p:cNvPr>
            <p:cNvSpPr txBox="1">
              <a:spLocks/>
            </p:cNvSpPr>
            <p:nvPr/>
          </p:nvSpPr>
          <p:spPr>
            <a:xfrm>
              <a:off x="261278" y="2899464"/>
              <a:ext cx="2704333" cy="374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600" b="1" u="sng" dirty="0">
                  <a:solidFill>
                    <a:schemeClr val="bg1"/>
                  </a:solidFill>
                </a:rPr>
                <a:t>Demographic Variables</a:t>
              </a:r>
              <a:r>
                <a:rPr lang="en-US" sz="1600" u="sng" dirty="0">
                  <a:solidFill>
                    <a:schemeClr val="bg1"/>
                  </a:solidFill>
                </a:rPr>
                <a:t> </a:t>
              </a:r>
            </a:p>
            <a:p>
              <a:pPr marL="0" indent="0" algn="ctr">
                <a:lnSpc>
                  <a:spcPct val="100000"/>
                </a:lnSpc>
                <a:spcAft>
                  <a:spcPts val="1600"/>
                </a:spcAft>
                <a:buFont typeface="Krub"/>
                <a:buNone/>
              </a:pPr>
              <a:endParaRPr lang="en-US" sz="1400" dirty="0">
                <a:solidFill>
                  <a:schemeClr val="bg1"/>
                </a:solidFill>
              </a:endParaRPr>
            </a:p>
          </p:txBody>
        </p:sp>
        <p:pic>
          <p:nvPicPr>
            <p:cNvPr id="6" name="Graphic 5" descr="Map with pin with solid fill">
              <a:extLst>
                <a:ext uri="{FF2B5EF4-FFF2-40B4-BE49-F238E27FC236}">
                  <a16:creationId xmlns:a16="http://schemas.microsoft.com/office/drawing/2014/main" id="{2FB7A989-070F-899D-6A4F-2E976AD238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6802" y="4189941"/>
              <a:ext cx="548760" cy="548760"/>
            </a:xfrm>
            <a:prstGeom prst="rect">
              <a:avLst/>
            </a:prstGeom>
          </p:spPr>
        </p:pic>
        <p:pic>
          <p:nvPicPr>
            <p:cNvPr id="9" name="Graphic 8" descr="Car with solid fill">
              <a:extLst>
                <a:ext uri="{FF2B5EF4-FFF2-40B4-BE49-F238E27FC236}">
                  <a16:creationId xmlns:a16="http://schemas.microsoft.com/office/drawing/2014/main" id="{AF99257D-65D6-4F7F-50DC-A8DDBA4E50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17" y="4155758"/>
              <a:ext cx="609630" cy="609630"/>
            </a:xfrm>
            <a:prstGeom prst="rect">
              <a:avLst/>
            </a:prstGeom>
          </p:spPr>
        </p:pic>
        <p:pic>
          <p:nvPicPr>
            <p:cNvPr id="11" name="Graphic 10" descr="Coins with solid fill">
              <a:extLst>
                <a:ext uri="{FF2B5EF4-FFF2-40B4-BE49-F238E27FC236}">
                  <a16:creationId xmlns:a16="http://schemas.microsoft.com/office/drawing/2014/main" id="{FED42CBD-AC7F-6E7E-C413-06D392129E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81828" y="3616542"/>
              <a:ext cx="449627" cy="449627"/>
            </a:xfrm>
            <a:prstGeom prst="rect">
              <a:avLst/>
            </a:prstGeom>
          </p:spPr>
        </p:pic>
        <p:pic>
          <p:nvPicPr>
            <p:cNvPr id="13" name="Graphic 12" descr="Monthly calendar with solid fill">
              <a:extLst>
                <a:ext uri="{FF2B5EF4-FFF2-40B4-BE49-F238E27FC236}">
                  <a16:creationId xmlns:a16="http://schemas.microsoft.com/office/drawing/2014/main" id="{7C61E8CA-C273-F947-515F-3D4181642A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5695" y="4000152"/>
              <a:ext cx="502797" cy="502797"/>
            </a:xfrm>
            <a:prstGeom prst="rect">
              <a:avLst/>
            </a:prstGeom>
          </p:spPr>
        </p:pic>
        <p:pic>
          <p:nvPicPr>
            <p:cNvPr id="17" name="Graphic 16" descr="Briefcase with solid fill">
              <a:extLst>
                <a:ext uri="{FF2B5EF4-FFF2-40B4-BE49-F238E27FC236}">
                  <a16:creationId xmlns:a16="http://schemas.microsoft.com/office/drawing/2014/main" id="{9EE3749C-3FC6-BAE8-E084-1A796B7540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43678" y="3380960"/>
              <a:ext cx="449627" cy="449627"/>
            </a:xfrm>
            <a:prstGeom prst="rect">
              <a:avLst/>
            </a:prstGeom>
          </p:spPr>
        </p:pic>
        <p:pic>
          <p:nvPicPr>
            <p:cNvPr id="19" name="Graphic 18" descr="Cake with solid fill">
              <a:extLst>
                <a:ext uri="{FF2B5EF4-FFF2-40B4-BE49-F238E27FC236}">
                  <a16:creationId xmlns:a16="http://schemas.microsoft.com/office/drawing/2014/main" id="{706DBD74-EAA0-DFFA-E250-3057BC5EBE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443" y="3528710"/>
              <a:ext cx="460469" cy="460469"/>
            </a:xfrm>
            <a:prstGeom prst="rect">
              <a:avLst/>
            </a:prstGeom>
          </p:spPr>
        </p:pic>
        <p:pic>
          <p:nvPicPr>
            <p:cNvPr id="21" name="Graphic 20" descr="Gender with solid fill">
              <a:extLst>
                <a:ext uri="{FF2B5EF4-FFF2-40B4-BE49-F238E27FC236}">
                  <a16:creationId xmlns:a16="http://schemas.microsoft.com/office/drawing/2014/main" id="{D417E15C-0A7C-532F-4D0D-C1A19F91BDD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7039" y="3403242"/>
              <a:ext cx="405064" cy="405064"/>
            </a:xfrm>
            <a:prstGeom prst="rect">
              <a:avLst/>
            </a:prstGeom>
          </p:spPr>
        </p:pic>
        <p:sp>
          <p:nvSpPr>
            <p:cNvPr id="22" name="Google Shape;180;p30">
              <a:extLst>
                <a:ext uri="{FF2B5EF4-FFF2-40B4-BE49-F238E27FC236}">
                  <a16:creationId xmlns:a16="http://schemas.microsoft.com/office/drawing/2014/main" id="{86613B4B-19BD-803A-5843-EC9805A843E1}"/>
                </a:ext>
              </a:extLst>
            </p:cNvPr>
            <p:cNvSpPr txBox="1">
              <a:spLocks/>
            </p:cNvSpPr>
            <p:nvPr/>
          </p:nvSpPr>
          <p:spPr>
            <a:xfrm>
              <a:off x="271118" y="3744103"/>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Gender</a:t>
              </a:r>
            </a:p>
          </p:txBody>
        </p:sp>
        <p:sp>
          <p:nvSpPr>
            <p:cNvPr id="23" name="Google Shape;180;p30">
              <a:extLst>
                <a:ext uri="{FF2B5EF4-FFF2-40B4-BE49-F238E27FC236}">
                  <a16:creationId xmlns:a16="http://schemas.microsoft.com/office/drawing/2014/main" id="{024CB447-7244-BCB6-3414-B37F93FE05E5}"/>
                </a:ext>
              </a:extLst>
            </p:cNvPr>
            <p:cNvSpPr txBox="1">
              <a:spLocks/>
            </p:cNvSpPr>
            <p:nvPr/>
          </p:nvSpPr>
          <p:spPr>
            <a:xfrm>
              <a:off x="805340" y="3367255"/>
              <a:ext cx="822576"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Age Group</a:t>
              </a:r>
            </a:p>
          </p:txBody>
        </p:sp>
        <p:sp>
          <p:nvSpPr>
            <p:cNvPr id="24" name="Google Shape;180;p30">
              <a:extLst>
                <a:ext uri="{FF2B5EF4-FFF2-40B4-BE49-F238E27FC236}">
                  <a16:creationId xmlns:a16="http://schemas.microsoft.com/office/drawing/2014/main" id="{8C71328B-29B7-4AC8-74B6-C1BD1285D856}"/>
                </a:ext>
              </a:extLst>
            </p:cNvPr>
            <p:cNvSpPr txBox="1">
              <a:spLocks/>
            </p:cNvSpPr>
            <p:nvPr/>
          </p:nvSpPr>
          <p:spPr>
            <a:xfrm>
              <a:off x="1265584" y="3749691"/>
              <a:ext cx="115559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Job Industry</a:t>
              </a:r>
            </a:p>
          </p:txBody>
        </p:sp>
        <p:sp>
          <p:nvSpPr>
            <p:cNvPr id="25" name="Google Shape;180;p30">
              <a:extLst>
                <a:ext uri="{FF2B5EF4-FFF2-40B4-BE49-F238E27FC236}">
                  <a16:creationId xmlns:a16="http://schemas.microsoft.com/office/drawing/2014/main" id="{EC397D16-68A4-9524-EC28-883056B70966}"/>
                </a:ext>
              </a:extLst>
            </p:cNvPr>
            <p:cNvSpPr txBox="1">
              <a:spLocks/>
            </p:cNvSpPr>
            <p:nvPr/>
          </p:nvSpPr>
          <p:spPr>
            <a:xfrm>
              <a:off x="2217286" y="3322208"/>
              <a:ext cx="724548" cy="3970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dirty="0">
                  <a:solidFill>
                    <a:schemeClr val="bg1"/>
                  </a:solidFill>
                </a:rPr>
                <a:t>Wealth Segment</a:t>
              </a:r>
            </a:p>
          </p:txBody>
        </p:sp>
        <p:sp>
          <p:nvSpPr>
            <p:cNvPr id="26" name="Google Shape;180;p30">
              <a:extLst>
                <a:ext uri="{FF2B5EF4-FFF2-40B4-BE49-F238E27FC236}">
                  <a16:creationId xmlns:a16="http://schemas.microsoft.com/office/drawing/2014/main" id="{94186579-94F1-6E14-086E-A3D7156AC5AD}"/>
                </a:ext>
              </a:extLst>
            </p:cNvPr>
            <p:cNvSpPr txBox="1">
              <a:spLocks/>
            </p:cNvSpPr>
            <p:nvPr/>
          </p:nvSpPr>
          <p:spPr>
            <a:xfrm>
              <a:off x="352414" y="4088528"/>
              <a:ext cx="818932"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Car Owner</a:t>
              </a:r>
            </a:p>
          </p:txBody>
        </p:sp>
        <p:sp>
          <p:nvSpPr>
            <p:cNvPr id="27" name="Google Shape;180;p30">
              <a:extLst>
                <a:ext uri="{FF2B5EF4-FFF2-40B4-BE49-F238E27FC236}">
                  <a16:creationId xmlns:a16="http://schemas.microsoft.com/office/drawing/2014/main" id="{53792585-EA36-B4A6-2638-8240B3D480CF}"/>
                </a:ext>
              </a:extLst>
            </p:cNvPr>
            <p:cNvSpPr txBox="1">
              <a:spLocks/>
            </p:cNvSpPr>
            <p:nvPr/>
          </p:nvSpPr>
          <p:spPr>
            <a:xfrm>
              <a:off x="1065099" y="4422151"/>
              <a:ext cx="110398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dirty="0">
                  <a:solidFill>
                    <a:schemeClr val="bg1"/>
                  </a:solidFill>
                </a:rPr>
                <a:t>Tenure Range</a:t>
              </a:r>
            </a:p>
          </p:txBody>
        </p:sp>
        <p:sp>
          <p:nvSpPr>
            <p:cNvPr id="28" name="Google Shape;180;p30">
              <a:extLst>
                <a:ext uri="{FF2B5EF4-FFF2-40B4-BE49-F238E27FC236}">
                  <a16:creationId xmlns:a16="http://schemas.microsoft.com/office/drawing/2014/main" id="{9FC53895-D5F4-6E1E-B822-ED62F8E21874}"/>
                </a:ext>
              </a:extLst>
            </p:cNvPr>
            <p:cNvSpPr txBox="1">
              <a:spLocks/>
            </p:cNvSpPr>
            <p:nvPr/>
          </p:nvSpPr>
          <p:spPr>
            <a:xfrm>
              <a:off x="2099187" y="4094009"/>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State</a:t>
              </a:r>
            </a:p>
          </p:txBody>
        </p:sp>
      </p:grpSp>
      <p:sp>
        <p:nvSpPr>
          <p:cNvPr id="10" name="Rounded Rectangle 4">
            <a:extLst>
              <a:ext uri="{FF2B5EF4-FFF2-40B4-BE49-F238E27FC236}">
                <a16:creationId xmlns:a16="http://schemas.microsoft.com/office/drawing/2014/main" id="{D9773C78-5E58-59F4-EE43-0EB9ABC5DF55}"/>
              </a:ext>
            </a:extLst>
          </p:cNvPr>
          <p:cNvSpPr/>
          <p:nvPr/>
        </p:nvSpPr>
        <p:spPr>
          <a:xfrm>
            <a:off x="3237910" y="908094"/>
            <a:ext cx="2668181" cy="1613444"/>
          </a:xfrm>
          <a:prstGeom prst="roundRect">
            <a:avLst>
              <a:gd name="adj" fmla="val 73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9" name="Google Shape;173;p30">
            <a:extLst>
              <a:ext uri="{FF2B5EF4-FFF2-40B4-BE49-F238E27FC236}">
                <a16:creationId xmlns:a16="http://schemas.microsoft.com/office/drawing/2014/main" id="{862A3793-318D-0FDD-77C9-F878EE39D377}"/>
              </a:ext>
            </a:extLst>
          </p:cNvPr>
          <p:cNvSpPr txBox="1">
            <a:spLocks/>
          </p:cNvSpPr>
          <p:nvPr/>
        </p:nvSpPr>
        <p:spPr>
          <a:xfrm>
            <a:off x="3246556" y="896235"/>
            <a:ext cx="1196016" cy="563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dirty="0">
                <a:solidFill>
                  <a:schemeClr val="bg1"/>
                </a:solidFill>
              </a:rPr>
              <a:t>Label Encoding</a:t>
            </a:r>
            <a:endParaRPr lang="en-US" sz="1200" dirty="0">
              <a:solidFill>
                <a:schemeClr val="bg1"/>
              </a:solidFill>
            </a:endParaRPr>
          </a:p>
        </p:txBody>
      </p:sp>
      <p:pic>
        <p:nvPicPr>
          <p:cNvPr id="140" name="Graphic 139" descr="Packing Box Open with solid fill">
            <a:extLst>
              <a:ext uri="{FF2B5EF4-FFF2-40B4-BE49-F238E27FC236}">
                <a16:creationId xmlns:a16="http://schemas.microsoft.com/office/drawing/2014/main" id="{A42FE28E-8C2D-2A9B-C6E3-13896EE4F21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41104" y="1444731"/>
            <a:ext cx="433120" cy="433120"/>
          </a:xfrm>
          <a:prstGeom prst="rect">
            <a:avLst/>
          </a:prstGeom>
        </p:spPr>
      </p:pic>
      <p:pic>
        <p:nvPicPr>
          <p:cNvPr id="179" name="Graphic 178" descr="Abacus with solid fill">
            <a:extLst>
              <a:ext uri="{FF2B5EF4-FFF2-40B4-BE49-F238E27FC236}">
                <a16:creationId xmlns:a16="http://schemas.microsoft.com/office/drawing/2014/main" id="{ADD62238-D417-9BD7-EA75-DA793077468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5999" y="2037572"/>
            <a:ext cx="451903" cy="451903"/>
          </a:xfrm>
          <a:prstGeom prst="rect">
            <a:avLst/>
          </a:prstGeom>
        </p:spPr>
      </p:pic>
      <p:sp>
        <p:nvSpPr>
          <p:cNvPr id="185" name="Google Shape;180;p30">
            <a:extLst>
              <a:ext uri="{FF2B5EF4-FFF2-40B4-BE49-F238E27FC236}">
                <a16:creationId xmlns:a16="http://schemas.microsoft.com/office/drawing/2014/main" id="{50479EF6-612B-1658-0535-AAA074805356}"/>
              </a:ext>
            </a:extLst>
          </p:cNvPr>
          <p:cNvSpPr txBox="1">
            <a:spLocks/>
          </p:cNvSpPr>
          <p:nvPr/>
        </p:nvSpPr>
        <p:spPr>
          <a:xfrm>
            <a:off x="3532557" y="1569299"/>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Categorical</a:t>
            </a:r>
          </a:p>
        </p:txBody>
      </p:sp>
      <p:sp>
        <p:nvSpPr>
          <p:cNvPr id="187" name="Google Shape;180;p30">
            <a:extLst>
              <a:ext uri="{FF2B5EF4-FFF2-40B4-BE49-F238E27FC236}">
                <a16:creationId xmlns:a16="http://schemas.microsoft.com/office/drawing/2014/main" id="{FB3AA17F-CB0E-203D-FC30-7AB040CFA5A1}"/>
              </a:ext>
            </a:extLst>
          </p:cNvPr>
          <p:cNvSpPr txBox="1">
            <a:spLocks/>
          </p:cNvSpPr>
          <p:nvPr/>
        </p:nvSpPr>
        <p:spPr>
          <a:xfrm>
            <a:off x="3203216" y="2163375"/>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Numerical</a:t>
            </a:r>
          </a:p>
        </p:txBody>
      </p:sp>
      <p:sp>
        <p:nvSpPr>
          <p:cNvPr id="188" name="Arrow: Right 187">
            <a:extLst>
              <a:ext uri="{FF2B5EF4-FFF2-40B4-BE49-F238E27FC236}">
                <a16:creationId xmlns:a16="http://schemas.microsoft.com/office/drawing/2014/main" id="{C5CFF639-C6AE-615C-2E30-280E64C39F66}"/>
              </a:ext>
            </a:extLst>
          </p:cNvPr>
          <p:cNvSpPr/>
          <p:nvPr/>
        </p:nvSpPr>
        <p:spPr>
          <a:xfrm rot="1918332">
            <a:off x="3571762" y="1861900"/>
            <a:ext cx="528250" cy="138091"/>
          </a:xfrm>
          <a:prstGeom prst="rightArrow">
            <a:avLst/>
          </a:prstGeom>
          <a:solidFill>
            <a:srgbClr val="BCBCB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dirty="0"/>
          </a:p>
        </p:txBody>
      </p:sp>
      <p:sp>
        <p:nvSpPr>
          <p:cNvPr id="189" name="Arrow: Down 188">
            <a:extLst>
              <a:ext uri="{FF2B5EF4-FFF2-40B4-BE49-F238E27FC236}">
                <a16:creationId xmlns:a16="http://schemas.microsoft.com/office/drawing/2014/main" id="{2C0A81BC-419B-E362-147A-E687C53ADAAC}"/>
              </a:ext>
            </a:extLst>
          </p:cNvPr>
          <p:cNvSpPr/>
          <p:nvPr/>
        </p:nvSpPr>
        <p:spPr>
          <a:xfrm rot="13182669">
            <a:off x="2821380" y="2325076"/>
            <a:ext cx="489574" cy="82214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99" name="TextBox 198">
            <a:extLst>
              <a:ext uri="{FF2B5EF4-FFF2-40B4-BE49-F238E27FC236}">
                <a16:creationId xmlns:a16="http://schemas.microsoft.com/office/drawing/2014/main" id="{D3148F9F-CB86-4B83-EA7B-19BD09F67ED4}"/>
              </a:ext>
            </a:extLst>
          </p:cNvPr>
          <p:cNvSpPr txBox="1"/>
          <p:nvPr/>
        </p:nvSpPr>
        <p:spPr>
          <a:xfrm>
            <a:off x="4479322" y="1017714"/>
            <a:ext cx="1878567" cy="261610"/>
          </a:xfrm>
          <a:prstGeom prst="rect">
            <a:avLst/>
          </a:prstGeom>
          <a:noFill/>
        </p:spPr>
        <p:txBody>
          <a:bodyPr wrap="square">
            <a:spAutoFit/>
          </a:bodyPr>
          <a:lstStyle/>
          <a:p>
            <a:r>
              <a:rPr lang="en-PH" sz="1100" b="1" dirty="0" err="1">
                <a:solidFill>
                  <a:schemeClr val="bg1"/>
                </a:solidFill>
                <a:effectLst/>
                <a:latin typeface="Courier New" panose="02070309020205020404" pitchFamily="49" charset="0"/>
              </a:rPr>
              <a:t>LabelEncoder</a:t>
            </a:r>
            <a:r>
              <a:rPr lang="en-PH" sz="1100" b="1" dirty="0">
                <a:solidFill>
                  <a:schemeClr val="bg1"/>
                </a:solidFill>
                <a:effectLst/>
                <a:latin typeface="Courier New" panose="02070309020205020404" pitchFamily="49" charset="0"/>
              </a:rPr>
              <a:t>()</a:t>
            </a:r>
          </a:p>
        </p:txBody>
      </p:sp>
      <p:sp>
        <p:nvSpPr>
          <p:cNvPr id="200" name="TextBox 199">
            <a:extLst>
              <a:ext uri="{FF2B5EF4-FFF2-40B4-BE49-F238E27FC236}">
                <a16:creationId xmlns:a16="http://schemas.microsoft.com/office/drawing/2014/main" id="{EABA8D67-7A35-67BB-DB3A-BCC36D585C27}"/>
              </a:ext>
            </a:extLst>
          </p:cNvPr>
          <p:cNvSpPr txBox="1"/>
          <p:nvPr/>
        </p:nvSpPr>
        <p:spPr>
          <a:xfrm>
            <a:off x="4486832" y="1344780"/>
            <a:ext cx="1265968" cy="769441"/>
          </a:xfrm>
          <a:prstGeom prst="rect">
            <a:avLst/>
          </a:prstGeom>
          <a:noFill/>
        </p:spPr>
        <p:txBody>
          <a:bodyPr wrap="square">
            <a:spAutoFit/>
          </a:bodyPr>
          <a:lstStyle/>
          <a:p>
            <a:r>
              <a:rPr lang="en-PH" sz="1100" b="1" dirty="0">
                <a:solidFill>
                  <a:schemeClr val="bg1"/>
                </a:solidFill>
                <a:effectLst/>
                <a:latin typeface="Courier New" panose="02070309020205020404" pitchFamily="49" charset="0"/>
              </a:rPr>
              <a:t>A</a:t>
            </a:r>
          </a:p>
          <a:p>
            <a:r>
              <a:rPr lang="en-PH" sz="1100" b="1" dirty="0">
                <a:solidFill>
                  <a:schemeClr val="bg1"/>
                </a:solidFill>
                <a:latin typeface="Courier New" panose="02070309020205020404" pitchFamily="49" charset="0"/>
              </a:rPr>
              <a:t>B</a:t>
            </a:r>
          </a:p>
          <a:p>
            <a:r>
              <a:rPr lang="en-PH" sz="1100" b="1" dirty="0">
                <a:solidFill>
                  <a:schemeClr val="bg1"/>
                </a:solidFill>
                <a:effectLst/>
                <a:latin typeface="Courier New" panose="02070309020205020404" pitchFamily="49" charset="0"/>
              </a:rPr>
              <a:t>C</a:t>
            </a:r>
          </a:p>
          <a:p>
            <a:r>
              <a:rPr lang="en-PH" sz="1100" b="1" dirty="0">
                <a:solidFill>
                  <a:schemeClr val="bg1"/>
                </a:solidFill>
                <a:latin typeface="Courier New" panose="02070309020205020404" pitchFamily="49" charset="0"/>
              </a:rPr>
              <a:t>D</a:t>
            </a:r>
            <a:endParaRPr lang="en-PH" sz="1100" b="1" dirty="0">
              <a:solidFill>
                <a:schemeClr val="bg1"/>
              </a:solidFill>
              <a:effectLst/>
              <a:latin typeface="Courier New" panose="02070309020205020404" pitchFamily="49" charset="0"/>
            </a:endParaRPr>
          </a:p>
        </p:txBody>
      </p:sp>
      <p:grpSp>
        <p:nvGrpSpPr>
          <p:cNvPr id="206" name="Group 205">
            <a:extLst>
              <a:ext uri="{FF2B5EF4-FFF2-40B4-BE49-F238E27FC236}">
                <a16:creationId xmlns:a16="http://schemas.microsoft.com/office/drawing/2014/main" id="{FAEE2D22-B02F-2F18-3E87-1D0AE8D13774}"/>
              </a:ext>
            </a:extLst>
          </p:cNvPr>
          <p:cNvGrpSpPr/>
          <p:nvPr/>
        </p:nvGrpSpPr>
        <p:grpSpPr>
          <a:xfrm>
            <a:off x="4737050" y="1459533"/>
            <a:ext cx="590950" cy="520124"/>
            <a:chOff x="4737050" y="1459533"/>
            <a:chExt cx="590950" cy="520124"/>
          </a:xfrm>
        </p:grpSpPr>
        <p:cxnSp>
          <p:nvCxnSpPr>
            <p:cNvPr id="202" name="Straight Arrow Connector 201">
              <a:extLst>
                <a:ext uri="{FF2B5EF4-FFF2-40B4-BE49-F238E27FC236}">
                  <a16:creationId xmlns:a16="http://schemas.microsoft.com/office/drawing/2014/main" id="{9E2E7044-87D8-0C00-D52E-2A7491F40780}"/>
                </a:ext>
              </a:extLst>
            </p:cNvPr>
            <p:cNvCxnSpPr/>
            <p:nvPr/>
          </p:nvCxnSpPr>
          <p:spPr>
            <a:xfrm>
              <a:off x="4737050" y="1459533"/>
              <a:ext cx="590950" cy="0"/>
            </a:xfrm>
            <a:prstGeom prst="straightConnector1">
              <a:avLst/>
            </a:prstGeom>
            <a:ln>
              <a:solidFill>
                <a:srgbClr val="BCB441"/>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19A6FD39-A7AF-6EF3-5FFB-E6DA51A3A0B4}"/>
                </a:ext>
              </a:extLst>
            </p:cNvPr>
            <p:cNvCxnSpPr/>
            <p:nvPr/>
          </p:nvCxnSpPr>
          <p:spPr>
            <a:xfrm>
              <a:off x="4737050" y="1634021"/>
              <a:ext cx="590950" cy="0"/>
            </a:xfrm>
            <a:prstGeom prst="straightConnector1">
              <a:avLst/>
            </a:prstGeom>
            <a:ln>
              <a:solidFill>
                <a:srgbClr val="BCB441"/>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46183DD-A776-018C-3A0B-779CB06210B3}"/>
                </a:ext>
              </a:extLst>
            </p:cNvPr>
            <p:cNvCxnSpPr/>
            <p:nvPr/>
          </p:nvCxnSpPr>
          <p:spPr>
            <a:xfrm>
              <a:off x="4737050" y="1796761"/>
              <a:ext cx="590950" cy="0"/>
            </a:xfrm>
            <a:prstGeom prst="straightConnector1">
              <a:avLst/>
            </a:prstGeom>
            <a:ln>
              <a:solidFill>
                <a:srgbClr val="BCB44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F26B886-2A27-ED74-C8FA-61B3E99E5804}"/>
                </a:ext>
              </a:extLst>
            </p:cNvPr>
            <p:cNvCxnSpPr/>
            <p:nvPr/>
          </p:nvCxnSpPr>
          <p:spPr>
            <a:xfrm>
              <a:off x="4737050" y="1979657"/>
              <a:ext cx="590950" cy="0"/>
            </a:xfrm>
            <a:prstGeom prst="straightConnector1">
              <a:avLst/>
            </a:prstGeom>
            <a:ln>
              <a:solidFill>
                <a:srgbClr val="BCB44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F72DB188-41B1-563B-BBC2-4969AD9A2133}"/>
              </a:ext>
            </a:extLst>
          </p:cNvPr>
          <p:cNvSpPr txBox="1"/>
          <p:nvPr/>
        </p:nvSpPr>
        <p:spPr>
          <a:xfrm>
            <a:off x="5381546" y="1333382"/>
            <a:ext cx="328697" cy="769441"/>
          </a:xfrm>
          <a:prstGeom prst="rect">
            <a:avLst/>
          </a:prstGeom>
          <a:noFill/>
        </p:spPr>
        <p:txBody>
          <a:bodyPr wrap="square">
            <a:spAutoFit/>
          </a:bodyPr>
          <a:lstStyle/>
          <a:p>
            <a:r>
              <a:rPr lang="en-PH" sz="1100" b="1" dirty="0">
                <a:solidFill>
                  <a:schemeClr val="bg1"/>
                </a:solidFill>
                <a:latin typeface="Courier New" panose="02070309020205020404" pitchFamily="49" charset="0"/>
              </a:rPr>
              <a:t>0</a:t>
            </a:r>
            <a:endParaRPr lang="en-PH" sz="1100" b="1" dirty="0">
              <a:solidFill>
                <a:schemeClr val="bg1"/>
              </a:solidFill>
              <a:effectLst/>
              <a:latin typeface="Courier New" panose="02070309020205020404" pitchFamily="49" charset="0"/>
            </a:endParaRPr>
          </a:p>
          <a:p>
            <a:r>
              <a:rPr lang="en-PH" sz="1100" b="1" dirty="0">
                <a:solidFill>
                  <a:schemeClr val="bg1"/>
                </a:solidFill>
                <a:latin typeface="Courier New" panose="02070309020205020404" pitchFamily="49" charset="0"/>
              </a:rPr>
              <a:t>1</a:t>
            </a:r>
          </a:p>
          <a:p>
            <a:r>
              <a:rPr lang="en-PH" sz="1100" b="1" dirty="0">
                <a:solidFill>
                  <a:schemeClr val="bg1"/>
                </a:solidFill>
                <a:latin typeface="Courier New" panose="02070309020205020404" pitchFamily="49" charset="0"/>
              </a:rPr>
              <a:t>2</a:t>
            </a:r>
            <a:endParaRPr lang="en-PH" sz="1100" b="1" dirty="0">
              <a:solidFill>
                <a:schemeClr val="bg1"/>
              </a:solidFill>
              <a:effectLst/>
              <a:latin typeface="Courier New" panose="02070309020205020404" pitchFamily="49" charset="0"/>
            </a:endParaRPr>
          </a:p>
          <a:p>
            <a:r>
              <a:rPr lang="en-PH" sz="1100" b="1" dirty="0">
                <a:solidFill>
                  <a:schemeClr val="bg1"/>
                </a:solidFill>
                <a:latin typeface="Courier New" panose="02070309020205020404" pitchFamily="49" charset="0"/>
              </a:rPr>
              <a:t>3</a:t>
            </a:r>
            <a:endParaRPr lang="en-PH" sz="1100" b="1" dirty="0">
              <a:solidFill>
                <a:schemeClr val="bg1"/>
              </a:solidFill>
              <a:effectLst/>
              <a:latin typeface="Courier New" panose="02070309020205020404" pitchFamily="49" charset="0"/>
            </a:endParaRPr>
          </a:p>
        </p:txBody>
      </p:sp>
      <p:pic>
        <p:nvPicPr>
          <p:cNvPr id="5" name="Picture 4">
            <a:extLst>
              <a:ext uri="{FF2B5EF4-FFF2-40B4-BE49-F238E27FC236}">
                <a16:creationId xmlns:a16="http://schemas.microsoft.com/office/drawing/2014/main" id="{F214CF67-FD7A-053E-62B9-427B24EEF96B}"/>
              </a:ext>
            </a:extLst>
          </p:cNvPr>
          <p:cNvPicPr>
            <a:picLocks noChangeAspect="1"/>
          </p:cNvPicPr>
          <p:nvPr/>
        </p:nvPicPr>
        <p:blipFill rotWithShape="1">
          <a:blip r:embed="rId21"/>
          <a:srcRect r="13615"/>
          <a:stretch/>
        </p:blipFill>
        <p:spPr>
          <a:xfrm>
            <a:off x="4545907" y="1009396"/>
            <a:ext cx="4453638" cy="1426716"/>
          </a:xfrm>
          <a:prstGeom prst="rect">
            <a:avLst/>
          </a:prstGeom>
          <a:ln w="28575">
            <a:solidFill>
              <a:srgbClr val="BCB441"/>
            </a:solidFill>
          </a:ln>
        </p:spPr>
      </p:pic>
    </p:spTree>
    <p:extLst>
      <p:ext uri="{BB962C8B-B14F-4D97-AF65-F5344CB8AC3E}">
        <p14:creationId xmlns:p14="http://schemas.microsoft.com/office/powerpoint/2010/main" val="220696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89"/>
                                        </p:tgtEl>
                                        <p:attrNameLst>
                                          <p:attrName>style.visibility</p:attrName>
                                        </p:attrNameLst>
                                      </p:cBhvr>
                                      <p:to>
                                        <p:strVal val="visible"/>
                                      </p:to>
                                    </p:set>
                                    <p:animEffect transition="in" filter="wipe(down)">
                                      <p:cBhvr>
                                        <p:cTn id="15" dur="500"/>
                                        <p:tgtEl>
                                          <p:spTgt spid="189"/>
                                        </p:tgtEl>
                                      </p:cBhvr>
                                    </p:animEffect>
                                  </p:childTnLst>
                                </p:cTn>
                              </p:par>
                              <p:par>
                                <p:cTn id="16" presetID="1" presetClass="entr" presetSubtype="0"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9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0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8" grpId="0"/>
      <p:bldP spid="180" grpId="0" build="p"/>
      <p:bldP spid="10" grpId="0" animBg="1"/>
      <p:bldP spid="139" grpId="0"/>
      <p:bldP spid="185" grpId="0"/>
      <p:bldP spid="187" grpId="0"/>
      <p:bldP spid="188" grpId="0" animBg="1"/>
      <p:bldP spid="189" grpId="0" animBg="1"/>
      <p:bldP spid="199" grpId="0"/>
      <p:bldP spid="200"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1547403" y="32096"/>
            <a:ext cx="5718694"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Recommender for New Customers</a:t>
            </a:r>
            <a:endParaRPr>
              <a:solidFill>
                <a:schemeClr val="accent1"/>
              </a:solidFill>
            </a:endParaRPr>
          </a:p>
        </p:txBody>
      </p:sp>
      <p:cxnSp>
        <p:nvCxnSpPr>
          <p:cNvPr id="168" name="Google Shape;168;p30"/>
          <p:cNvCxnSpPr>
            <a:cxnSpLocks/>
            <a:stCxn id="169" idx="2"/>
          </p:cNvCxnSpPr>
          <p:nvPr/>
        </p:nvCxnSpPr>
        <p:spPr>
          <a:xfrm>
            <a:off x="1176157" y="2721137"/>
            <a:ext cx="7967843" cy="0"/>
          </a:xfrm>
          <a:prstGeom prst="straightConnector1">
            <a:avLst/>
          </a:prstGeom>
          <a:noFill/>
          <a:ln w="9525" cap="flat" cmpd="sng">
            <a:solidFill>
              <a:srgbClr val="FFFFFF"/>
            </a:solidFill>
            <a:prstDash val="solid"/>
            <a:round/>
            <a:headEnd type="none" w="med" len="med"/>
            <a:tailEnd type="none" w="med" len="med"/>
          </a:ln>
        </p:spPr>
      </p:cxnSp>
      <p:sp>
        <p:nvSpPr>
          <p:cNvPr id="169" name="Google Shape;169;p30"/>
          <p:cNvSpPr/>
          <p:nvPr/>
        </p:nvSpPr>
        <p:spPr>
          <a:xfrm>
            <a:off x="1176157"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rot="10800000">
            <a:off x="4406750" y="2708988"/>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txBox="1">
            <a:spLocks noGrp="1"/>
          </p:cNvSpPr>
          <p:nvPr>
            <p:ph type="subTitle" idx="4294967295"/>
          </p:nvPr>
        </p:nvSpPr>
        <p:spPr>
          <a:xfrm>
            <a:off x="144455" y="1399205"/>
            <a:ext cx="2368854" cy="1012826"/>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Demographic data of old customers for clustering and demographic data of the new customer</a:t>
            </a:r>
            <a:endParaRPr sz="1400"/>
          </a:p>
        </p:txBody>
      </p:sp>
      <p:sp>
        <p:nvSpPr>
          <p:cNvPr id="174" name="Google Shape;174;p30"/>
          <p:cNvSpPr txBox="1">
            <a:spLocks noGrp="1"/>
          </p:cNvSpPr>
          <p:nvPr>
            <p:ph type="ctrTitle" idx="4294967295"/>
          </p:nvPr>
        </p:nvSpPr>
        <p:spPr>
          <a:xfrm>
            <a:off x="281001" y="951878"/>
            <a:ext cx="2120611" cy="543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t>Required Data</a:t>
            </a:r>
          </a:p>
        </p:txBody>
      </p:sp>
      <p:sp>
        <p:nvSpPr>
          <p:cNvPr id="178" name="Google Shape;178;p30"/>
          <p:cNvSpPr txBox="1">
            <a:spLocks noGrp="1"/>
          </p:cNvSpPr>
          <p:nvPr>
            <p:ph type="ctrTitle" idx="4294967295"/>
          </p:nvPr>
        </p:nvSpPr>
        <p:spPr>
          <a:xfrm>
            <a:off x="3619469" y="2959252"/>
            <a:ext cx="1919275" cy="66057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2400" dirty="0">
                <a:solidFill>
                  <a:srgbClr val="FFF55C"/>
                </a:solidFill>
              </a:rPr>
              <a:t>Clustering</a:t>
            </a:r>
            <a:endParaRPr lang="en-US" sz="2400" dirty="0"/>
          </a:p>
        </p:txBody>
      </p:sp>
      <p:sp>
        <p:nvSpPr>
          <p:cNvPr id="180" name="Google Shape;180;p30"/>
          <p:cNvSpPr txBox="1">
            <a:spLocks noGrp="1"/>
          </p:cNvSpPr>
          <p:nvPr>
            <p:ph type="subTitle" idx="4294967295"/>
          </p:nvPr>
        </p:nvSpPr>
        <p:spPr>
          <a:xfrm>
            <a:off x="3223382" y="3475609"/>
            <a:ext cx="2697035" cy="7881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dirty="0"/>
              <a:t>Grouping similar customers according to their demographic data</a:t>
            </a:r>
            <a:endParaRPr sz="1400" dirty="0"/>
          </a:p>
        </p:txBody>
      </p:sp>
      <p:cxnSp>
        <p:nvCxnSpPr>
          <p:cNvPr id="7" name="Google Shape;577;p38">
            <a:extLst>
              <a:ext uri="{FF2B5EF4-FFF2-40B4-BE49-F238E27FC236}">
                <a16:creationId xmlns:a16="http://schemas.microsoft.com/office/drawing/2014/main" id="{8627EEB4-35A0-82A8-F11D-2F6C4F3C4CF3}"/>
              </a:ext>
            </a:extLst>
          </p:cNvPr>
          <p:cNvCxnSpPr>
            <a:cxnSpLocks/>
          </p:cNvCxnSpPr>
          <p:nvPr/>
        </p:nvCxnSpPr>
        <p:spPr>
          <a:xfrm>
            <a:off x="1714500" y="606852"/>
            <a:ext cx="5387340" cy="0"/>
          </a:xfrm>
          <a:prstGeom prst="straightConnector1">
            <a:avLst/>
          </a:prstGeom>
          <a:noFill/>
          <a:ln w="9525" cap="flat" cmpd="sng">
            <a:solidFill>
              <a:schemeClr val="dk1"/>
            </a:solidFill>
            <a:prstDash val="solid"/>
            <a:round/>
            <a:headEnd type="none" w="med" len="med"/>
            <a:tailEnd type="none" w="med" len="med"/>
          </a:ln>
        </p:spPr>
      </p:cxnSp>
      <p:grpSp>
        <p:nvGrpSpPr>
          <p:cNvPr id="141" name="Group 140">
            <a:extLst>
              <a:ext uri="{FF2B5EF4-FFF2-40B4-BE49-F238E27FC236}">
                <a16:creationId xmlns:a16="http://schemas.microsoft.com/office/drawing/2014/main" id="{61BBB816-FDB6-91B5-AE9F-829066A8896A}"/>
              </a:ext>
            </a:extLst>
          </p:cNvPr>
          <p:cNvGrpSpPr/>
          <p:nvPr/>
        </p:nvGrpSpPr>
        <p:grpSpPr>
          <a:xfrm>
            <a:off x="261278" y="2877911"/>
            <a:ext cx="2704334" cy="1887477"/>
            <a:chOff x="261278" y="2877911"/>
            <a:chExt cx="2704334" cy="1887477"/>
          </a:xfrm>
        </p:grpSpPr>
        <p:sp>
          <p:nvSpPr>
            <p:cNvPr id="3" name="Rounded Rectangle 4">
              <a:extLst>
                <a:ext uri="{FF2B5EF4-FFF2-40B4-BE49-F238E27FC236}">
                  <a16:creationId xmlns:a16="http://schemas.microsoft.com/office/drawing/2014/main" id="{DD6B38D3-C2C8-9D41-321E-4EF884B7945F}"/>
                </a:ext>
              </a:extLst>
            </p:cNvPr>
            <p:cNvSpPr/>
            <p:nvPr/>
          </p:nvSpPr>
          <p:spPr>
            <a:xfrm>
              <a:off x="268577" y="2877911"/>
              <a:ext cx="2697035" cy="187696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73;p30">
              <a:extLst>
                <a:ext uri="{FF2B5EF4-FFF2-40B4-BE49-F238E27FC236}">
                  <a16:creationId xmlns:a16="http://schemas.microsoft.com/office/drawing/2014/main" id="{DC2989D1-FB4C-5911-E342-B24EFF139573}"/>
                </a:ext>
              </a:extLst>
            </p:cNvPr>
            <p:cNvSpPr txBox="1">
              <a:spLocks/>
            </p:cNvSpPr>
            <p:nvPr/>
          </p:nvSpPr>
          <p:spPr>
            <a:xfrm>
              <a:off x="261278" y="2899464"/>
              <a:ext cx="2704333" cy="374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600" b="1" u="sng" dirty="0">
                  <a:solidFill>
                    <a:schemeClr val="bg1"/>
                  </a:solidFill>
                </a:rPr>
                <a:t>Demographic Variables</a:t>
              </a:r>
              <a:r>
                <a:rPr lang="en-US" sz="1600" u="sng" dirty="0">
                  <a:solidFill>
                    <a:schemeClr val="bg1"/>
                  </a:solidFill>
                </a:rPr>
                <a:t> </a:t>
              </a:r>
            </a:p>
            <a:p>
              <a:pPr marL="0" indent="0" algn="ctr">
                <a:lnSpc>
                  <a:spcPct val="100000"/>
                </a:lnSpc>
                <a:spcAft>
                  <a:spcPts val="1600"/>
                </a:spcAft>
                <a:buFont typeface="Krub"/>
                <a:buNone/>
              </a:pPr>
              <a:endParaRPr lang="en-US" sz="1400" dirty="0">
                <a:solidFill>
                  <a:schemeClr val="bg1"/>
                </a:solidFill>
              </a:endParaRPr>
            </a:p>
          </p:txBody>
        </p:sp>
        <p:pic>
          <p:nvPicPr>
            <p:cNvPr id="6" name="Graphic 5" descr="Map with pin with solid fill">
              <a:extLst>
                <a:ext uri="{FF2B5EF4-FFF2-40B4-BE49-F238E27FC236}">
                  <a16:creationId xmlns:a16="http://schemas.microsoft.com/office/drawing/2014/main" id="{2FB7A989-070F-899D-6A4F-2E976AD238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6802" y="4189941"/>
              <a:ext cx="548760" cy="548760"/>
            </a:xfrm>
            <a:prstGeom prst="rect">
              <a:avLst/>
            </a:prstGeom>
          </p:spPr>
        </p:pic>
        <p:pic>
          <p:nvPicPr>
            <p:cNvPr id="9" name="Graphic 8" descr="Car with solid fill">
              <a:extLst>
                <a:ext uri="{FF2B5EF4-FFF2-40B4-BE49-F238E27FC236}">
                  <a16:creationId xmlns:a16="http://schemas.microsoft.com/office/drawing/2014/main" id="{AF99257D-65D6-4F7F-50DC-A8DDBA4E50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17" y="4155758"/>
              <a:ext cx="609630" cy="609630"/>
            </a:xfrm>
            <a:prstGeom prst="rect">
              <a:avLst/>
            </a:prstGeom>
          </p:spPr>
        </p:pic>
        <p:pic>
          <p:nvPicPr>
            <p:cNvPr id="11" name="Graphic 10" descr="Coins with solid fill">
              <a:extLst>
                <a:ext uri="{FF2B5EF4-FFF2-40B4-BE49-F238E27FC236}">
                  <a16:creationId xmlns:a16="http://schemas.microsoft.com/office/drawing/2014/main" id="{FED42CBD-AC7F-6E7E-C413-06D392129E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81828" y="3616542"/>
              <a:ext cx="449627" cy="449627"/>
            </a:xfrm>
            <a:prstGeom prst="rect">
              <a:avLst/>
            </a:prstGeom>
          </p:spPr>
        </p:pic>
        <p:pic>
          <p:nvPicPr>
            <p:cNvPr id="13" name="Graphic 12" descr="Monthly calendar with solid fill">
              <a:extLst>
                <a:ext uri="{FF2B5EF4-FFF2-40B4-BE49-F238E27FC236}">
                  <a16:creationId xmlns:a16="http://schemas.microsoft.com/office/drawing/2014/main" id="{7C61E8CA-C273-F947-515F-3D4181642A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5695" y="4000152"/>
              <a:ext cx="502797" cy="502797"/>
            </a:xfrm>
            <a:prstGeom prst="rect">
              <a:avLst/>
            </a:prstGeom>
          </p:spPr>
        </p:pic>
        <p:pic>
          <p:nvPicPr>
            <p:cNvPr id="17" name="Graphic 16" descr="Briefcase with solid fill">
              <a:extLst>
                <a:ext uri="{FF2B5EF4-FFF2-40B4-BE49-F238E27FC236}">
                  <a16:creationId xmlns:a16="http://schemas.microsoft.com/office/drawing/2014/main" id="{9EE3749C-3FC6-BAE8-E084-1A796B7540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43678" y="3380960"/>
              <a:ext cx="449627" cy="449627"/>
            </a:xfrm>
            <a:prstGeom prst="rect">
              <a:avLst/>
            </a:prstGeom>
          </p:spPr>
        </p:pic>
        <p:pic>
          <p:nvPicPr>
            <p:cNvPr id="19" name="Graphic 18" descr="Cake with solid fill">
              <a:extLst>
                <a:ext uri="{FF2B5EF4-FFF2-40B4-BE49-F238E27FC236}">
                  <a16:creationId xmlns:a16="http://schemas.microsoft.com/office/drawing/2014/main" id="{706DBD74-EAA0-DFFA-E250-3057BC5EBE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443" y="3528710"/>
              <a:ext cx="460469" cy="460469"/>
            </a:xfrm>
            <a:prstGeom prst="rect">
              <a:avLst/>
            </a:prstGeom>
          </p:spPr>
        </p:pic>
        <p:pic>
          <p:nvPicPr>
            <p:cNvPr id="21" name="Graphic 20" descr="Gender with solid fill">
              <a:extLst>
                <a:ext uri="{FF2B5EF4-FFF2-40B4-BE49-F238E27FC236}">
                  <a16:creationId xmlns:a16="http://schemas.microsoft.com/office/drawing/2014/main" id="{D417E15C-0A7C-532F-4D0D-C1A19F91BDD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7039" y="3403242"/>
              <a:ext cx="405064" cy="405064"/>
            </a:xfrm>
            <a:prstGeom prst="rect">
              <a:avLst/>
            </a:prstGeom>
          </p:spPr>
        </p:pic>
        <p:sp>
          <p:nvSpPr>
            <p:cNvPr id="22" name="Google Shape;180;p30">
              <a:extLst>
                <a:ext uri="{FF2B5EF4-FFF2-40B4-BE49-F238E27FC236}">
                  <a16:creationId xmlns:a16="http://schemas.microsoft.com/office/drawing/2014/main" id="{86613B4B-19BD-803A-5843-EC9805A843E1}"/>
                </a:ext>
              </a:extLst>
            </p:cNvPr>
            <p:cNvSpPr txBox="1">
              <a:spLocks/>
            </p:cNvSpPr>
            <p:nvPr/>
          </p:nvSpPr>
          <p:spPr>
            <a:xfrm>
              <a:off x="271118" y="3744103"/>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Gender</a:t>
              </a:r>
            </a:p>
          </p:txBody>
        </p:sp>
        <p:sp>
          <p:nvSpPr>
            <p:cNvPr id="23" name="Google Shape;180;p30">
              <a:extLst>
                <a:ext uri="{FF2B5EF4-FFF2-40B4-BE49-F238E27FC236}">
                  <a16:creationId xmlns:a16="http://schemas.microsoft.com/office/drawing/2014/main" id="{024CB447-7244-BCB6-3414-B37F93FE05E5}"/>
                </a:ext>
              </a:extLst>
            </p:cNvPr>
            <p:cNvSpPr txBox="1">
              <a:spLocks/>
            </p:cNvSpPr>
            <p:nvPr/>
          </p:nvSpPr>
          <p:spPr>
            <a:xfrm>
              <a:off x="805340" y="3367255"/>
              <a:ext cx="822576"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Age Group</a:t>
              </a:r>
            </a:p>
          </p:txBody>
        </p:sp>
        <p:sp>
          <p:nvSpPr>
            <p:cNvPr id="24" name="Google Shape;180;p30">
              <a:extLst>
                <a:ext uri="{FF2B5EF4-FFF2-40B4-BE49-F238E27FC236}">
                  <a16:creationId xmlns:a16="http://schemas.microsoft.com/office/drawing/2014/main" id="{8C71328B-29B7-4AC8-74B6-C1BD1285D856}"/>
                </a:ext>
              </a:extLst>
            </p:cNvPr>
            <p:cNvSpPr txBox="1">
              <a:spLocks/>
            </p:cNvSpPr>
            <p:nvPr/>
          </p:nvSpPr>
          <p:spPr>
            <a:xfrm>
              <a:off x="1265584" y="3749691"/>
              <a:ext cx="115559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Job Industry</a:t>
              </a:r>
            </a:p>
          </p:txBody>
        </p:sp>
        <p:sp>
          <p:nvSpPr>
            <p:cNvPr id="25" name="Google Shape;180;p30">
              <a:extLst>
                <a:ext uri="{FF2B5EF4-FFF2-40B4-BE49-F238E27FC236}">
                  <a16:creationId xmlns:a16="http://schemas.microsoft.com/office/drawing/2014/main" id="{EC397D16-68A4-9524-EC28-883056B70966}"/>
                </a:ext>
              </a:extLst>
            </p:cNvPr>
            <p:cNvSpPr txBox="1">
              <a:spLocks/>
            </p:cNvSpPr>
            <p:nvPr/>
          </p:nvSpPr>
          <p:spPr>
            <a:xfrm>
              <a:off x="2217286" y="3322208"/>
              <a:ext cx="724548" cy="3970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dirty="0">
                  <a:solidFill>
                    <a:schemeClr val="bg1"/>
                  </a:solidFill>
                </a:rPr>
                <a:t>Wealth Segment</a:t>
              </a:r>
            </a:p>
          </p:txBody>
        </p:sp>
        <p:sp>
          <p:nvSpPr>
            <p:cNvPr id="26" name="Google Shape;180;p30">
              <a:extLst>
                <a:ext uri="{FF2B5EF4-FFF2-40B4-BE49-F238E27FC236}">
                  <a16:creationId xmlns:a16="http://schemas.microsoft.com/office/drawing/2014/main" id="{94186579-94F1-6E14-086E-A3D7156AC5AD}"/>
                </a:ext>
              </a:extLst>
            </p:cNvPr>
            <p:cNvSpPr txBox="1">
              <a:spLocks/>
            </p:cNvSpPr>
            <p:nvPr/>
          </p:nvSpPr>
          <p:spPr>
            <a:xfrm>
              <a:off x="352414" y="4088528"/>
              <a:ext cx="818932"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Car Owner</a:t>
              </a:r>
            </a:p>
          </p:txBody>
        </p:sp>
        <p:sp>
          <p:nvSpPr>
            <p:cNvPr id="27" name="Google Shape;180;p30">
              <a:extLst>
                <a:ext uri="{FF2B5EF4-FFF2-40B4-BE49-F238E27FC236}">
                  <a16:creationId xmlns:a16="http://schemas.microsoft.com/office/drawing/2014/main" id="{53792585-EA36-B4A6-2638-8240B3D480CF}"/>
                </a:ext>
              </a:extLst>
            </p:cNvPr>
            <p:cNvSpPr txBox="1">
              <a:spLocks/>
            </p:cNvSpPr>
            <p:nvPr/>
          </p:nvSpPr>
          <p:spPr>
            <a:xfrm>
              <a:off x="1065099" y="4422151"/>
              <a:ext cx="110398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dirty="0">
                  <a:solidFill>
                    <a:schemeClr val="bg1"/>
                  </a:solidFill>
                </a:rPr>
                <a:t>Tenure Range</a:t>
              </a:r>
            </a:p>
          </p:txBody>
        </p:sp>
        <p:sp>
          <p:nvSpPr>
            <p:cNvPr id="28" name="Google Shape;180;p30">
              <a:extLst>
                <a:ext uri="{FF2B5EF4-FFF2-40B4-BE49-F238E27FC236}">
                  <a16:creationId xmlns:a16="http://schemas.microsoft.com/office/drawing/2014/main" id="{9FC53895-D5F4-6E1E-B822-ED62F8E21874}"/>
                </a:ext>
              </a:extLst>
            </p:cNvPr>
            <p:cNvSpPr txBox="1">
              <a:spLocks/>
            </p:cNvSpPr>
            <p:nvPr/>
          </p:nvSpPr>
          <p:spPr>
            <a:xfrm>
              <a:off x="2099187" y="4094009"/>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State</a:t>
              </a:r>
            </a:p>
          </p:txBody>
        </p:sp>
      </p:grpSp>
      <p:sp>
        <p:nvSpPr>
          <p:cNvPr id="10" name="Rounded Rectangle 4">
            <a:extLst>
              <a:ext uri="{FF2B5EF4-FFF2-40B4-BE49-F238E27FC236}">
                <a16:creationId xmlns:a16="http://schemas.microsoft.com/office/drawing/2014/main" id="{D9773C78-5E58-59F4-EE43-0EB9ABC5DF55}"/>
              </a:ext>
            </a:extLst>
          </p:cNvPr>
          <p:cNvSpPr/>
          <p:nvPr/>
        </p:nvSpPr>
        <p:spPr>
          <a:xfrm>
            <a:off x="3237910" y="908094"/>
            <a:ext cx="2668181" cy="1613444"/>
          </a:xfrm>
          <a:prstGeom prst="roundRect">
            <a:avLst>
              <a:gd name="adj" fmla="val 73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0" name="Group 189">
            <a:extLst>
              <a:ext uri="{FF2B5EF4-FFF2-40B4-BE49-F238E27FC236}">
                <a16:creationId xmlns:a16="http://schemas.microsoft.com/office/drawing/2014/main" id="{ACDFFD9A-53F5-7473-A2D1-8E7514A5E483}"/>
              </a:ext>
            </a:extLst>
          </p:cNvPr>
          <p:cNvGrpSpPr/>
          <p:nvPr/>
        </p:nvGrpSpPr>
        <p:grpSpPr>
          <a:xfrm>
            <a:off x="4503506" y="919675"/>
            <a:ext cx="1304900" cy="1515562"/>
            <a:chOff x="4497476" y="896469"/>
            <a:chExt cx="1304900" cy="1515562"/>
          </a:xfrm>
        </p:grpSpPr>
        <p:sp>
          <p:nvSpPr>
            <p:cNvPr id="12" name="Oval 11">
              <a:extLst>
                <a:ext uri="{FF2B5EF4-FFF2-40B4-BE49-F238E27FC236}">
                  <a16:creationId xmlns:a16="http://schemas.microsoft.com/office/drawing/2014/main" id="{52C56417-16C7-1B4C-F20A-81F4AF7D40F5}"/>
                </a:ext>
              </a:extLst>
            </p:cNvPr>
            <p:cNvSpPr/>
            <p:nvPr/>
          </p:nvSpPr>
          <p:spPr>
            <a:xfrm>
              <a:off x="5401033" y="1846259"/>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Oval 13">
              <a:extLst>
                <a:ext uri="{FF2B5EF4-FFF2-40B4-BE49-F238E27FC236}">
                  <a16:creationId xmlns:a16="http://schemas.microsoft.com/office/drawing/2014/main" id="{9E14456A-62A1-8BE9-9587-06CEB9D9AAD2}"/>
                </a:ext>
              </a:extLst>
            </p:cNvPr>
            <p:cNvSpPr/>
            <p:nvPr/>
          </p:nvSpPr>
          <p:spPr>
            <a:xfrm>
              <a:off x="5420191" y="2009534"/>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EBCC853D-FC45-3171-761F-C51CD1FF4247}"/>
                </a:ext>
              </a:extLst>
            </p:cNvPr>
            <p:cNvSpPr/>
            <p:nvPr/>
          </p:nvSpPr>
          <p:spPr>
            <a:xfrm>
              <a:off x="5263307" y="2104008"/>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Oval 17">
              <a:extLst>
                <a:ext uri="{FF2B5EF4-FFF2-40B4-BE49-F238E27FC236}">
                  <a16:creationId xmlns:a16="http://schemas.microsoft.com/office/drawing/2014/main" id="{0A4759A9-99EF-D22F-7358-3E521EC993CB}"/>
                </a:ext>
              </a:extLst>
            </p:cNvPr>
            <p:cNvSpPr/>
            <p:nvPr/>
          </p:nvSpPr>
          <p:spPr>
            <a:xfrm>
              <a:off x="5618382" y="2033360"/>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Oval 19">
              <a:extLst>
                <a:ext uri="{FF2B5EF4-FFF2-40B4-BE49-F238E27FC236}">
                  <a16:creationId xmlns:a16="http://schemas.microsoft.com/office/drawing/2014/main" id="{5AA2DDD5-8C61-62C2-D1FC-8F4C0B3C8876}"/>
                </a:ext>
              </a:extLst>
            </p:cNvPr>
            <p:cNvSpPr/>
            <p:nvPr/>
          </p:nvSpPr>
          <p:spPr>
            <a:xfrm>
              <a:off x="5569236" y="1814051"/>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Oval 28">
              <a:extLst>
                <a:ext uri="{FF2B5EF4-FFF2-40B4-BE49-F238E27FC236}">
                  <a16:creationId xmlns:a16="http://schemas.microsoft.com/office/drawing/2014/main" id="{70BD3B6C-C1B5-3D48-63F7-1F0DB9D38C52}"/>
                </a:ext>
              </a:extLst>
            </p:cNvPr>
            <p:cNvSpPr/>
            <p:nvPr/>
          </p:nvSpPr>
          <p:spPr>
            <a:xfrm>
              <a:off x="5204273" y="1894631"/>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Oval 41">
              <a:extLst>
                <a:ext uri="{FF2B5EF4-FFF2-40B4-BE49-F238E27FC236}">
                  <a16:creationId xmlns:a16="http://schemas.microsoft.com/office/drawing/2014/main" id="{1EC3A6D0-7118-0C0F-EA76-7944B85BDAE2}"/>
                </a:ext>
              </a:extLst>
            </p:cNvPr>
            <p:cNvSpPr/>
            <p:nvPr/>
          </p:nvSpPr>
          <p:spPr>
            <a:xfrm>
              <a:off x="5019711" y="1459533"/>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dirty="0"/>
            </a:p>
          </p:txBody>
        </p:sp>
        <p:sp>
          <p:nvSpPr>
            <p:cNvPr id="50" name="Oval 49">
              <a:extLst>
                <a:ext uri="{FF2B5EF4-FFF2-40B4-BE49-F238E27FC236}">
                  <a16:creationId xmlns:a16="http://schemas.microsoft.com/office/drawing/2014/main" id="{FD79EA2A-78ED-1C1F-3411-5B8FDB35D7DB}"/>
                </a:ext>
              </a:extLst>
            </p:cNvPr>
            <p:cNvSpPr/>
            <p:nvPr/>
          </p:nvSpPr>
          <p:spPr>
            <a:xfrm>
              <a:off x="5266933" y="1500728"/>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52" name="Oval 51">
              <a:extLst>
                <a:ext uri="{FF2B5EF4-FFF2-40B4-BE49-F238E27FC236}">
                  <a16:creationId xmlns:a16="http://schemas.microsoft.com/office/drawing/2014/main" id="{BA7ABB5E-7403-2229-3999-4A3CF5135179}"/>
                </a:ext>
              </a:extLst>
            </p:cNvPr>
            <p:cNvSpPr/>
            <p:nvPr/>
          </p:nvSpPr>
          <p:spPr>
            <a:xfrm>
              <a:off x="5095305" y="1640514"/>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53" name="Oval 52">
              <a:extLst>
                <a:ext uri="{FF2B5EF4-FFF2-40B4-BE49-F238E27FC236}">
                  <a16:creationId xmlns:a16="http://schemas.microsoft.com/office/drawing/2014/main" id="{D042CEAE-6889-8C89-B008-F5D8EC96C39E}"/>
                </a:ext>
              </a:extLst>
            </p:cNvPr>
            <p:cNvSpPr/>
            <p:nvPr/>
          </p:nvSpPr>
          <p:spPr>
            <a:xfrm>
              <a:off x="5122174" y="1297028"/>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54" name="Oval 53">
              <a:extLst>
                <a:ext uri="{FF2B5EF4-FFF2-40B4-BE49-F238E27FC236}">
                  <a16:creationId xmlns:a16="http://schemas.microsoft.com/office/drawing/2014/main" id="{34698B08-21CC-2C39-C932-8234758BF840}"/>
                </a:ext>
              </a:extLst>
            </p:cNvPr>
            <p:cNvSpPr/>
            <p:nvPr/>
          </p:nvSpPr>
          <p:spPr>
            <a:xfrm>
              <a:off x="4860672" y="1541503"/>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56" name="Oval 55">
              <a:extLst>
                <a:ext uri="{FF2B5EF4-FFF2-40B4-BE49-F238E27FC236}">
                  <a16:creationId xmlns:a16="http://schemas.microsoft.com/office/drawing/2014/main" id="{CA49C276-5281-C962-3DAD-6B611205123F}"/>
                </a:ext>
              </a:extLst>
            </p:cNvPr>
            <p:cNvSpPr/>
            <p:nvPr/>
          </p:nvSpPr>
          <p:spPr>
            <a:xfrm>
              <a:off x="4844345" y="1361154"/>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57" name="Oval 56">
              <a:extLst>
                <a:ext uri="{FF2B5EF4-FFF2-40B4-BE49-F238E27FC236}">
                  <a16:creationId xmlns:a16="http://schemas.microsoft.com/office/drawing/2014/main" id="{0DEC3EA8-40FB-6AE8-D737-9848218EC3E9}"/>
                </a:ext>
              </a:extLst>
            </p:cNvPr>
            <p:cNvSpPr/>
            <p:nvPr/>
          </p:nvSpPr>
          <p:spPr>
            <a:xfrm>
              <a:off x="4787719" y="2059039"/>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58" name="Oval 57">
              <a:extLst>
                <a:ext uri="{FF2B5EF4-FFF2-40B4-BE49-F238E27FC236}">
                  <a16:creationId xmlns:a16="http://schemas.microsoft.com/office/drawing/2014/main" id="{404AB8B4-EA9F-2820-6F20-4EE6F479CA4A}"/>
                </a:ext>
              </a:extLst>
            </p:cNvPr>
            <p:cNvSpPr/>
            <p:nvPr/>
          </p:nvSpPr>
          <p:spPr>
            <a:xfrm>
              <a:off x="4813226" y="1881541"/>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59" name="Oval 58">
              <a:extLst>
                <a:ext uri="{FF2B5EF4-FFF2-40B4-BE49-F238E27FC236}">
                  <a16:creationId xmlns:a16="http://schemas.microsoft.com/office/drawing/2014/main" id="{894FF165-FD54-091F-0067-1106DDA9F11E}"/>
                </a:ext>
              </a:extLst>
            </p:cNvPr>
            <p:cNvSpPr/>
            <p:nvPr/>
          </p:nvSpPr>
          <p:spPr>
            <a:xfrm>
              <a:off x="4619322" y="1983854"/>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60" name="Oval 59">
              <a:extLst>
                <a:ext uri="{FF2B5EF4-FFF2-40B4-BE49-F238E27FC236}">
                  <a16:creationId xmlns:a16="http://schemas.microsoft.com/office/drawing/2014/main" id="{C36FD317-E0A3-08FB-7E98-C86A3D87B1AD}"/>
                </a:ext>
              </a:extLst>
            </p:cNvPr>
            <p:cNvSpPr/>
            <p:nvPr/>
          </p:nvSpPr>
          <p:spPr>
            <a:xfrm>
              <a:off x="4837034" y="2251332"/>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61" name="Oval 60">
              <a:extLst>
                <a:ext uri="{FF2B5EF4-FFF2-40B4-BE49-F238E27FC236}">
                  <a16:creationId xmlns:a16="http://schemas.microsoft.com/office/drawing/2014/main" id="{3B3EFE08-64BA-8517-27E5-D06521AA01C2}"/>
                </a:ext>
              </a:extLst>
            </p:cNvPr>
            <p:cNvSpPr/>
            <p:nvPr/>
          </p:nvSpPr>
          <p:spPr>
            <a:xfrm>
              <a:off x="4619322" y="2181508"/>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28" name="Oval 127">
              <a:extLst>
                <a:ext uri="{FF2B5EF4-FFF2-40B4-BE49-F238E27FC236}">
                  <a16:creationId xmlns:a16="http://schemas.microsoft.com/office/drawing/2014/main" id="{29AEBA25-2290-737C-43C3-E0D95791FE0A}"/>
                </a:ext>
              </a:extLst>
            </p:cNvPr>
            <p:cNvSpPr/>
            <p:nvPr/>
          </p:nvSpPr>
          <p:spPr>
            <a:xfrm>
              <a:off x="5489166" y="2172809"/>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0" name="Google Shape;173;p30">
              <a:extLst>
                <a:ext uri="{FF2B5EF4-FFF2-40B4-BE49-F238E27FC236}">
                  <a16:creationId xmlns:a16="http://schemas.microsoft.com/office/drawing/2014/main" id="{DFD95733-7B59-B8CF-A6C9-387B129D0B8F}"/>
                </a:ext>
              </a:extLst>
            </p:cNvPr>
            <p:cNvSpPr txBox="1">
              <a:spLocks/>
            </p:cNvSpPr>
            <p:nvPr/>
          </p:nvSpPr>
          <p:spPr>
            <a:xfrm>
              <a:off x="4506112" y="896469"/>
              <a:ext cx="1296264" cy="3372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dirty="0">
                  <a:solidFill>
                    <a:schemeClr val="bg1"/>
                  </a:solidFill>
                </a:rPr>
                <a:t>K-Means</a:t>
              </a:r>
              <a:endParaRPr lang="en-US" sz="1200" dirty="0">
                <a:solidFill>
                  <a:schemeClr val="bg1"/>
                </a:solidFill>
              </a:endParaRPr>
            </a:p>
          </p:txBody>
        </p:sp>
        <p:cxnSp>
          <p:nvCxnSpPr>
            <p:cNvPr id="131" name="Straight Arrow Connector 130">
              <a:extLst>
                <a:ext uri="{FF2B5EF4-FFF2-40B4-BE49-F238E27FC236}">
                  <a16:creationId xmlns:a16="http://schemas.microsoft.com/office/drawing/2014/main" id="{2D2A5F5C-179D-320B-CD26-3CC496D46A59}"/>
                </a:ext>
              </a:extLst>
            </p:cNvPr>
            <p:cNvCxnSpPr>
              <a:cxnSpLocks/>
            </p:cNvCxnSpPr>
            <p:nvPr/>
          </p:nvCxnSpPr>
          <p:spPr>
            <a:xfrm flipV="1">
              <a:off x="4503069" y="1182582"/>
              <a:ext cx="3042" cy="122944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6CB5940-921F-E67E-604D-F3B19B2997B3}"/>
                </a:ext>
              </a:extLst>
            </p:cNvPr>
            <p:cNvCxnSpPr>
              <a:cxnSpLocks/>
            </p:cNvCxnSpPr>
            <p:nvPr/>
          </p:nvCxnSpPr>
          <p:spPr>
            <a:xfrm>
              <a:off x="4497476" y="2403151"/>
              <a:ext cx="1296264" cy="97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7D70934E-D769-52F9-3B5D-38CA7CEA87D8}"/>
                </a:ext>
              </a:extLst>
            </p:cNvPr>
            <p:cNvSpPr/>
            <p:nvPr/>
          </p:nvSpPr>
          <p:spPr>
            <a:xfrm>
              <a:off x="4966906" y="2049880"/>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35" name="Oval 134">
              <a:extLst>
                <a:ext uri="{FF2B5EF4-FFF2-40B4-BE49-F238E27FC236}">
                  <a16:creationId xmlns:a16="http://schemas.microsoft.com/office/drawing/2014/main" id="{1F8DFA4F-5852-4102-BBCE-1464C43DA553}"/>
                </a:ext>
              </a:extLst>
            </p:cNvPr>
            <p:cNvSpPr/>
            <p:nvPr/>
          </p:nvSpPr>
          <p:spPr>
            <a:xfrm>
              <a:off x="4635780" y="1782530"/>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grpSp>
      <p:cxnSp>
        <p:nvCxnSpPr>
          <p:cNvPr id="137" name="Straight Connector 136">
            <a:extLst>
              <a:ext uri="{FF2B5EF4-FFF2-40B4-BE49-F238E27FC236}">
                <a16:creationId xmlns:a16="http://schemas.microsoft.com/office/drawing/2014/main" id="{A0F9A0FB-E955-16DC-3C96-E699641FE8D2}"/>
              </a:ext>
            </a:extLst>
          </p:cNvPr>
          <p:cNvCxnSpPr>
            <a:cxnSpLocks/>
          </p:cNvCxnSpPr>
          <p:nvPr/>
        </p:nvCxnSpPr>
        <p:spPr>
          <a:xfrm>
            <a:off x="4436872" y="926146"/>
            <a:ext cx="0" cy="1577340"/>
          </a:xfrm>
          <a:prstGeom prst="line">
            <a:avLst/>
          </a:prstGeom>
          <a:ln w="19050">
            <a:solidFill>
              <a:srgbClr val="BCBCBC"/>
            </a:solidFill>
          </a:ln>
        </p:spPr>
        <p:style>
          <a:lnRef idx="1">
            <a:schemeClr val="accent1"/>
          </a:lnRef>
          <a:fillRef idx="0">
            <a:schemeClr val="accent1"/>
          </a:fillRef>
          <a:effectRef idx="0">
            <a:schemeClr val="accent1"/>
          </a:effectRef>
          <a:fontRef idx="minor">
            <a:schemeClr val="tx1"/>
          </a:fontRef>
        </p:style>
      </p:cxnSp>
      <p:sp>
        <p:nvSpPr>
          <p:cNvPr id="139" name="Google Shape;173;p30">
            <a:extLst>
              <a:ext uri="{FF2B5EF4-FFF2-40B4-BE49-F238E27FC236}">
                <a16:creationId xmlns:a16="http://schemas.microsoft.com/office/drawing/2014/main" id="{862A3793-318D-0FDD-77C9-F878EE39D377}"/>
              </a:ext>
            </a:extLst>
          </p:cNvPr>
          <p:cNvSpPr txBox="1">
            <a:spLocks/>
          </p:cNvSpPr>
          <p:nvPr/>
        </p:nvSpPr>
        <p:spPr>
          <a:xfrm>
            <a:off x="3246556" y="896235"/>
            <a:ext cx="1196016" cy="563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dirty="0">
                <a:solidFill>
                  <a:schemeClr val="bg1"/>
                </a:solidFill>
              </a:rPr>
              <a:t>Label Encoding</a:t>
            </a:r>
            <a:endParaRPr lang="en-US" sz="1200" dirty="0">
              <a:solidFill>
                <a:schemeClr val="bg1"/>
              </a:solidFill>
            </a:endParaRPr>
          </a:p>
        </p:txBody>
      </p:sp>
      <p:pic>
        <p:nvPicPr>
          <p:cNvPr id="140" name="Graphic 139" descr="Packing Box Open with solid fill">
            <a:extLst>
              <a:ext uri="{FF2B5EF4-FFF2-40B4-BE49-F238E27FC236}">
                <a16:creationId xmlns:a16="http://schemas.microsoft.com/office/drawing/2014/main" id="{A42FE28E-8C2D-2A9B-C6E3-13896EE4F21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41104" y="1444731"/>
            <a:ext cx="433120" cy="433120"/>
          </a:xfrm>
          <a:prstGeom prst="rect">
            <a:avLst/>
          </a:prstGeom>
        </p:spPr>
      </p:pic>
      <p:pic>
        <p:nvPicPr>
          <p:cNvPr id="179" name="Graphic 178" descr="Abacus with solid fill">
            <a:extLst>
              <a:ext uri="{FF2B5EF4-FFF2-40B4-BE49-F238E27FC236}">
                <a16:creationId xmlns:a16="http://schemas.microsoft.com/office/drawing/2014/main" id="{ADD62238-D417-9BD7-EA75-DA793077468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5999" y="2037572"/>
            <a:ext cx="451903" cy="451903"/>
          </a:xfrm>
          <a:prstGeom prst="rect">
            <a:avLst/>
          </a:prstGeom>
        </p:spPr>
      </p:pic>
      <p:sp>
        <p:nvSpPr>
          <p:cNvPr id="185" name="Google Shape;180;p30">
            <a:extLst>
              <a:ext uri="{FF2B5EF4-FFF2-40B4-BE49-F238E27FC236}">
                <a16:creationId xmlns:a16="http://schemas.microsoft.com/office/drawing/2014/main" id="{50479EF6-612B-1658-0535-AAA074805356}"/>
              </a:ext>
            </a:extLst>
          </p:cNvPr>
          <p:cNvSpPr txBox="1">
            <a:spLocks/>
          </p:cNvSpPr>
          <p:nvPr/>
        </p:nvSpPr>
        <p:spPr>
          <a:xfrm>
            <a:off x="3532557" y="1569299"/>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Categorical</a:t>
            </a:r>
          </a:p>
        </p:txBody>
      </p:sp>
      <p:sp>
        <p:nvSpPr>
          <p:cNvPr id="187" name="Google Shape;180;p30">
            <a:extLst>
              <a:ext uri="{FF2B5EF4-FFF2-40B4-BE49-F238E27FC236}">
                <a16:creationId xmlns:a16="http://schemas.microsoft.com/office/drawing/2014/main" id="{FB3AA17F-CB0E-203D-FC30-7AB040CFA5A1}"/>
              </a:ext>
            </a:extLst>
          </p:cNvPr>
          <p:cNvSpPr txBox="1">
            <a:spLocks/>
          </p:cNvSpPr>
          <p:nvPr/>
        </p:nvSpPr>
        <p:spPr>
          <a:xfrm>
            <a:off x="3203216" y="2163375"/>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Numerical</a:t>
            </a:r>
          </a:p>
        </p:txBody>
      </p:sp>
      <p:sp>
        <p:nvSpPr>
          <p:cNvPr id="188" name="Arrow: Right 187">
            <a:extLst>
              <a:ext uri="{FF2B5EF4-FFF2-40B4-BE49-F238E27FC236}">
                <a16:creationId xmlns:a16="http://schemas.microsoft.com/office/drawing/2014/main" id="{C5CFF639-C6AE-615C-2E30-280E64C39F66}"/>
              </a:ext>
            </a:extLst>
          </p:cNvPr>
          <p:cNvSpPr/>
          <p:nvPr/>
        </p:nvSpPr>
        <p:spPr>
          <a:xfrm rot="1918332">
            <a:off x="3571762" y="1861900"/>
            <a:ext cx="528250" cy="138091"/>
          </a:xfrm>
          <a:prstGeom prst="rightArrow">
            <a:avLst/>
          </a:prstGeom>
          <a:solidFill>
            <a:srgbClr val="BCBCB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dirty="0"/>
          </a:p>
        </p:txBody>
      </p:sp>
      <p:grpSp>
        <p:nvGrpSpPr>
          <p:cNvPr id="31" name="Group 30">
            <a:extLst>
              <a:ext uri="{FF2B5EF4-FFF2-40B4-BE49-F238E27FC236}">
                <a16:creationId xmlns:a16="http://schemas.microsoft.com/office/drawing/2014/main" id="{53EE678E-106E-5B9F-2B47-2288D83F4CB3}"/>
              </a:ext>
            </a:extLst>
          </p:cNvPr>
          <p:cNvGrpSpPr/>
          <p:nvPr/>
        </p:nvGrpSpPr>
        <p:grpSpPr>
          <a:xfrm>
            <a:off x="6090014" y="908297"/>
            <a:ext cx="2826570" cy="1620288"/>
            <a:chOff x="6090014" y="908297"/>
            <a:chExt cx="2826570" cy="1620288"/>
          </a:xfrm>
        </p:grpSpPr>
        <p:sp>
          <p:nvSpPr>
            <p:cNvPr id="4" name="Rounded Rectangle 4">
              <a:extLst>
                <a:ext uri="{FF2B5EF4-FFF2-40B4-BE49-F238E27FC236}">
                  <a16:creationId xmlns:a16="http://schemas.microsoft.com/office/drawing/2014/main" id="{00D7A1F3-3752-0BCC-F392-3C37600749B2}"/>
                </a:ext>
              </a:extLst>
            </p:cNvPr>
            <p:cNvSpPr/>
            <p:nvPr/>
          </p:nvSpPr>
          <p:spPr>
            <a:xfrm>
              <a:off x="6090014" y="908297"/>
              <a:ext cx="2826570" cy="1620288"/>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97989626-4141-E625-EF30-675F83507D8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29692" y="1080743"/>
              <a:ext cx="2627534" cy="13244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D9AD61F9-24DF-AC70-D3A5-151467D2C432}"/>
              </a:ext>
            </a:extLst>
          </p:cNvPr>
          <p:cNvGrpSpPr/>
          <p:nvPr/>
        </p:nvGrpSpPr>
        <p:grpSpPr>
          <a:xfrm>
            <a:off x="5808406" y="2845743"/>
            <a:ext cx="3108178" cy="2085915"/>
            <a:chOff x="5808406" y="2845743"/>
            <a:chExt cx="3108178" cy="2085915"/>
          </a:xfrm>
        </p:grpSpPr>
        <p:sp>
          <p:nvSpPr>
            <p:cNvPr id="32" name="Rounded Rectangle 4">
              <a:extLst>
                <a:ext uri="{FF2B5EF4-FFF2-40B4-BE49-F238E27FC236}">
                  <a16:creationId xmlns:a16="http://schemas.microsoft.com/office/drawing/2014/main" id="{E7AA1B08-D754-D09E-9966-BA881A043113}"/>
                </a:ext>
              </a:extLst>
            </p:cNvPr>
            <p:cNvSpPr/>
            <p:nvPr/>
          </p:nvSpPr>
          <p:spPr>
            <a:xfrm>
              <a:off x="5808406" y="2845743"/>
              <a:ext cx="3108178" cy="2085915"/>
            </a:xfrm>
            <a:prstGeom prst="roundRect">
              <a:avLst>
                <a:gd name="adj" fmla="val 73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7F9C66F6-6E70-4D62-824C-F1B35815F6A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63757" y="2924513"/>
              <a:ext cx="2962305" cy="193537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AA917FEC-537B-4EBD-759C-D6220781CB74}"/>
                </a:ext>
              </a:extLst>
            </p:cNvPr>
            <p:cNvSpPr/>
            <p:nvPr/>
          </p:nvSpPr>
          <p:spPr>
            <a:xfrm>
              <a:off x="6256020" y="3050540"/>
              <a:ext cx="266701" cy="16398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Rectangle 33">
              <a:extLst>
                <a:ext uri="{FF2B5EF4-FFF2-40B4-BE49-F238E27FC236}">
                  <a16:creationId xmlns:a16="http://schemas.microsoft.com/office/drawing/2014/main" id="{148A697D-2BA0-197C-A83C-B02463871BC0}"/>
                </a:ext>
              </a:extLst>
            </p:cNvPr>
            <p:cNvSpPr/>
            <p:nvPr/>
          </p:nvSpPr>
          <p:spPr>
            <a:xfrm>
              <a:off x="6783538" y="3143250"/>
              <a:ext cx="266701" cy="15471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Rectangle 34">
              <a:extLst>
                <a:ext uri="{FF2B5EF4-FFF2-40B4-BE49-F238E27FC236}">
                  <a16:creationId xmlns:a16="http://schemas.microsoft.com/office/drawing/2014/main" id="{AEC7FE4D-44C4-0A6A-4474-BDA6DFF2D442}"/>
                </a:ext>
              </a:extLst>
            </p:cNvPr>
            <p:cNvSpPr/>
            <p:nvPr/>
          </p:nvSpPr>
          <p:spPr>
            <a:xfrm>
              <a:off x="7312961" y="3160395"/>
              <a:ext cx="266701" cy="1530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Rectangle 35">
              <a:extLst>
                <a:ext uri="{FF2B5EF4-FFF2-40B4-BE49-F238E27FC236}">
                  <a16:creationId xmlns:a16="http://schemas.microsoft.com/office/drawing/2014/main" id="{FC0962C5-82F8-6E03-C05E-937F7ECB41CE}"/>
                </a:ext>
              </a:extLst>
            </p:cNvPr>
            <p:cNvSpPr/>
            <p:nvPr/>
          </p:nvSpPr>
          <p:spPr>
            <a:xfrm>
              <a:off x="7842384" y="3228975"/>
              <a:ext cx="266701" cy="1461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7" name="Rectangle 36">
              <a:extLst>
                <a:ext uri="{FF2B5EF4-FFF2-40B4-BE49-F238E27FC236}">
                  <a16:creationId xmlns:a16="http://schemas.microsoft.com/office/drawing/2014/main" id="{18A2F6DF-C80D-E92D-92E2-CA9238BC8B61}"/>
                </a:ext>
              </a:extLst>
            </p:cNvPr>
            <p:cNvSpPr/>
            <p:nvPr/>
          </p:nvSpPr>
          <p:spPr>
            <a:xfrm>
              <a:off x="8371807" y="3367255"/>
              <a:ext cx="266701" cy="13231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40" name="Picture 39">
            <a:extLst>
              <a:ext uri="{FF2B5EF4-FFF2-40B4-BE49-F238E27FC236}">
                <a16:creationId xmlns:a16="http://schemas.microsoft.com/office/drawing/2014/main" id="{1C90275C-94BD-4372-E214-9ACDBA4D72FD}"/>
              </a:ext>
            </a:extLst>
          </p:cNvPr>
          <p:cNvPicPr>
            <a:picLocks noChangeAspect="1"/>
          </p:cNvPicPr>
          <p:nvPr/>
        </p:nvPicPr>
        <p:blipFill>
          <a:blip r:embed="rId23"/>
          <a:stretch>
            <a:fillRect/>
          </a:stretch>
        </p:blipFill>
        <p:spPr>
          <a:xfrm>
            <a:off x="105925" y="100805"/>
            <a:ext cx="8946361" cy="2498492"/>
          </a:xfrm>
          <a:prstGeom prst="rect">
            <a:avLst/>
          </a:prstGeom>
          <a:ln w="19050">
            <a:solidFill>
              <a:srgbClr val="BCB441"/>
            </a:solidFill>
          </a:ln>
        </p:spPr>
      </p:pic>
      <p:sp>
        <p:nvSpPr>
          <p:cNvPr id="41" name="Rectangle 40">
            <a:extLst>
              <a:ext uri="{FF2B5EF4-FFF2-40B4-BE49-F238E27FC236}">
                <a16:creationId xmlns:a16="http://schemas.microsoft.com/office/drawing/2014/main" id="{87DAB6D4-E3BD-D859-9884-EEA6D84BD961}"/>
              </a:ext>
            </a:extLst>
          </p:cNvPr>
          <p:cNvSpPr/>
          <p:nvPr/>
        </p:nvSpPr>
        <p:spPr>
          <a:xfrm>
            <a:off x="7757704" y="100805"/>
            <a:ext cx="1280372" cy="2495727"/>
          </a:xfrm>
          <a:prstGeom prst="rect">
            <a:avLst/>
          </a:prstGeom>
          <a:noFill/>
          <a:ln w="57150">
            <a:solidFill>
              <a:srgbClr val="FFF5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5945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9"/>
          <p:cNvPicPr preferRelativeResize="0"/>
          <p:nvPr/>
        </p:nvPicPr>
        <p:blipFill rotWithShape="1">
          <a:blip r:embed="rId3">
            <a:alphaModFix/>
          </a:blip>
          <a:srcRect l="21606" r="19375"/>
          <a:stretch/>
        </p:blipFill>
        <p:spPr>
          <a:xfrm>
            <a:off x="4591048" y="0"/>
            <a:ext cx="4552951" cy="5143499"/>
          </a:xfrm>
          <a:prstGeom prst="rect">
            <a:avLst/>
          </a:prstGeom>
          <a:noFill/>
          <a:ln>
            <a:noFill/>
          </a:ln>
        </p:spPr>
      </p:pic>
      <p:sp>
        <p:nvSpPr>
          <p:cNvPr id="160" name="Google Shape;160;p29"/>
          <p:cNvSpPr txBox="1">
            <a:spLocks noGrp="1"/>
          </p:cNvSpPr>
          <p:nvPr>
            <p:ph type="subTitle" idx="1"/>
          </p:nvPr>
        </p:nvSpPr>
        <p:spPr>
          <a:xfrm>
            <a:off x="260195" y="1591327"/>
            <a:ext cx="4282068" cy="268937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a:latin typeface="Times New Roman" panose="02020603050405020304" pitchFamily="18" charset="0"/>
              </a:rPr>
              <a:t>Sprocket Central Pty Ltd, a medium-sized business that </a:t>
            </a:r>
            <a:r>
              <a:rPr lang="en-US" err="1">
                <a:latin typeface="Times New Roman" panose="02020603050405020304" pitchFamily="18" charset="0"/>
              </a:rPr>
              <a:t>specialises</a:t>
            </a:r>
            <a:r>
              <a:rPr lang="en-US">
                <a:latin typeface="Times New Roman" panose="02020603050405020304" pitchFamily="18" charset="0"/>
              </a:rPr>
              <a:t> in high-quality bikes and accessible cycling accessories to riders</a:t>
            </a:r>
          </a:p>
          <a:p>
            <a:pPr marL="285750" lvl="0" indent="-285750" algn="l" rtl="0">
              <a:spcBef>
                <a:spcPts val="0"/>
              </a:spcBef>
              <a:spcAft>
                <a:spcPts val="0"/>
              </a:spcAft>
              <a:buFont typeface="Arial" panose="020B0604020202020204" pitchFamily="34" charset="0"/>
              <a:buChar char="•"/>
            </a:pPr>
            <a:r>
              <a:rPr lang="en-US" sz="1800">
                <a:effectLst/>
                <a:latin typeface="Times New Roman" panose="02020603050405020304" pitchFamily="18" charset="0"/>
                <a:ea typeface="Calibri" panose="020F0502020204030204" pitchFamily="34" charset="0"/>
              </a:rPr>
              <a:t>The company has built a strong reputation for producing quality and reliable products</a:t>
            </a:r>
            <a:endParaRPr lang="en-US"/>
          </a:p>
          <a:p>
            <a:pPr marL="285750" lvl="0" indent="-285750" algn="l" rtl="0">
              <a:spcBef>
                <a:spcPts val="0"/>
              </a:spcBef>
              <a:spcAft>
                <a:spcPts val="0"/>
              </a:spcAft>
              <a:buFont typeface="Arial" panose="020B0604020202020204" pitchFamily="34" charset="0"/>
              <a:buChar char="•"/>
            </a:pPr>
            <a:endParaRPr lang="en-PH"/>
          </a:p>
        </p:txBody>
      </p:sp>
      <p:sp>
        <p:nvSpPr>
          <p:cNvPr id="161" name="Google Shape;161;p29"/>
          <p:cNvSpPr txBox="1">
            <a:spLocks noGrp="1"/>
          </p:cNvSpPr>
          <p:nvPr>
            <p:ph type="ctrTitle"/>
          </p:nvPr>
        </p:nvSpPr>
        <p:spPr>
          <a:xfrm>
            <a:off x="1031136" y="762733"/>
            <a:ext cx="2969400" cy="73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cxnSp>
        <p:nvCxnSpPr>
          <p:cNvPr id="162" name="Google Shape;162;p29"/>
          <p:cNvCxnSpPr/>
          <p:nvPr/>
        </p:nvCxnSpPr>
        <p:spPr>
          <a:xfrm>
            <a:off x="1031136" y="4043712"/>
            <a:ext cx="24576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216" name="Arrow: Bent-Up 215">
            <a:extLst>
              <a:ext uri="{FF2B5EF4-FFF2-40B4-BE49-F238E27FC236}">
                <a16:creationId xmlns:a16="http://schemas.microsoft.com/office/drawing/2014/main" id="{2E6CF29C-CB9A-0896-B6AA-C3F587EA615D}"/>
              </a:ext>
            </a:extLst>
          </p:cNvPr>
          <p:cNvSpPr/>
          <p:nvPr/>
        </p:nvSpPr>
        <p:spPr>
          <a:xfrm rot="16200000">
            <a:off x="5976051" y="2174405"/>
            <a:ext cx="768530" cy="627736"/>
          </a:xfrm>
          <a:prstGeom prst="bentUpArrow">
            <a:avLst>
              <a:gd name="adj1" fmla="val 25000"/>
              <a:gd name="adj2" fmla="val 21645"/>
              <a:gd name="adj3" fmla="val 3483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67" name="Google Shape;167;p30"/>
          <p:cNvSpPr txBox="1">
            <a:spLocks noGrp="1"/>
          </p:cNvSpPr>
          <p:nvPr>
            <p:ph type="title"/>
          </p:nvPr>
        </p:nvSpPr>
        <p:spPr>
          <a:xfrm>
            <a:off x="1547403" y="32096"/>
            <a:ext cx="5718694"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Recommender for New Customers</a:t>
            </a:r>
            <a:endParaRPr>
              <a:solidFill>
                <a:schemeClr val="accent1"/>
              </a:solidFill>
            </a:endParaRPr>
          </a:p>
        </p:txBody>
      </p:sp>
      <p:cxnSp>
        <p:nvCxnSpPr>
          <p:cNvPr id="168" name="Google Shape;168;p30"/>
          <p:cNvCxnSpPr>
            <a:cxnSpLocks/>
            <a:stCxn id="169" idx="2"/>
          </p:cNvCxnSpPr>
          <p:nvPr/>
        </p:nvCxnSpPr>
        <p:spPr>
          <a:xfrm>
            <a:off x="1176157" y="2721137"/>
            <a:ext cx="7967843" cy="0"/>
          </a:xfrm>
          <a:prstGeom prst="straightConnector1">
            <a:avLst/>
          </a:prstGeom>
          <a:noFill/>
          <a:ln w="9525" cap="flat" cmpd="sng">
            <a:solidFill>
              <a:srgbClr val="FFFFFF"/>
            </a:solidFill>
            <a:prstDash val="solid"/>
            <a:round/>
            <a:headEnd type="none" w="med" len="med"/>
            <a:tailEnd type="none" w="med" len="med"/>
          </a:ln>
        </p:spPr>
      </p:cxnSp>
      <p:sp>
        <p:nvSpPr>
          <p:cNvPr id="170" name="Google Shape;170;p30"/>
          <p:cNvSpPr/>
          <p:nvPr/>
        </p:nvSpPr>
        <p:spPr>
          <a:xfrm rot="10800000">
            <a:off x="4406750" y="2708988"/>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7330041"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txBox="1">
            <a:spLocks noGrp="1"/>
          </p:cNvSpPr>
          <p:nvPr>
            <p:ph type="subTitle" idx="4294967295"/>
          </p:nvPr>
        </p:nvSpPr>
        <p:spPr>
          <a:xfrm>
            <a:off x="144455" y="1399205"/>
            <a:ext cx="2368854" cy="1012826"/>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Demographic data of old customers for clustering and demographic data of the new customer</a:t>
            </a:r>
            <a:endParaRPr sz="1400"/>
          </a:p>
        </p:txBody>
      </p:sp>
      <p:sp>
        <p:nvSpPr>
          <p:cNvPr id="174" name="Google Shape;174;p30"/>
          <p:cNvSpPr txBox="1">
            <a:spLocks noGrp="1"/>
          </p:cNvSpPr>
          <p:nvPr>
            <p:ph type="ctrTitle" idx="4294967295"/>
          </p:nvPr>
        </p:nvSpPr>
        <p:spPr>
          <a:xfrm>
            <a:off x="281001" y="951878"/>
            <a:ext cx="2120611" cy="543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t>Required Data</a:t>
            </a:r>
          </a:p>
        </p:txBody>
      </p:sp>
      <p:sp>
        <p:nvSpPr>
          <p:cNvPr id="176" name="Google Shape;176;p30"/>
          <p:cNvSpPr txBox="1">
            <a:spLocks noGrp="1"/>
          </p:cNvSpPr>
          <p:nvPr>
            <p:ph type="subTitle" idx="4294967295"/>
          </p:nvPr>
        </p:nvSpPr>
        <p:spPr>
          <a:xfrm>
            <a:off x="6196763" y="1474184"/>
            <a:ext cx="2668180" cy="788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Predicting what demographic cluster the new customer belongs in</a:t>
            </a:r>
            <a:endParaRPr sz="1400"/>
          </a:p>
        </p:txBody>
      </p:sp>
      <p:sp>
        <p:nvSpPr>
          <p:cNvPr id="177" name="Google Shape;177;p30"/>
          <p:cNvSpPr txBox="1">
            <a:spLocks noGrp="1"/>
          </p:cNvSpPr>
          <p:nvPr>
            <p:ph type="ctrTitle" idx="4294967295"/>
          </p:nvPr>
        </p:nvSpPr>
        <p:spPr>
          <a:xfrm>
            <a:off x="6156346" y="1040202"/>
            <a:ext cx="2499279"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t>Predictive Model</a:t>
            </a:r>
          </a:p>
        </p:txBody>
      </p:sp>
      <p:sp>
        <p:nvSpPr>
          <p:cNvPr id="178" name="Google Shape;178;p30"/>
          <p:cNvSpPr txBox="1">
            <a:spLocks noGrp="1"/>
          </p:cNvSpPr>
          <p:nvPr>
            <p:ph type="ctrTitle" idx="4294967295"/>
          </p:nvPr>
        </p:nvSpPr>
        <p:spPr>
          <a:xfrm>
            <a:off x="3619469" y="2959252"/>
            <a:ext cx="1919275" cy="66057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2400">
                <a:solidFill>
                  <a:srgbClr val="FFF55C"/>
                </a:solidFill>
              </a:rPr>
              <a:t>Clustering</a:t>
            </a:r>
            <a:endParaRPr lang="en-US" sz="2400"/>
          </a:p>
        </p:txBody>
      </p:sp>
      <p:sp>
        <p:nvSpPr>
          <p:cNvPr id="180" name="Google Shape;180;p30"/>
          <p:cNvSpPr txBox="1">
            <a:spLocks noGrp="1"/>
          </p:cNvSpPr>
          <p:nvPr>
            <p:ph type="subTitle" idx="4294967295"/>
          </p:nvPr>
        </p:nvSpPr>
        <p:spPr>
          <a:xfrm>
            <a:off x="3223382" y="3475609"/>
            <a:ext cx="2697035" cy="7881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Grouping similar customers according to their demographic data</a:t>
            </a:r>
            <a:endParaRPr sz="1400"/>
          </a:p>
        </p:txBody>
      </p:sp>
      <p:cxnSp>
        <p:nvCxnSpPr>
          <p:cNvPr id="7" name="Google Shape;577;p38">
            <a:extLst>
              <a:ext uri="{FF2B5EF4-FFF2-40B4-BE49-F238E27FC236}">
                <a16:creationId xmlns:a16="http://schemas.microsoft.com/office/drawing/2014/main" id="{8627EEB4-35A0-82A8-F11D-2F6C4F3C4CF3}"/>
              </a:ext>
            </a:extLst>
          </p:cNvPr>
          <p:cNvCxnSpPr>
            <a:cxnSpLocks/>
          </p:cNvCxnSpPr>
          <p:nvPr/>
        </p:nvCxnSpPr>
        <p:spPr>
          <a:xfrm>
            <a:off x="1714500" y="606852"/>
            <a:ext cx="5387340" cy="0"/>
          </a:xfrm>
          <a:prstGeom prst="straightConnector1">
            <a:avLst/>
          </a:prstGeom>
          <a:noFill/>
          <a:ln w="9525" cap="flat" cmpd="sng">
            <a:solidFill>
              <a:schemeClr val="dk1"/>
            </a:solidFill>
            <a:prstDash val="solid"/>
            <a:round/>
            <a:headEnd type="none" w="med" len="med"/>
            <a:tailEnd type="none" w="med" len="med"/>
          </a:ln>
        </p:spPr>
      </p:cxnSp>
      <p:grpSp>
        <p:nvGrpSpPr>
          <p:cNvPr id="141" name="Group 140">
            <a:extLst>
              <a:ext uri="{FF2B5EF4-FFF2-40B4-BE49-F238E27FC236}">
                <a16:creationId xmlns:a16="http://schemas.microsoft.com/office/drawing/2014/main" id="{61BBB816-FDB6-91B5-AE9F-829066A8896A}"/>
              </a:ext>
            </a:extLst>
          </p:cNvPr>
          <p:cNvGrpSpPr/>
          <p:nvPr/>
        </p:nvGrpSpPr>
        <p:grpSpPr>
          <a:xfrm>
            <a:off x="261278" y="2877911"/>
            <a:ext cx="2704334" cy="1887477"/>
            <a:chOff x="261278" y="2877911"/>
            <a:chExt cx="2704334" cy="1887477"/>
          </a:xfrm>
        </p:grpSpPr>
        <p:sp>
          <p:nvSpPr>
            <p:cNvPr id="3" name="Rounded Rectangle 4">
              <a:extLst>
                <a:ext uri="{FF2B5EF4-FFF2-40B4-BE49-F238E27FC236}">
                  <a16:creationId xmlns:a16="http://schemas.microsoft.com/office/drawing/2014/main" id="{DD6B38D3-C2C8-9D41-321E-4EF884B7945F}"/>
                </a:ext>
              </a:extLst>
            </p:cNvPr>
            <p:cNvSpPr/>
            <p:nvPr/>
          </p:nvSpPr>
          <p:spPr>
            <a:xfrm>
              <a:off x="268577" y="2877911"/>
              <a:ext cx="2697035" cy="187696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73;p30">
              <a:extLst>
                <a:ext uri="{FF2B5EF4-FFF2-40B4-BE49-F238E27FC236}">
                  <a16:creationId xmlns:a16="http://schemas.microsoft.com/office/drawing/2014/main" id="{DC2989D1-FB4C-5911-E342-B24EFF139573}"/>
                </a:ext>
              </a:extLst>
            </p:cNvPr>
            <p:cNvSpPr txBox="1">
              <a:spLocks/>
            </p:cNvSpPr>
            <p:nvPr/>
          </p:nvSpPr>
          <p:spPr>
            <a:xfrm>
              <a:off x="261278" y="2899464"/>
              <a:ext cx="2704333" cy="374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600" b="1" u="sng">
                  <a:solidFill>
                    <a:schemeClr val="bg1"/>
                  </a:solidFill>
                </a:rPr>
                <a:t>Demographic Variables</a:t>
              </a:r>
              <a:r>
                <a:rPr lang="en-US" sz="1600" u="sng">
                  <a:solidFill>
                    <a:schemeClr val="bg1"/>
                  </a:solidFill>
                </a:rPr>
                <a:t> </a:t>
              </a:r>
            </a:p>
            <a:p>
              <a:pPr marL="0" indent="0" algn="ctr">
                <a:lnSpc>
                  <a:spcPct val="100000"/>
                </a:lnSpc>
                <a:spcAft>
                  <a:spcPts val="1600"/>
                </a:spcAft>
                <a:buFont typeface="Krub"/>
                <a:buNone/>
              </a:pPr>
              <a:endParaRPr lang="en-US" sz="1400">
                <a:solidFill>
                  <a:schemeClr val="bg1"/>
                </a:solidFill>
              </a:endParaRPr>
            </a:p>
          </p:txBody>
        </p:sp>
        <p:pic>
          <p:nvPicPr>
            <p:cNvPr id="6" name="Graphic 5" descr="Map with pin with solid fill">
              <a:extLst>
                <a:ext uri="{FF2B5EF4-FFF2-40B4-BE49-F238E27FC236}">
                  <a16:creationId xmlns:a16="http://schemas.microsoft.com/office/drawing/2014/main" id="{2FB7A989-070F-899D-6A4F-2E976AD238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6802" y="4189941"/>
              <a:ext cx="548760" cy="548760"/>
            </a:xfrm>
            <a:prstGeom prst="rect">
              <a:avLst/>
            </a:prstGeom>
          </p:spPr>
        </p:pic>
        <p:pic>
          <p:nvPicPr>
            <p:cNvPr id="9" name="Graphic 8" descr="Car with solid fill">
              <a:extLst>
                <a:ext uri="{FF2B5EF4-FFF2-40B4-BE49-F238E27FC236}">
                  <a16:creationId xmlns:a16="http://schemas.microsoft.com/office/drawing/2014/main" id="{AF99257D-65D6-4F7F-50DC-A8DDBA4E50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17" y="4155758"/>
              <a:ext cx="609630" cy="609630"/>
            </a:xfrm>
            <a:prstGeom prst="rect">
              <a:avLst/>
            </a:prstGeom>
          </p:spPr>
        </p:pic>
        <p:pic>
          <p:nvPicPr>
            <p:cNvPr id="11" name="Graphic 10" descr="Coins with solid fill">
              <a:extLst>
                <a:ext uri="{FF2B5EF4-FFF2-40B4-BE49-F238E27FC236}">
                  <a16:creationId xmlns:a16="http://schemas.microsoft.com/office/drawing/2014/main" id="{FED42CBD-AC7F-6E7E-C413-06D392129E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81828" y="3616542"/>
              <a:ext cx="449627" cy="449627"/>
            </a:xfrm>
            <a:prstGeom prst="rect">
              <a:avLst/>
            </a:prstGeom>
          </p:spPr>
        </p:pic>
        <p:pic>
          <p:nvPicPr>
            <p:cNvPr id="13" name="Graphic 12" descr="Monthly calendar with solid fill">
              <a:extLst>
                <a:ext uri="{FF2B5EF4-FFF2-40B4-BE49-F238E27FC236}">
                  <a16:creationId xmlns:a16="http://schemas.microsoft.com/office/drawing/2014/main" id="{7C61E8CA-C273-F947-515F-3D4181642A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5695" y="4000152"/>
              <a:ext cx="502797" cy="502797"/>
            </a:xfrm>
            <a:prstGeom prst="rect">
              <a:avLst/>
            </a:prstGeom>
          </p:spPr>
        </p:pic>
        <p:pic>
          <p:nvPicPr>
            <p:cNvPr id="17" name="Graphic 16" descr="Briefcase with solid fill">
              <a:extLst>
                <a:ext uri="{FF2B5EF4-FFF2-40B4-BE49-F238E27FC236}">
                  <a16:creationId xmlns:a16="http://schemas.microsoft.com/office/drawing/2014/main" id="{9EE3749C-3FC6-BAE8-E084-1A796B7540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43678" y="3380960"/>
              <a:ext cx="449627" cy="449627"/>
            </a:xfrm>
            <a:prstGeom prst="rect">
              <a:avLst/>
            </a:prstGeom>
          </p:spPr>
        </p:pic>
        <p:pic>
          <p:nvPicPr>
            <p:cNvPr id="19" name="Graphic 18" descr="Cake with solid fill">
              <a:extLst>
                <a:ext uri="{FF2B5EF4-FFF2-40B4-BE49-F238E27FC236}">
                  <a16:creationId xmlns:a16="http://schemas.microsoft.com/office/drawing/2014/main" id="{706DBD74-EAA0-DFFA-E250-3057BC5EBE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443" y="3528710"/>
              <a:ext cx="460469" cy="460469"/>
            </a:xfrm>
            <a:prstGeom prst="rect">
              <a:avLst/>
            </a:prstGeom>
          </p:spPr>
        </p:pic>
        <p:pic>
          <p:nvPicPr>
            <p:cNvPr id="21" name="Graphic 20" descr="Gender with solid fill">
              <a:extLst>
                <a:ext uri="{FF2B5EF4-FFF2-40B4-BE49-F238E27FC236}">
                  <a16:creationId xmlns:a16="http://schemas.microsoft.com/office/drawing/2014/main" id="{D417E15C-0A7C-532F-4D0D-C1A19F91BDD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7039" y="3403242"/>
              <a:ext cx="405064" cy="405064"/>
            </a:xfrm>
            <a:prstGeom prst="rect">
              <a:avLst/>
            </a:prstGeom>
          </p:spPr>
        </p:pic>
        <p:sp>
          <p:nvSpPr>
            <p:cNvPr id="22" name="Google Shape;180;p30">
              <a:extLst>
                <a:ext uri="{FF2B5EF4-FFF2-40B4-BE49-F238E27FC236}">
                  <a16:creationId xmlns:a16="http://schemas.microsoft.com/office/drawing/2014/main" id="{86613B4B-19BD-803A-5843-EC9805A843E1}"/>
                </a:ext>
              </a:extLst>
            </p:cNvPr>
            <p:cNvSpPr txBox="1">
              <a:spLocks/>
            </p:cNvSpPr>
            <p:nvPr/>
          </p:nvSpPr>
          <p:spPr>
            <a:xfrm>
              <a:off x="271118" y="3744103"/>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Gender</a:t>
              </a:r>
            </a:p>
          </p:txBody>
        </p:sp>
        <p:sp>
          <p:nvSpPr>
            <p:cNvPr id="23" name="Google Shape;180;p30">
              <a:extLst>
                <a:ext uri="{FF2B5EF4-FFF2-40B4-BE49-F238E27FC236}">
                  <a16:creationId xmlns:a16="http://schemas.microsoft.com/office/drawing/2014/main" id="{024CB447-7244-BCB6-3414-B37F93FE05E5}"/>
                </a:ext>
              </a:extLst>
            </p:cNvPr>
            <p:cNvSpPr txBox="1">
              <a:spLocks/>
            </p:cNvSpPr>
            <p:nvPr/>
          </p:nvSpPr>
          <p:spPr>
            <a:xfrm>
              <a:off x="805340" y="3367255"/>
              <a:ext cx="822576"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Age Group</a:t>
              </a:r>
            </a:p>
          </p:txBody>
        </p:sp>
        <p:sp>
          <p:nvSpPr>
            <p:cNvPr id="24" name="Google Shape;180;p30">
              <a:extLst>
                <a:ext uri="{FF2B5EF4-FFF2-40B4-BE49-F238E27FC236}">
                  <a16:creationId xmlns:a16="http://schemas.microsoft.com/office/drawing/2014/main" id="{8C71328B-29B7-4AC8-74B6-C1BD1285D856}"/>
                </a:ext>
              </a:extLst>
            </p:cNvPr>
            <p:cNvSpPr txBox="1">
              <a:spLocks/>
            </p:cNvSpPr>
            <p:nvPr/>
          </p:nvSpPr>
          <p:spPr>
            <a:xfrm>
              <a:off x="1265584" y="3749691"/>
              <a:ext cx="115559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Job Industry</a:t>
              </a:r>
            </a:p>
          </p:txBody>
        </p:sp>
        <p:sp>
          <p:nvSpPr>
            <p:cNvPr id="25" name="Google Shape;180;p30">
              <a:extLst>
                <a:ext uri="{FF2B5EF4-FFF2-40B4-BE49-F238E27FC236}">
                  <a16:creationId xmlns:a16="http://schemas.microsoft.com/office/drawing/2014/main" id="{EC397D16-68A4-9524-EC28-883056B70966}"/>
                </a:ext>
              </a:extLst>
            </p:cNvPr>
            <p:cNvSpPr txBox="1">
              <a:spLocks/>
            </p:cNvSpPr>
            <p:nvPr/>
          </p:nvSpPr>
          <p:spPr>
            <a:xfrm>
              <a:off x="2217286" y="3322208"/>
              <a:ext cx="724548" cy="3970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a:solidFill>
                    <a:schemeClr val="bg1"/>
                  </a:solidFill>
                </a:rPr>
                <a:t>Wealth Segment</a:t>
              </a:r>
            </a:p>
          </p:txBody>
        </p:sp>
        <p:sp>
          <p:nvSpPr>
            <p:cNvPr id="26" name="Google Shape;180;p30">
              <a:extLst>
                <a:ext uri="{FF2B5EF4-FFF2-40B4-BE49-F238E27FC236}">
                  <a16:creationId xmlns:a16="http://schemas.microsoft.com/office/drawing/2014/main" id="{94186579-94F1-6E14-086E-A3D7156AC5AD}"/>
                </a:ext>
              </a:extLst>
            </p:cNvPr>
            <p:cNvSpPr txBox="1">
              <a:spLocks/>
            </p:cNvSpPr>
            <p:nvPr/>
          </p:nvSpPr>
          <p:spPr>
            <a:xfrm>
              <a:off x="352414" y="4088528"/>
              <a:ext cx="818932"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Car Owner</a:t>
              </a:r>
            </a:p>
          </p:txBody>
        </p:sp>
        <p:sp>
          <p:nvSpPr>
            <p:cNvPr id="27" name="Google Shape;180;p30">
              <a:extLst>
                <a:ext uri="{FF2B5EF4-FFF2-40B4-BE49-F238E27FC236}">
                  <a16:creationId xmlns:a16="http://schemas.microsoft.com/office/drawing/2014/main" id="{53792585-EA36-B4A6-2638-8240B3D480CF}"/>
                </a:ext>
              </a:extLst>
            </p:cNvPr>
            <p:cNvSpPr txBox="1">
              <a:spLocks/>
            </p:cNvSpPr>
            <p:nvPr/>
          </p:nvSpPr>
          <p:spPr>
            <a:xfrm>
              <a:off x="1065099" y="4422151"/>
              <a:ext cx="110398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a:solidFill>
                    <a:schemeClr val="bg1"/>
                  </a:solidFill>
                </a:rPr>
                <a:t>Tenure Range</a:t>
              </a:r>
            </a:p>
          </p:txBody>
        </p:sp>
        <p:sp>
          <p:nvSpPr>
            <p:cNvPr id="28" name="Google Shape;180;p30">
              <a:extLst>
                <a:ext uri="{FF2B5EF4-FFF2-40B4-BE49-F238E27FC236}">
                  <a16:creationId xmlns:a16="http://schemas.microsoft.com/office/drawing/2014/main" id="{9FC53895-D5F4-6E1E-B822-ED62F8E21874}"/>
                </a:ext>
              </a:extLst>
            </p:cNvPr>
            <p:cNvSpPr txBox="1">
              <a:spLocks/>
            </p:cNvSpPr>
            <p:nvPr/>
          </p:nvSpPr>
          <p:spPr>
            <a:xfrm>
              <a:off x="2099187" y="4094009"/>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State</a:t>
              </a:r>
            </a:p>
          </p:txBody>
        </p:sp>
      </p:grpSp>
      <p:grpSp>
        <p:nvGrpSpPr>
          <p:cNvPr id="182" name="Group 181">
            <a:extLst>
              <a:ext uri="{FF2B5EF4-FFF2-40B4-BE49-F238E27FC236}">
                <a16:creationId xmlns:a16="http://schemas.microsoft.com/office/drawing/2014/main" id="{4DD174E0-A1B9-48E6-40E8-50297B9C2671}"/>
              </a:ext>
            </a:extLst>
          </p:cNvPr>
          <p:cNvGrpSpPr/>
          <p:nvPr/>
        </p:nvGrpSpPr>
        <p:grpSpPr>
          <a:xfrm>
            <a:off x="3203216" y="896235"/>
            <a:ext cx="2702875" cy="1625303"/>
            <a:chOff x="3203216" y="896235"/>
            <a:chExt cx="2702875" cy="1625303"/>
          </a:xfrm>
        </p:grpSpPr>
        <p:sp>
          <p:nvSpPr>
            <p:cNvPr id="4" name="Rounded Rectangle 4">
              <a:extLst>
                <a:ext uri="{FF2B5EF4-FFF2-40B4-BE49-F238E27FC236}">
                  <a16:creationId xmlns:a16="http://schemas.microsoft.com/office/drawing/2014/main" id="{30C05277-2F97-0D63-EE8F-3268A8D88BEF}"/>
                </a:ext>
              </a:extLst>
            </p:cNvPr>
            <p:cNvSpPr/>
            <p:nvPr/>
          </p:nvSpPr>
          <p:spPr>
            <a:xfrm>
              <a:off x="3237910" y="908094"/>
              <a:ext cx="2668181" cy="1613444"/>
            </a:xfrm>
            <a:prstGeom prst="roundRect">
              <a:avLst>
                <a:gd name="adj" fmla="val 73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E238031-6D3D-01F7-670C-57F31EF778C1}"/>
                </a:ext>
              </a:extLst>
            </p:cNvPr>
            <p:cNvSpPr/>
            <p:nvPr/>
          </p:nvSpPr>
          <p:spPr>
            <a:xfrm>
              <a:off x="5401033" y="1846259"/>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Oval 30">
              <a:extLst>
                <a:ext uri="{FF2B5EF4-FFF2-40B4-BE49-F238E27FC236}">
                  <a16:creationId xmlns:a16="http://schemas.microsoft.com/office/drawing/2014/main" id="{0F8BFB5E-F201-F05C-C2D4-CCDD9994859A}"/>
                </a:ext>
              </a:extLst>
            </p:cNvPr>
            <p:cNvSpPr/>
            <p:nvPr/>
          </p:nvSpPr>
          <p:spPr>
            <a:xfrm>
              <a:off x="5420191" y="2009534"/>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Oval 31">
              <a:extLst>
                <a:ext uri="{FF2B5EF4-FFF2-40B4-BE49-F238E27FC236}">
                  <a16:creationId xmlns:a16="http://schemas.microsoft.com/office/drawing/2014/main" id="{60973BBB-D3F4-9A49-78F3-C5FA919060E8}"/>
                </a:ext>
              </a:extLst>
            </p:cNvPr>
            <p:cNvSpPr/>
            <p:nvPr/>
          </p:nvSpPr>
          <p:spPr>
            <a:xfrm>
              <a:off x="5263307" y="2104008"/>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Oval 32">
              <a:extLst>
                <a:ext uri="{FF2B5EF4-FFF2-40B4-BE49-F238E27FC236}">
                  <a16:creationId xmlns:a16="http://schemas.microsoft.com/office/drawing/2014/main" id="{9E74CD45-2974-C963-7A07-DF958CECDA68}"/>
                </a:ext>
              </a:extLst>
            </p:cNvPr>
            <p:cNvSpPr/>
            <p:nvPr/>
          </p:nvSpPr>
          <p:spPr>
            <a:xfrm>
              <a:off x="5618382" y="2033360"/>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Oval 33">
              <a:extLst>
                <a:ext uri="{FF2B5EF4-FFF2-40B4-BE49-F238E27FC236}">
                  <a16:creationId xmlns:a16="http://schemas.microsoft.com/office/drawing/2014/main" id="{FA12A3C9-8380-08E0-1AD1-F6D8C43CC5AD}"/>
                </a:ext>
              </a:extLst>
            </p:cNvPr>
            <p:cNvSpPr/>
            <p:nvPr/>
          </p:nvSpPr>
          <p:spPr>
            <a:xfrm>
              <a:off x="5569236" y="1814051"/>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Oval 34">
              <a:extLst>
                <a:ext uri="{FF2B5EF4-FFF2-40B4-BE49-F238E27FC236}">
                  <a16:creationId xmlns:a16="http://schemas.microsoft.com/office/drawing/2014/main" id="{F01E1ACD-A450-536E-9DDF-C28E5BE96F0C}"/>
                </a:ext>
              </a:extLst>
            </p:cNvPr>
            <p:cNvSpPr/>
            <p:nvPr/>
          </p:nvSpPr>
          <p:spPr>
            <a:xfrm>
              <a:off x="5204273" y="1894631"/>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Oval 35">
              <a:extLst>
                <a:ext uri="{FF2B5EF4-FFF2-40B4-BE49-F238E27FC236}">
                  <a16:creationId xmlns:a16="http://schemas.microsoft.com/office/drawing/2014/main" id="{64E63FE4-C000-FB5D-1685-97E4BA08C106}"/>
                </a:ext>
              </a:extLst>
            </p:cNvPr>
            <p:cNvSpPr/>
            <p:nvPr/>
          </p:nvSpPr>
          <p:spPr>
            <a:xfrm>
              <a:off x="5019711" y="1459533"/>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37" name="Oval 36">
              <a:extLst>
                <a:ext uri="{FF2B5EF4-FFF2-40B4-BE49-F238E27FC236}">
                  <a16:creationId xmlns:a16="http://schemas.microsoft.com/office/drawing/2014/main" id="{E7247B34-FB5F-DFDC-1514-E79EF58A4702}"/>
                </a:ext>
              </a:extLst>
            </p:cNvPr>
            <p:cNvSpPr/>
            <p:nvPr/>
          </p:nvSpPr>
          <p:spPr>
            <a:xfrm>
              <a:off x="5266933" y="1500728"/>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38" name="Oval 37">
              <a:extLst>
                <a:ext uri="{FF2B5EF4-FFF2-40B4-BE49-F238E27FC236}">
                  <a16:creationId xmlns:a16="http://schemas.microsoft.com/office/drawing/2014/main" id="{ED5B148F-1DBD-8DF1-CF32-A1301EC68109}"/>
                </a:ext>
              </a:extLst>
            </p:cNvPr>
            <p:cNvSpPr/>
            <p:nvPr/>
          </p:nvSpPr>
          <p:spPr>
            <a:xfrm>
              <a:off x="5095305" y="1640514"/>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39" name="Oval 38">
              <a:extLst>
                <a:ext uri="{FF2B5EF4-FFF2-40B4-BE49-F238E27FC236}">
                  <a16:creationId xmlns:a16="http://schemas.microsoft.com/office/drawing/2014/main" id="{1619B21D-9C68-801F-D494-EA2F28CC0BC8}"/>
                </a:ext>
              </a:extLst>
            </p:cNvPr>
            <p:cNvSpPr/>
            <p:nvPr/>
          </p:nvSpPr>
          <p:spPr>
            <a:xfrm>
              <a:off x="5122174" y="1297028"/>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40" name="Oval 39">
              <a:extLst>
                <a:ext uri="{FF2B5EF4-FFF2-40B4-BE49-F238E27FC236}">
                  <a16:creationId xmlns:a16="http://schemas.microsoft.com/office/drawing/2014/main" id="{6F191A46-34C1-7C88-D3B6-5AB1625C9CB3}"/>
                </a:ext>
              </a:extLst>
            </p:cNvPr>
            <p:cNvSpPr/>
            <p:nvPr/>
          </p:nvSpPr>
          <p:spPr>
            <a:xfrm>
              <a:off x="4860672" y="1541503"/>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41" name="Oval 40">
              <a:extLst>
                <a:ext uri="{FF2B5EF4-FFF2-40B4-BE49-F238E27FC236}">
                  <a16:creationId xmlns:a16="http://schemas.microsoft.com/office/drawing/2014/main" id="{E8A5FFC8-2E1B-08A6-4F76-FE6CFABE1BBE}"/>
                </a:ext>
              </a:extLst>
            </p:cNvPr>
            <p:cNvSpPr/>
            <p:nvPr/>
          </p:nvSpPr>
          <p:spPr>
            <a:xfrm>
              <a:off x="4844345" y="1361154"/>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43" name="Oval 42">
              <a:extLst>
                <a:ext uri="{FF2B5EF4-FFF2-40B4-BE49-F238E27FC236}">
                  <a16:creationId xmlns:a16="http://schemas.microsoft.com/office/drawing/2014/main" id="{0CA673B6-4C34-819C-D2D7-760C93359066}"/>
                </a:ext>
              </a:extLst>
            </p:cNvPr>
            <p:cNvSpPr/>
            <p:nvPr/>
          </p:nvSpPr>
          <p:spPr>
            <a:xfrm>
              <a:off x="4787719" y="2059039"/>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4" name="Oval 43">
              <a:extLst>
                <a:ext uri="{FF2B5EF4-FFF2-40B4-BE49-F238E27FC236}">
                  <a16:creationId xmlns:a16="http://schemas.microsoft.com/office/drawing/2014/main" id="{C939F6F1-5C59-6613-79CA-69EDB2B9ED1E}"/>
                </a:ext>
              </a:extLst>
            </p:cNvPr>
            <p:cNvSpPr/>
            <p:nvPr/>
          </p:nvSpPr>
          <p:spPr>
            <a:xfrm>
              <a:off x="4813226" y="1881541"/>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5" name="Oval 44">
              <a:extLst>
                <a:ext uri="{FF2B5EF4-FFF2-40B4-BE49-F238E27FC236}">
                  <a16:creationId xmlns:a16="http://schemas.microsoft.com/office/drawing/2014/main" id="{5AF0D160-7166-5ABD-EBCB-00EE93B11470}"/>
                </a:ext>
              </a:extLst>
            </p:cNvPr>
            <p:cNvSpPr/>
            <p:nvPr/>
          </p:nvSpPr>
          <p:spPr>
            <a:xfrm>
              <a:off x="4619322" y="1983854"/>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6" name="Oval 45">
              <a:extLst>
                <a:ext uri="{FF2B5EF4-FFF2-40B4-BE49-F238E27FC236}">
                  <a16:creationId xmlns:a16="http://schemas.microsoft.com/office/drawing/2014/main" id="{54359BB2-999E-5196-E354-49E737472463}"/>
                </a:ext>
              </a:extLst>
            </p:cNvPr>
            <p:cNvSpPr/>
            <p:nvPr/>
          </p:nvSpPr>
          <p:spPr>
            <a:xfrm>
              <a:off x="4837034" y="2251332"/>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7" name="Oval 46">
              <a:extLst>
                <a:ext uri="{FF2B5EF4-FFF2-40B4-BE49-F238E27FC236}">
                  <a16:creationId xmlns:a16="http://schemas.microsoft.com/office/drawing/2014/main" id="{7A3E2961-96B6-F26E-D91A-BD909608EB68}"/>
                </a:ext>
              </a:extLst>
            </p:cNvPr>
            <p:cNvSpPr/>
            <p:nvPr/>
          </p:nvSpPr>
          <p:spPr>
            <a:xfrm>
              <a:off x="4619322" y="2181508"/>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8" name="Oval 47">
              <a:extLst>
                <a:ext uri="{FF2B5EF4-FFF2-40B4-BE49-F238E27FC236}">
                  <a16:creationId xmlns:a16="http://schemas.microsoft.com/office/drawing/2014/main" id="{E5D7E371-9595-E5AB-4EAF-B65A105002C0}"/>
                </a:ext>
              </a:extLst>
            </p:cNvPr>
            <p:cNvSpPr/>
            <p:nvPr/>
          </p:nvSpPr>
          <p:spPr>
            <a:xfrm>
              <a:off x="5489166" y="2172809"/>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Google Shape;173;p30">
              <a:extLst>
                <a:ext uri="{FF2B5EF4-FFF2-40B4-BE49-F238E27FC236}">
                  <a16:creationId xmlns:a16="http://schemas.microsoft.com/office/drawing/2014/main" id="{6F5EC97C-F6F8-AAC0-51D0-52273F9197B5}"/>
                </a:ext>
              </a:extLst>
            </p:cNvPr>
            <p:cNvSpPr txBox="1">
              <a:spLocks/>
            </p:cNvSpPr>
            <p:nvPr/>
          </p:nvSpPr>
          <p:spPr>
            <a:xfrm>
              <a:off x="4506112" y="896469"/>
              <a:ext cx="1296264" cy="3372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a:solidFill>
                    <a:schemeClr val="bg1"/>
                  </a:solidFill>
                </a:rPr>
                <a:t>K-Means</a:t>
              </a:r>
              <a:endParaRPr lang="en-US" sz="1200">
                <a:solidFill>
                  <a:schemeClr val="bg1"/>
                </a:solidFill>
              </a:endParaRPr>
            </a:p>
          </p:txBody>
        </p:sp>
        <p:cxnSp>
          <p:nvCxnSpPr>
            <p:cNvPr id="51" name="Straight Arrow Connector 50">
              <a:extLst>
                <a:ext uri="{FF2B5EF4-FFF2-40B4-BE49-F238E27FC236}">
                  <a16:creationId xmlns:a16="http://schemas.microsoft.com/office/drawing/2014/main" id="{3A8C8FFA-FD7E-5903-11DD-A7470DD4A2E0}"/>
                </a:ext>
              </a:extLst>
            </p:cNvPr>
            <p:cNvCxnSpPr>
              <a:cxnSpLocks/>
            </p:cNvCxnSpPr>
            <p:nvPr/>
          </p:nvCxnSpPr>
          <p:spPr>
            <a:xfrm flipV="1">
              <a:off x="4503069" y="1182582"/>
              <a:ext cx="3042" cy="122944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3C00D38-46CC-77C9-C74F-C1E5A2545E81}"/>
                </a:ext>
              </a:extLst>
            </p:cNvPr>
            <p:cNvCxnSpPr>
              <a:cxnSpLocks/>
            </p:cNvCxnSpPr>
            <p:nvPr/>
          </p:nvCxnSpPr>
          <p:spPr>
            <a:xfrm>
              <a:off x="4497476" y="2403151"/>
              <a:ext cx="1296264" cy="97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96E9949-D382-5A13-F294-CC2C717A7471}"/>
                </a:ext>
              </a:extLst>
            </p:cNvPr>
            <p:cNvSpPr/>
            <p:nvPr/>
          </p:nvSpPr>
          <p:spPr>
            <a:xfrm>
              <a:off x="4966906" y="2049880"/>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63" name="Oval 62">
              <a:extLst>
                <a:ext uri="{FF2B5EF4-FFF2-40B4-BE49-F238E27FC236}">
                  <a16:creationId xmlns:a16="http://schemas.microsoft.com/office/drawing/2014/main" id="{1E096B04-3D48-6BDF-6EF1-3CA8C568AF03}"/>
                </a:ext>
              </a:extLst>
            </p:cNvPr>
            <p:cNvSpPr/>
            <p:nvPr/>
          </p:nvSpPr>
          <p:spPr>
            <a:xfrm>
              <a:off x="4635780" y="1782530"/>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cxnSp>
          <p:nvCxnSpPr>
            <p:cNvPr id="129" name="Straight Connector 128">
              <a:extLst>
                <a:ext uri="{FF2B5EF4-FFF2-40B4-BE49-F238E27FC236}">
                  <a16:creationId xmlns:a16="http://schemas.microsoft.com/office/drawing/2014/main" id="{BACEFE2B-B446-EDF6-CBEF-D2C523D4330A}"/>
                </a:ext>
              </a:extLst>
            </p:cNvPr>
            <p:cNvCxnSpPr>
              <a:cxnSpLocks/>
            </p:cNvCxnSpPr>
            <p:nvPr/>
          </p:nvCxnSpPr>
          <p:spPr>
            <a:xfrm>
              <a:off x="4436872" y="926146"/>
              <a:ext cx="0" cy="1577340"/>
            </a:xfrm>
            <a:prstGeom prst="line">
              <a:avLst/>
            </a:prstGeom>
            <a:ln w="19050">
              <a:solidFill>
                <a:srgbClr val="BCBCBC"/>
              </a:solidFill>
            </a:ln>
          </p:spPr>
          <p:style>
            <a:lnRef idx="1">
              <a:schemeClr val="accent1"/>
            </a:lnRef>
            <a:fillRef idx="0">
              <a:schemeClr val="accent1"/>
            </a:fillRef>
            <a:effectRef idx="0">
              <a:schemeClr val="accent1"/>
            </a:effectRef>
            <a:fontRef idx="minor">
              <a:schemeClr val="tx1"/>
            </a:fontRef>
          </p:style>
        </p:cxnSp>
        <p:sp>
          <p:nvSpPr>
            <p:cNvPr id="134" name="Google Shape;173;p30">
              <a:extLst>
                <a:ext uri="{FF2B5EF4-FFF2-40B4-BE49-F238E27FC236}">
                  <a16:creationId xmlns:a16="http://schemas.microsoft.com/office/drawing/2014/main" id="{68682838-3950-81AC-97A2-AAC4D10B49F0}"/>
                </a:ext>
              </a:extLst>
            </p:cNvPr>
            <p:cNvSpPr txBox="1">
              <a:spLocks/>
            </p:cNvSpPr>
            <p:nvPr/>
          </p:nvSpPr>
          <p:spPr>
            <a:xfrm>
              <a:off x="3246556" y="896235"/>
              <a:ext cx="1196016" cy="563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a:solidFill>
                    <a:schemeClr val="bg1"/>
                  </a:solidFill>
                </a:rPr>
                <a:t>Label Encoding</a:t>
              </a:r>
              <a:endParaRPr lang="en-US" sz="1200">
                <a:solidFill>
                  <a:schemeClr val="bg1"/>
                </a:solidFill>
              </a:endParaRPr>
            </a:p>
          </p:txBody>
        </p:sp>
        <p:pic>
          <p:nvPicPr>
            <p:cNvPr id="136" name="Graphic 135" descr="Packing Box Open with solid fill">
              <a:extLst>
                <a:ext uri="{FF2B5EF4-FFF2-40B4-BE49-F238E27FC236}">
                  <a16:creationId xmlns:a16="http://schemas.microsoft.com/office/drawing/2014/main" id="{73238CFA-4AA2-F25F-A59D-4225ED94D7D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41104" y="1444731"/>
              <a:ext cx="433120" cy="433120"/>
            </a:xfrm>
            <a:prstGeom prst="rect">
              <a:avLst/>
            </a:prstGeom>
          </p:spPr>
        </p:pic>
        <p:pic>
          <p:nvPicPr>
            <p:cNvPr id="138" name="Graphic 137" descr="Abacus with solid fill">
              <a:extLst>
                <a:ext uri="{FF2B5EF4-FFF2-40B4-BE49-F238E27FC236}">
                  <a16:creationId xmlns:a16="http://schemas.microsoft.com/office/drawing/2014/main" id="{519BA69F-70A2-BED2-73B2-E77BABAA7D1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5999" y="2037572"/>
              <a:ext cx="451903" cy="451903"/>
            </a:xfrm>
            <a:prstGeom prst="rect">
              <a:avLst/>
            </a:prstGeom>
          </p:spPr>
        </p:pic>
        <p:sp>
          <p:nvSpPr>
            <p:cNvPr id="142" name="Google Shape;180;p30">
              <a:extLst>
                <a:ext uri="{FF2B5EF4-FFF2-40B4-BE49-F238E27FC236}">
                  <a16:creationId xmlns:a16="http://schemas.microsoft.com/office/drawing/2014/main" id="{7B9B690C-71E2-ECDA-06A4-947E01101E8B}"/>
                </a:ext>
              </a:extLst>
            </p:cNvPr>
            <p:cNvSpPr txBox="1">
              <a:spLocks/>
            </p:cNvSpPr>
            <p:nvPr/>
          </p:nvSpPr>
          <p:spPr>
            <a:xfrm>
              <a:off x="3532557" y="1569299"/>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Categorical</a:t>
              </a:r>
            </a:p>
          </p:txBody>
        </p:sp>
        <p:sp>
          <p:nvSpPr>
            <p:cNvPr id="143" name="Google Shape;180;p30">
              <a:extLst>
                <a:ext uri="{FF2B5EF4-FFF2-40B4-BE49-F238E27FC236}">
                  <a16:creationId xmlns:a16="http://schemas.microsoft.com/office/drawing/2014/main" id="{3406FB73-D274-D93F-0F08-BA86EADC4CF7}"/>
                </a:ext>
              </a:extLst>
            </p:cNvPr>
            <p:cNvSpPr txBox="1">
              <a:spLocks/>
            </p:cNvSpPr>
            <p:nvPr/>
          </p:nvSpPr>
          <p:spPr>
            <a:xfrm>
              <a:off x="3203216" y="2163375"/>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Numerical</a:t>
              </a:r>
            </a:p>
          </p:txBody>
        </p:sp>
        <p:sp>
          <p:nvSpPr>
            <p:cNvPr id="144" name="Arrow: Right 143">
              <a:extLst>
                <a:ext uri="{FF2B5EF4-FFF2-40B4-BE49-F238E27FC236}">
                  <a16:creationId xmlns:a16="http://schemas.microsoft.com/office/drawing/2014/main" id="{06196AA3-9129-15FD-81D1-997FE5A79EAA}"/>
                </a:ext>
              </a:extLst>
            </p:cNvPr>
            <p:cNvSpPr/>
            <p:nvPr/>
          </p:nvSpPr>
          <p:spPr>
            <a:xfrm rot="1918332">
              <a:off x="3571762" y="1861900"/>
              <a:ext cx="528250" cy="138091"/>
            </a:xfrm>
            <a:prstGeom prst="rightArrow">
              <a:avLst/>
            </a:prstGeom>
            <a:solidFill>
              <a:srgbClr val="BCBCB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grpSp>
      <p:sp>
        <p:nvSpPr>
          <p:cNvPr id="10" name="Rounded Rectangle 4">
            <a:extLst>
              <a:ext uri="{FF2B5EF4-FFF2-40B4-BE49-F238E27FC236}">
                <a16:creationId xmlns:a16="http://schemas.microsoft.com/office/drawing/2014/main" id="{3DF9D7A8-D5A2-6C66-E049-53720FB9E008}"/>
              </a:ext>
            </a:extLst>
          </p:cNvPr>
          <p:cNvSpPr/>
          <p:nvPr/>
        </p:nvSpPr>
        <p:spPr>
          <a:xfrm>
            <a:off x="6027420" y="2877911"/>
            <a:ext cx="2775842"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Packing Box Open with solid fill">
            <a:extLst>
              <a:ext uri="{FF2B5EF4-FFF2-40B4-BE49-F238E27FC236}">
                <a16:creationId xmlns:a16="http://schemas.microsoft.com/office/drawing/2014/main" id="{5E61C9EF-DDA7-B569-171B-5B39D8ABD76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32566" y="3464005"/>
            <a:ext cx="433120" cy="433120"/>
          </a:xfrm>
          <a:prstGeom prst="rect">
            <a:avLst/>
          </a:prstGeom>
        </p:spPr>
      </p:pic>
      <p:sp>
        <p:nvSpPr>
          <p:cNvPr id="20" name="Google Shape;173;p30">
            <a:extLst>
              <a:ext uri="{FF2B5EF4-FFF2-40B4-BE49-F238E27FC236}">
                <a16:creationId xmlns:a16="http://schemas.microsoft.com/office/drawing/2014/main" id="{3344FC7D-AB77-F1F7-6629-84488581DED7}"/>
              </a:ext>
            </a:extLst>
          </p:cNvPr>
          <p:cNvSpPr txBox="1">
            <a:spLocks/>
          </p:cNvSpPr>
          <p:nvPr/>
        </p:nvSpPr>
        <p:spPr>
          <a:xfrm>
            <a:off x="6046445" y="2851938"/>
            <a:ext cx="1196016" cy="563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a:solidFill>
                  <a:schemeClr val="bg1"/>
                </a:solidFill>
              </a:rPr>
              <a:t>One-Hot Encoding</a:t>
            </a:r>
            <a:endParaRPr lang="en-US" sz="1200">
              <a:solidFill>
                <a:schemeClr val="bg1"/>
              </a:solidFill>
            </a:endParaRPr>
          </a:p>
        </p:txBody>
      </p:sp>
      <p:sp>
        <p:nvSpPr>
          <p:cNvPr id="42" name="Google Shape;178;p30">
            <a:extLst>
              <a:ext uri="{FF2B5EF4-FFF2-40B4-BE49-F238E27FC236}">
                <a16:creationId xmlns:a16="http://schemas.microsoft.com/office/drawing/2014/main" id="{A895791D-4315-7F9C-AC69-2CA5E4B36BEA}"/>
              </a:ext>
            </a:extLst>
          </p:cNvPr>
          <p:cNvSpPr txBox="1">
            <a:spLocks/>
          </p:cNvSpPr>
          <p:nvPr/>
        </p:nvSpPr>
        <p:spPr>
          <a:xfrm>
            <a:off x="6084581" y="4082815"/>
            <a:ext cx="337400" cy="452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pPr algn="ctr"/>
            <a:r>
              <a:rPr lang="en" sz="2400">
                <a:solidFill>
                  <a:srgbClr val="BCB441"/>
                </a:solidFill>
              </a:rPr>
              <a:t>0</a:t>
            </a:r>
            <a:endParaRPr lang="en-US" sz="2400">
              <a:solidFill>
                <a:srgbClr val="BCB441"/>
              </a:solidFill>
            </a:endParaRPr>
          </a:p>
        </p:txBody>
      </p:sp>
      <p:sp>
        <p:nvSpPr>
          <p:cNvPr id="50" name="Google Shape;178;p30">
            <a:extLst>
              <a:ext uri="{FF2B5EF4-FFF2-40B4-BE49-F238E27FC236}">
                <a16:creationId xmlns:a16="http://schemas.microsoft.com/office/drawing/2014/main" id="{3D19336C-3A96-4E62-0358-20784D4C3F4C}"/>
              </a:ext>
            </a:extLst>
          </p:cNvPr>
          <p:cNvSpPr txBox="1">
            <a:spLocks/>
          </p:cNvSpPr>
          <p:nvPr/>
        </p:nvSpPr>
        <p:spPr>
          <a:xfrm>
            <a:off x="6917175" y="4104741"/>
            <a:ext cx="356417" cy="452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pPr algn="ctr"/>
            <a:r>
              <a:rPr lang="en" sz="2400">
                <a:solidFill>
                  <a:srgbClr val="BCB441"/>
                </a:solidFill>
              </a:rPr>
              <a:t>1</a:t>
            </a:r>
            <a:endParaRPr lang="en-US" sz="2400">
              <a:solidFill>
                <a:srgbClr val="BCB441"/>
              </a:solidFill>
            </a:endParaRPr>
          </a:p>
        </p:txBody>
      </p:sp>
      <p:sp>
        <p:nvSpPr>
          <p:cNvPr id="52" name="Google Shape;180;p30">
            <a:extLst>
              <a:ext uri="{FF2B5EF4-FFF2-40B4-BE49-F238E27FC236}">
                <a16:creationId xmlns:a16="http://schemas.microsoft.com/office/drawing/2014/main" id="{28B929D0-B8FE-62EA-D69C-8BEA6D956E39}"/>
              </a:ext>
            </a:extLst>
          </p:cNvPr>
          <p:cNvSpPr txBox="1">
            <a:spLocks/>
          </p:cNvSpPr>
          <p:nvPr/>
        </p:nvSpPr>
        <p:spPr>
          <a:xfrm>
            <a:off x="6185594" y="3833644"/>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Categorical</a:t>
            </a:r>
          </a:p>
        </p:txBody>
      </p:sp>
      <p:sp>
        <p:nvSpPr>
          <p:cNvPr id="53" name="Google Shape;180;p30">
            <a:extLst>
              <a:ext uri="{FF2B5EF4-FFF2-40B4-BE49-F238E27FC236}">
                <a16:creationId xmlns:a16="http://schemas.microsoft.com/office/drawing/2014/main" id="{16BD110E-7D04-FD44-72C4-4F31122C611A}"/>
              </a:ext>
            </a:extLst>
          </p:cNvPr>
          <p:cNvSpPr txBox="1">
            <a:spLocks/>
          </p:cNvSpPr>
          <p:nvPr/>
        </p:nvSpPr>
        <p:spPr>
          <a:xfrm>
            <a:off x="6203929" y="4460573"/>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Binary</a:t>
            </a:r>
          </a:p>
        </p:txBody>
      </p:sp>
      <p:sp>
        <p:nvSpPr>
          <p:cNvPr id="54" name="Arrow: Right 53">
            <a:extLst>
              <a:ext uri="{FF2B5EF4-FFF2-40B4-BE49-F238E27FC236}">
                <a16:creationId xmlns:a16="http://schemas.microsoft.com/office/drawing/2014/main" id="{0C8257BD-E287-313B-441A-592B1DCA0A85}"/>
              </a:ext>
            </a:extLst>
          </p:cNvPr>
          <p:cNvSpPr/>
          <p:nvPr/>
        </p:nvSpPr>
        <p:spPr>
          <a:xfrm rot="8190558">
            <a:off x="6305164" y="4105348"/>
            <a:ext cx="314852" cy="109529"/>
          </a:xfrm>
          <a:prstGeom prst="rightArrow">
            <a:avLst/>
          </a:prstGeom>
          <a:solidFill>
            <a:srgbClr val="BCBCB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56" name="Arrow: Right 55">
            <a:extLst>
              <a:ext uri="{FF2B5EF4-FFF2-40B4-BE49-F238E27FC236}">
                <a16:creationId xmlns:a16="http://schemas.microsoft.com/office/drawing/2014/main" id="{2CFD8D04-883F-7395-370C-C89D373978A1}"/>
              </a:ext>
            </a:extLst>
          </p:cNvPr>
          <p:cNvSpPr/>
          <p:nvPr/>
        </p:nvSpPr>
        <p:spPr>
          <a:xfrm rot="2914565">
            <a:off x="6711305" y="4116407"/>
            <a:ext cx="314852" cy="109529"/>
          </a:xfrm>
          <a:prstGeom prst="rightArrow">
            <a:avLst/>
          </a:prstGeom>
          <a:solidFill>
            <a:srgbClr val="BCBCB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 name="Arrow: Right 1">
            <a:extLst>
              <a:ext uri="{FF2B5EF4-FFF2-40B4-BE49-F238E27FC236}">
                <a16:creationId xmlns:a16="http://schemas.microsoft.com/office/drawing/2014/main" id="{04EC6B02-EDA7-536D-FE3C-9E188C8C3303}"/>
              </a:ext>
            </a:extLst>
          </p:cNvPr>
          <p:cNvSpPr/>
          <p:nvPr/>
        </p:nvSpPr>
        <p:spPr>
          <a:xfrm>
            <a:off x="3056273" y="4353105"/>
            <a:ext cx="3140489" cy="301363"/>
          </a:xfrm>
          <a:prstGeom prst="rightArrow">
            <a:avLst/>
          </a:prstGeom>
          <a:solidFill>
            <a:schemeClr val="tx1"/>
          </a:solidFill>
          <a:ln>
            <a:solidFill>
              <a:srgbClr val="BCBCBC"/>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graphicFrame>
        <p:nvGraphicFramePr>
          <p:cNvPr id="201" name="Google Shape;556;p36">
            <a:extLst>
              <a:ext uri="{FF2B5EF4-FFF2-40B4-BE49-F238E27FC236}">
                <a16:creationId xmlns:a16="http://schemas.microsoft.com/office/drawing/2014/main" id="{FCF9EBF3-250D-5C34-5ED9-2F43EC3DC0C5}"/>
              </a:ext>
            </a:extLst>
          </p:cNvPr>
          <p:cNvGraphicFramePr/>
          <p:nvPr>
            <p:extLst>
              <p:ext uri="{D42A27DB-BD31-4B8C-83A1-F6EECF244321}">
                <p14:modId xmlns:p14="http://schemas.microsoft.com/office/powerpoint/2010/main" val="4179569334"/>
              </p:ext>
            </p:extLst>
          </p:nvPr>
        </p:nvGraphicFramePr>
        <p:xfrm>
          <a:off x="7205980" y="2985365"/>
          <a:ext cx="322424" cy="1621957"/>
        </p:xfrm>
        <a:graphic>
          <a:graphicData uri="http://schemas.openxmlformats.org/drawingml/2006/table">
            <a:tbl>
              <a:tblPr>
                <a:noFill/>
                <a:tableStyleId>{7FE2E97A-BCF0-4480-A4DF-CAE78076BBC9}</a:tableStyleId>
              </a:tblPr>
              <a:tblGrid>
                <a:gridCol w="322424">
                  <a:extLst>
                    <a:ext uri="{9D8B030D-6E8A-4147-A177-3AD203B41FA5}">
                      <a16:colId xmlns:a16="http://schemas.microsoft.com/office/drawing/2014/main" val="20000"/>
                    </a:ext>
                  </a:extLst>
                </a:gridCol>
              </a:tblGrid>
              <a:tr h="387547">
                <a:tc>
                  <a:txBody>
                    <a:bodyPr/>
                    <a:lstStyle/>
                    <a:p>
                      <a:pPr marL="0" lvl="0" indent="0" algn="l" rtl="0">
                        <a:spcBef>
                          <a:spcPts val="0"/>
                        </a:spcBef>
                        <a:spcAft>
                          <a:spcPts val="0"/>
                        </a:spcAft>
                        <a:buNone/>
                      </a:pPr>
                      <a:endParaRPr sz="1000">
                        <a:solidFill>
                          <a:schemeClr val="bg1"/>
                        </a:solidFill>
                        <a:latin typeface="Ubuntu Light"/>
                        <a:ea typeface="Ubuntu Light"/>
                        <a:cs typeface="Ubuntu Light"/>
                        <a:sym typeface="Ubuntu Light"/>
                      </a:endParaRPr>
                    </a:p>
                  </a:txBody>
                  <a:tcPr marL="91425" marR="91425" marT="68575" marB="68575" anchor="ctr">
                    <a:lnL w="9525" cap="flat" cmpd="sng">
                      <a:noFill/>
                      <a:prstDash val="solid"/>
                      <a:round/>
                      <a:headEnd type="none" w="sm" len="sm"/>
                      <a:tailEnd type="none" w="sm" len="sm"/>
                    </a:lnL>
                    <a:lnR w="28575" cap="flat" cmpd="sng" algn="ctr">
                      <a:solidFill>
                        <a:srgbClr val="BCB441"/>
                      </a:solidFill>
                      <a:prstDash val="solid"/>
                      <a:round/>
                      <a:headEnd type="none" w="med" len="med"/>
                      <a:tailEnd type="none" w="med" len="med"/>
                    </a:lnR>
                    <a:lnT w="9525" cap="flat" cmpd="sng">
                      <a:noFill/>
                      <a:prstDash val="solid"/>
                      <a:round/>
                      <a:headEnd type="none" w="sm" len="sm"/>
                      <a:tailEnd type="none" w="sm" len="sm"/>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87547">
                <a:tc>
                  <a:txBody>
                    <a:bodyPr/>
                    <a:lstStyle/>
                    <a:p>
                      <a:pPr marL="0" lvl="0" indent="0" algn="ctr" rtl="0">
                        <a:spcBef>
                          <a:spcPts val="0"/>
                        </a:spcBef>
                        <a:spcAft>
                          <a:spcPts val="0"/>
                        </a:spcAft>
                        <a:buNone/>
                      </a:pPr>
                      <a:r>
                        <a:rPr lang="en-PH" sz="1800" b="1">
                          <a:solidFill>
                            <a:schemeClr val="bg1"/>
                          </a:solidFill>
                          <a:latin typeface="Krub" panose="00000500000000000000" pitchFamily="2" charset="-34"/>
                          <a:ea typeface="Lobster Two"/>
                          <a:cs typeface="Krub" panose="00000500000000000000" pitchFamily="2" charset="-34"/>
                          <a:sym typeface="Lobster Two"/>
                        </a:rPr>
                        <a:t>A</a:t>
                      </a:r>
                      <a:endParaRPr sz="1800" b="1">
                        <a:solidFill>
                          <a:schemeClr val="bg1"/>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9525" cap="flat" cmpd="sng">
                      <a:noFill/>
                      <a:prstDash val="solid"/>
                      <a:round/>
                      <a:headEnd type="none" w="sm" len="sm"/>
                      <a:tailEnd type="none" w="sm" len="sm"/>
                    </a:lnL>
                    <a:lnR w="28575" cap="flat" cmpd="sng" algn="ctr">
                      <a:solidFill>
                        <a:srgbClr val="BCB441"/>
                      </a:solidFill>
                      <a:prstDash val="solid"/>
                      <a:round/>
                      <a:headEnd type="none" w="med" len="med"/>
                      <a:tailEnd type="none" w="med" len="med"/>
                    </a:lnR>
                    <a:lnT w="3175"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87547">
                <a:tc>
                  <a:txBody>
                    <a:bodyPr/>
                    <a:lstStyle/>
                    <a:p>
                      <a:pPr marL="0" lvl="0" indent="0" algn="ctr" rtl="0">
                        <a:spcBef>
                          <a:spcPts val="0"/>
                        </a:spcBef>
                        <a:spcAft>
                          <a:spcPts val="0"/>
                        </a:spcAft>
                        <a:buNone/>
                      </a:pPr>
                      <a:r>
                        <a:rPr lang="en-PH" sz="1800" b="1">
                          <a:solidFill>
                            <a:schemeClr val="bg1"/>
                          </a:solidFill>
                          <a:latin typeface="Krub" panose="00000500000000000000" pitchFamily="2" charset="-34"/>
                          <a:ea typeface="Lobster Two"/>
                          <a:cs typeface="Krub" panose="00000500000000000000" pitchFamily="2" charset="-34"/>
                          <a:sym typeface="Lobster Two"/>
                        </a:rPr>
                        <a:t>B</a:t>
                      </a:r>
                      <a:endParaRPr sz="1800" b="1">
                        <a:solidFill>
                          <a:schemeClr val="bg1"/>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9525" cap="flat" cmpd="sng">
                      <a:noFill/>
                      <a:prstDash val="solid"/>
                      <a:round/>
                      <a:headEnd type="none" w="sm" len="sm"/>
                      <a:tailEnd type="none" w="sm" len="sm"/>
                    </a:lnL>
                    <a:lnR w="28575" cap="flat" cmpd="sng" algn="ctr">
                      <a:solidFill>
                        <a:srgbClr val="BCB44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87547">
                <a:tc>
                  <a:txBody>
                    <a:bodyPr/>
                    <a:lstStyle/>
                    <a:p>
                      <a:pPr marL="0" lvl="0" indent="0" algn="ctr" rtl="0">
                        <a:spcBef>
                          <a:spcPts val="0"/>
                        </a:spcBef>
                        <a:spcAft>
                          <a:spcPts val="0"/>
                        </a:spcAft>
                        <a:buNone/>
                      </a:pPr>
                      <a:r>
                        <a:rPr lang="en-PH" sz="1800" b="1">
                          <a:solidFill>
                            <a:schemeClr val="bg1"/>
                          </a:solidFill>
                          <a:latin typeface="Krub" panose="00000500000000000000" pitchFamily="2" charset="-34"/>
                          <a:ea typeface="Lobster Two"/>
                          <a:cs typeface="Krub" panose="00000500000000000000" pitchFamily="2" charset="-34"/>
                          <a:sym typeface="Lobster Two"/>
                        </a:rPr>
                        <a:t>C</a:t>
                      </a:r>
                      <a:endParaRPr sz="1800" b="1">
                        <a:solidFill>
                          <a:schemeClr val="bg1"/>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9525" cap="flat" cmpd="sng">
                      <a:noFill/>
                      <a:prstDash val="solid"/>
                      <a:round/>
                      <a:headEnd type="none" w="sm" len="sm"/>
                      <a:tailEnd type="none" w="sm" len="sm"/>
                    </a:lnL>
                    <a:lnR w="28575" cap="flat" cmpd="sng" algn="ctr">
                      <a:solidFill>
                        <a:srgbClr val="BCB44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pic>
        <p:nvPicPr>
          <p:cNvPr id="206" name="Graphic 205" descr="Box with solid fill">
            <a:extLst>
              <a:ext uri="{FF2B5EF4-FFF2-40B4-BE49-F238E27FC236}">
                <a16:creationId xmlns:a16="http://schemas.microsoft.com/office/drawing/2014/main" id="{5E87AD9B-6F76-AE29-FB41-4E222E712CC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186380" y="3007037"/>
            <a:ext cx="315171" cy="315171"/>
          </a:xfrm>
          <a:prstGeom prst="rect">
            <a:avLst/>
          </a:prstGeom>
        </p:spPr>
      </p:pic>
      <p:graphicFrame>
        <p:nvGraphicFramePr>
          <p:cNvPr id="209" name="Google Shape;556;p36">
            <a:extLst>
              <a:ext uri="{FF2B5EF4-FFF2-40B4-BE49-F238E27FC236}">
                <a16:creationId xmlns:a16="http://schemas.microsoft.com/office/drawing/2014/main" id="{8F40645B-B133-7615-28B4-2AB3948B13BA}"/>
              </a:ext>
            </a:extLst>
          </p:cNvPr>
          <p:cNvGraphicFramePr/>
          <p:nvPr>
            <p:extLst>
              <p:ext uri="{D42A27DB-BD31-4B8C-83A1-F6EECF244321}">
                <p14:modId xmlns:p14="http://schemas.microsoft.com/office/powerpoint/2010/main" val="1070362799"/>
              </p:ext>
            </p:extLst>
          </p:nvPr>
        </p:nvGraphicFramePr>
        <p:xfrm>
          <a:off x="7703980" y="3038072"/>
          <a:ext cx="1014581" cy="1540468"/>
        </p:xfrm>
        <a:graphic>
          <a:graphicData uri="http://schemas.openxmlformats.org/drawingml/2006/table">
            <a:tbl>
              <a:tblPr>
                <a:noFill/>
                <a:tableStyleId>{7FE2E97A-BCF0-4480-A4DF-CAE78076BBC9}</a:tableStyleId>
              </a:tblPr>
              <a:tblGrid>
                <a:gridCol w="382875">
                  <a:extLst>
                    <a:ext uri="{9D8B030D-6E8A-4147-A177-3AD203B41FA5}">
                      <a16:colId xmlns:a16="http://schemas.microsoft.com/office/drawing/2014/main" val="20000"/>
                    </a:ext>
                  </a:extLst>
                </a:gridCol>
                <a:gridCol w="315853">
                  <a:extLst>
                    <a:ext uri="{9D8B030D-6E8A-4147-A177-3AD203B41FA5}">
                      <a16:colId xmlns:a16="http://schemas.microsoft.com/office/drawing/2014/main" val="3310172610"/>
                    </a:ext>
                  </a:extLst>
                </a:gridCol>
                <a:gridCol w="315853">
                  <a:extLst>
                    <a:ext uri="{9D8B030D-6E8A-4147-A177-3AD203B41FA5}">
                      <a16:colId xmlns:a16="http://schemas.microsoft.com/office/drawing/2014/main" val="3229670251"/>
                    </a:ext>
                  </a:extLst>
                </a:gridCol>
              </a:tblGrid>
              <a:tr h="37782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PH" sz="1400" b="1">
                          <a:solidFill>
                            <a:schemeClr val="accent2"/>
                          </a:solidFill>
                          <a:latin typeface="Krub" panose="00000500000000000000" pitchFamily="2" charset="-34"/>
                          <a:ea typeface="Lobster Two"/>
                          <a:cs typeface="Krub" panose="00000500000000000000" pitchFamily="2" charset="-34"/>
                          <a:sym typeface="Lobster Two"/>
                        </a:rPr>
                        <a:t>A</a:t>
                      </a:r>
                    </a:p>
                  </a:txBody>
                  <a:tcPr marL="91425" marR="91425" marT="68575" marB="68575" anchor="ctr">
                    <a:lnL w="19050" cap="flat" cmpd="sng" algn="ctr">
                      <a:solidFill>
                        <a:schemeClr val="accent2"/>
                      </a:solidFill>
                      <a:prstDash val="solid"/>
                      <a:round/>
                      <a:headEnd type="none" w="med" len="med"/>
                      <a:tailEnd type="none" w="med" len="med"/>
                    </a:lnL>
                    <a:lnR w="12700" cap="flat" cmpd="sng" algn="ctr">
                      <a:solidFill>
                        <a:srgbClr val="BCBCBC"/>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rgbClr val="BC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PH" sz="1400" b="1">
                          <a:solidFill>
                            <a:schemeClr val="accent2"/>
                          </a:solidFill>
                          <a:latin typeface="Krub" panose="00000500000000000000" pitchFamily="2" charset="-34"/>
                          <a:ea typeface="Ubuntu Light"/>
                          <a:cs typeface="Krub" panose="00000500000000000000" pitchFamily="2" charset="-34"/>
                          <a:sym typeface="Ubuntu Light"/>
                        </a:rPr>
                        <a:t>B</a:t>
                      </a:r>
                      <a:endParaRPr sz="1400" b="1">
                        <a:solidFill>
                          <a:schemeClr val="accent2"/>
                        </a:solidFill>
                        <a:latin typeface="Krub" panose="00000500000000000000" pitchFamily="2" charset="-34"/>
                        <a:ea typeface="Ubuntu Light"/>
                        <a:cs typeface="Krub" panose="00000500000000000000" pitchFamily="2" charset="-34"/>
                        <a:sym typeface="Ubuntu Light"/>
                      </a:endParaRPr>
                    </a:p>
                  </a:txBody>
                  <a:tcPr marL="91425" marR="91425" marT="68575" marB="68575" anchor="ctr">
                    <a:lnL w="12700" cap="flat" cmpd="sng" algn="ctr">
                      <a:solidFill>
                        <a:srgbClr val="BCBCBC"/>
                      </a:solidFill>
                      <a:prstDash val="solid"/>
                      <a:round/>
                      <a:headEnd type="none" w="med" len="med"/>
                      <a:tailEnd type="none" w="med" len="med"/>
                    </a:lnL>
                    <a:lnR w="12700" cap="flat" cmpd="sng" algn="ctr">
                      <a:solidFill>
                        <a:srgbClr val="BCBCBC"/>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rgbClr val="BCBCBC"/>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l" rtl="0">
                        <a:spcBef>
                          <a:spcPts val="0"/>
                        </a:spcBef>
                        <a:spcAft>
                          <a:spcPts val="0"/>
                        </a:spcAft>
                        <a:buNone/>
                      </a:pPr>
                      <a:r>
                        <a:rPr lang="en-PH" sz="1400" b="1">
                          <a:solidFill>
                            <a:schemeClr val="accent2"/>
                          </a:solidFill>
                          <a:latin typeface="Krub" panose="00000500000000000000" pitchFamily="2" charset="-34"/>
                          <a:ea typeface="Ubuntu Light"/>
                          <a:cs typeface="Krub" panose="00000500000000000000" pitchFamily="2" charset="-34"/>
                          <a:sym typeface="Ubuntu Light"/>
                        </a:rPr>
                        <a:t>C</a:t>
                      </a:r>
                      <a:endParaRPr sz="1400" b="1">
                        <a:solidFill>
                          <a:schemeClr val="accent2"/>
                        </a:solidFill>
                        <a:latin typeface="Krub" panose="00000500000000000000" pitchFamily="2" charset="-34"/>
                        <a:ea typeface="Ubuntu Light"/>
                        <a:cs typeface="Krub" panose="00000500000000000000" pitchFamily="2" charset="-34"/>
                        <a:sym typeface="Ubuntu Light"/>
                      </a:endParaRPr>
                    </a:p>
                  </a:txBody>
                  <a:tcPr marL="91425" marR="91425" marT="68575" marB="68575" anchor="ctr">
                    <a:lnL w="12700" cap="flat" cmpd="sng" algn="ctr">
                      <a:solidFill>
                        <a:srgbClr val="BCBCBC"/>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rgbClr val="BCBCBC"/>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87547">
                <a:tc>
                  <a:txBody>
                    <a:bodyPr/>
                    <a:lstStyle/>
                    <a:p>
                      <a:pPr marL="0" lvl="0" indent="0" algn="ctr" rtl="0">
                        <a:spcBef>
                          <a:spcPts val="0"/>
                        </a:spcBef>
                        <a:spcAft>
                          <a:spcPts val="0"/>
                        </a:spcAft>
                        <a:buNone/>
                      </a:pPr>
                      <a:r>
                        <a:rPr lang="en-PH" sz="1400" b="0">
                          <a:solidFill>
                            <a:schemeClr val="accent2"/>
                          </a:solidFill>
                          <a:latin typeface="Krub" panose="00000500000000000000" pitchFamily="2" charset="-34"/>
                          <a:ea typeface="Lobster Two"/>
                          <a:cs typeface="Krub" panose="00000500000000000000" pitchFamily="2" charset="-34"/>
                          <a:sym typeface="Lobster Two"/>
                        </a:rPr>
                        <a:t>0</a:t>
                      </a:r>
                      <a:endParaRPr sz="1400" b="0">
                        <a:solidFill>
                          <a:schemeClr val="accent2"/>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19050" cap="flat" cmpd="sng" algn="ctr">
                      <a:solidFill>
                        <a:schemeClr val="accent2"/>
                      </a:solidFill>
                      <a:prstDash val="solid"/>
                      <a:round/>
                      <a:headEnd type="none" w="med" len="med"/>
                      <a:tailEnd type="none" w="med" len="med"/>
                    </a:lnL>
                    <a:lnR w="12700" cap="flat" cmpd="sng" algn="ctr">
                      <a:solidFill>
                        <a:srgbClr val="BCBCBC"/>
                      </a:solidFill>
                      <a:prstDash val="solid"/>
                      <a:round/>
                      <a:headEnd type="none" w="med" len="med"/>
                      <a:tailEnd type="none" w="med" len="med"/>
                    </a:lnR>
                    <a:lnT w="19050" cap="flat" cmpd="sng" algn="ctr">
                      <a:solidFill>
                        <a:srgbClr val="BCBCBC"/>
                      </a:solidFill>
                      <a:prstDash val="solid"/>
                      <a:round/>
                      <a:headEnd type="none" w="med" len="med"/>
                      <a:tailEnd type="none" w="med" len="med"/>
                    </a:lnT>
                    <a:lnB w="9525" cap="flat" cmpd="sng" algn="ctr">
                      <a:solidFill>
                        <a:srgbClr val="BCBCBC"/>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PH" sz="1400" b="0">
                          <a:solidFill>
                            <a:schemeClr val="accent2"/>
                          </a:solidFill>
                          <a:latin typeface="Krub" panose="00000500000000000000" pitchFamily="2" charset="-34"/>
                          <a:ea typeface="Lobster Two"/>
                          <a:cs typeface="Krub" panose="00000500000000000000" pitchFamily="2" charset="-34"/>
                          <a:sym typeface="Lobster Two"/>
                        </a:rPr>
                        <a:t>1</a:t>
                      </a:r>
                      <a:endParaRPr sz="1400" b="0">
                        <a:solidFill>
                          <a:schemeClr val="accent2"/>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12700" cap="flat" cmpd="sng" algn="ctr">
                      <a:solidFill>
                        <a:srgbClr val="BCBCBC"/>
                      </a:solidFill>
                      <a:prstDash val="solid"/>
                      <a:round/>
                      <a:headEnd type="none" w="med" len="med"/>
                      <a:tailEnd type="none" w="med" len="med"/>
                    </a:lnL>
                    <a:lnR w="12700" cap="flat" cmpd="sng" algn="ctr">
                      <a:solidFill>
                        <a:srgbClr val="BCBCBC"/>
                      </a:solidFill>
                      <a:prstDash val="solid"/>
                      <a:round/>
                      <a:headEnd type="none" w="med" len="med"/>
                      <a:tailEnd type="none" w="med" len="med"/>
                    </a:lnR>
                    <a:lnT w="19050" cap="flat" cmpd="sng" algn="ctr">
                      <a:solidFill>
                        <a:srgbClr val="BCBCBC"/>
                      </a:solidFill>
                      <a:prstDash val="solid"/>
                      <a:round/>
                      <a:headEnd type="none" w="med" len="med"/>
                      <a:tailEnd type="none" w="med" len="med"/>
                    </a:lnT>
                    <a:lnB w="9525" cap="flat" cmpd="sng" algn="ctr">
                      <a:solidFill>
                        <a:srgbClr val="BCBCBC"/>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PH" sz="1400" b="0">
                          <a:solidFill>
                            <a:schemeClr val="accent2"/>
                          </a:solidFill>
                          <a:latin typeface="Krub" panose="00000500000000000000" pitchFamily="2" charset="-34"/>
                          <a:ea typeface="Lobster Two"/>
                          <a:cs typeface="Krub" panose="00000500000000000000" pitchFamily="2" charset="-34"/>
                          <a:sym typeface="Lobster Two"/>
                        </a:rPr>
                        <a:t>0</a:t>
                      </a:r>
                      <a:endParaRPr sz="1400" b="0">
                        <a:solidFill>
                          <a:schemeClr val="accent2"/>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12700" cap="flat" cmpd="sng" algn="ctr">
                      <a:solidFill>
                        <a:srgbClr val="BCBCBC"/>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rgbClr val="BCBCBC"/>
                      </a:solidFill>
                      <a:prstDash val="solid"/>
                      <a:round/>
                      <a:headEnd type="none" w="med" len="med"/>
                      <a:tailEnd type="none" w="med" len="med"/>
                    </a:lnT>
                    <a:lnB w="9525" cap="flat" cmpd="sng" algn="ctr">
                      <a:solidFill>
                        <a:srgbClr val="BCBCBC"/>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87547">
                <a:tc>
                  <a:txBody>
                    <a:bodyPr/>
                    <a:lstStyle/>
                    <a:p>
                      <a:pPr marL="0" lvl="0" indent="0" algn="ctr" rtl="0">
                        <a:spcBef>
                          <a:spcPts val="0"/>
                        </a:spcBef>
                        <a:spcAft>
                          <a:spcPts val="0"/>
                        </a:spcAft>
                        <a:buNone/>
                      </a:pPr>
                      <a:r>
                        <a:rPr lang="en-PH" sz="1400" b="0">
                          <a:solidFill>
                            <a:schemeClr val="accent2"/>
                          </a:solidFill>
                          <a:latin typeface="Krub" panose="00000500000000000000" pitchFamily="2" charset="-34"/>
                          <a:ea typeface="Lobster Two"/>
                          <a:cs typeface="Krub" panose="00000500000000000000" pitchFamily="2" charset="-34"/>
                          <a:sym typeface="Lobster Two"/>
                        </a:rPr>
                        <a:t>1</a:t>
                      </a:r>
                      <a:endParaRPr sz="1400" b="0">
                        <a:solidFill>
                          <a:schemeClr val="accent2"/>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19050" cap="flat" cmpd="sng" algn="ctr">
                      <a:solidFill>
                        <a:schemeClr val="accent2"/>
                      </a:solidFill>
                      <a:prstDash val="solid"/>
                      <a:round/>
                      <a:headEnd type="none" w="med" len="med"/>
                      <a:tailEnd type="none" w="med" len="med"/>
                    </a:lnL>
                    <a:lnR w="12700" cap="flat" cmpd="sng" algn="ctr">
                      <a:solidFill>
                        <a:srgbClr val="BCBCBC"/>
                      </a:solidFill>
                      <a:prstDash val="solid"/>
                      <a:round/>
                      <a:headEnd type="none" w="med" len="med"/>
                      <a:tailEnd type="none" w="med" len="med"/>
                    </a:lnR>
                    <a:lnT w="9525" cap="flat" cmpd="sng" algn="ctr">
                      <a:solidFill>
                        <a:srgbClr val="BCBCBC"/>
                      </a:solidFill>
                      <a:prstDash val="sysDash"/>
                      <a:round/>
                      <a:headEnd type="none" w="med" len="med"/>
                      <a:tailEnd type="none" w="med" len="med"/>
                    </a:lnT>
                    <a:lnB w="9525" cap="flat" cmpd="sng" algn="ctr">
                      <a:solidFill>
                        <a:srgbClr val="BCBCBC"/>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PH" sz="1400" b="0">
                          <a:solidFill>
                            <a:schemeClr val="accent2"/>
                          </a:solidFill>
                          <a:latin typeface="Krub" panose="00000500000000000000" pitchFamily="2" charset="-34"/>
                          <a:ea typeface="Lobster Two"/>
                          <a:cs typeface="Krub" panose="00000500000000000000" pitchFamily="2" charset="-34"/>
                          <a:sym typeface="Lobster Two"/>
                        </a:rPr>
                        <a:t>0</a:t>
                      </a:r>
                      <a:endParaRPr sz="1400" b="0">
                        <a:solidFill>
                          <a:schemeClr val="accent2"/>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12700" cap="flat" cmpd="sng" algn="ctr">
                      <a:solidFill>
                        <a:srgbClr val="BCBCBC"/>
                      </a:solidFill>
                      <a:prstDash val="solid"/>
                      <a:round/>
                      <a:headEnd type="none" w="med" len="med"/>
                      <a:tailEnd type="none" w="med" len="med"/>
                    </a:lnL>
                    <a:lnR w="12700" cap="flat" cmpd="sng" algn="ctr">
                      <a:solidFill>
                        <a:srgbClr val="BCBCBC"/>
                      </a:solidFill>
                      <a:prstDash val="solid"/>
                      <a:round/>
                      <a:headEnd type="none" w="med" len="med"/>
                      <a:tailEnd type="none" w="med" len="med"/>
                    </a:lnR>
                    <a:lnT w="9525" cap="flat" cmpd="sng" algn="ctr">
                      <a:solidFill>
                        <a:srgbClr val="BCBCBC"/>
                      </a:solidFill>
                      <a:prstDash val="sysDash"/>
                      <a:round/>
                      <a:headEnd type="none" w="med" len="med"/>
                      <a:tailEnd type="none" w="med" len="med"/>
                    </a:lnT>
                    <a:lnB w="9525" cap="flat" cmpd="sng" algn="ctr">
                      <a:solidFill>
                        <a:srgbClr val="BCBCBC"/>
                      </a:solidFill>
                      <a:prstDash val="sysDash"/>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PH" sz="1400" b="0">
                          <a:solidFill>
                            <a:schemeClr val="accent2"/>
                          </a:solidFill>
                          <a:latin typeface="Krub" panose="00000500000000000000" pitchFamily="2" charset="-34"/>
                          <a:ea typeface="Lobster Two"/>
                          <a:cs typeface="Krub" panose="00000500000000000000" pitchFamily="2" charset="-34"/>
                          <a:sym typeface="Lobster Two"/>
                        </a:rPr>
                        <a:t>0</a:t>
                      </a:r>
                      <a:endParaRPr sz="1400" b="0">
                        <a:solidFill>
                          <a:schemeClr val="accent2"/>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12700" cap="flat" cmpd="sng" algn="ctr">
                      <a:solidFill>
                        <a:srgbClr val="BCBCBC"/>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9525" cap="flat" cmpd="sng" algn="ctr">
                      <a:solidFill>
                        <a:srgbClr val="BCBCBC"/>
                      </a:solidFill>
                      <a:prstDash val="sysDash"/>
                      <a:round/>
                      <a:headEnd type="none" w="med" len="med"/>
                      <a:tailEnd type="none" w="med" len="med"/>
                    </a:lnT>
                    <a:lnB w="9525" cap="flat" cmpd="sng" algn="ctr">
                      <a:solidFill>
                        <a:srgbClr val="BCBCBC"/>
                      </a:solid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87547">
                <a:tc>
                  <a:txBody>
                    <a:bodyPr/>
                    <a:lstStyle/>
                    <a:p>
                      <a:pPr marL="0" lvl="0" indent="0" algn="ctr" rtl="0">
                        <a:spcBef>
                          <a:spcPts val="0"/>
                        </a:spcBef>
                        <a:spcAft>
                          <a:spcPts val="0"/>
                        </a:spcAft>
                        <a:buNone/>
                      </a:pPr>
                      <a:r>
                        <a:rPr lang="en-PH" sz="1400" b="0">
                          <a:solidFill>
                            <a:schemeClr val="accent2"/>
                          </a:solidFill>
                          <a:latin typeface="Krub" panose="00000500000000000000" pitchFamily="2" charset="-34"/>
                          <a:ea typeface="Lobster Two"/>
                          <a:cs typeface="Krub" panose="00000500000000000000" pitchFamily="2" charset="-34"/>
                          <a:sym typeface="Lobster Two"/>
                        </a:rPr>
                        <a:t>1</a:t>
                      </a:r>
                      <a:endParaRPr sz="1400" b="0">
                        <a:solidFill>
                          <a:schemeClr val="accent2"/>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19050" cap="flat" cmpd="sng" algn="ctr">
                      <a:solidFill>
                        <a:schemeClr val="accent2"/>
                      </a:solidFill>
                      <a:prstDash val="solid"/>
                      <a:round/>
                      <a:headEnd type="none" w="med" len="med"/>
                      <a:tailEnd type="none" w="med" len="med"/>
                    </a:lnL>
                    <a:lnR w="12700" cap="flat" cmpd="sng" algn="ctr">
                      <a:solidFill>
                        <a:srgbClr val="BCBCBC"/>
                      </a:solidFill>
                      <a:prstDash val="solid"/>
                      <a:round/>
                      <a:headEnd type="none" w="med" len="med"/>
                      <a:tailEnd type="none" w="med" len="med"/>
                    </a:lnR>
                    <a:lnT w="9525" cap="flat" cmpd="sng" algn="ctr">
                      <a:solidFill>
                        <a:srgbClr val="BCBCBC"/>
                      </a:solidFill>
                      <a:prstDash val="sysDash"/>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PH" sz="1400" b="0">
                          <a:solidFill>
                            <a:schemeClr val="accent2"/>
                          </a:solidFill>
                          <a:latin typeface="Krub" panose="00000500000000000000" pitchFamily="2" charset="-34"/>
                          <a:ea typeface="Lobster Two"/>
                          <a:cs typeface="Krub" panose="00000500000000000000" pitchFamily="2" charset="-34"/>
                          <a:sym typeface="Lobster Two"/>
                        </a:rPr>
                        <a:t>1</a:t>
                      </a:r>
                      <a:endParaRPr sz="1400" b="0">
                        <a:solidFill>
                          <a:schemeClr val="accent2"/>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12700" cap="flat" cmpd="sng" algn="ctr">
                      <a:solidFill>
                        <a:srgbClr val="BCBCBC"/>
                      </a:solidFill>
                      <a:prstDash val="solid"/>
                      <a:round/>
                      <a:headEnd type="none" w="med" len="med"/>
                      <a:tailEnd type="none" w="med" len="med"/>
                    </a:lnL>
                    <a:lnR w="12700" cap="flat" cmpd="sng" algn="ctr">
                      <a:solidFill>
                        <a:srgbClr val="BCBCBC"/>
                      </a:solidFill>
                      <a:prstDash val="solid"/>
                      <a:round/>
                      <a:headEnd type="none" w="med" len="med"/>
                      <a:tailEnd type="none" w="med" len="med"/>
                    </a:lnR>
                    <a:lnT w="9525" cap="flat" cmpd="sng" algn="ctr">
                      <a:solidFill>
                        <a:srgbClr val="BCBCBC"/>
                      </a:solidFill>
                      <a:prstDash val="sysDash"/>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lvl="0" indent="0" algn="ctr" rtl="0">
                        <a:spcBef>
                          <a:spcPts val="0"/>
                        </a:spcBef>
                        <a:spcAft>
                          <a:spcPts val="0"/>
                        </a:spcAft>
                        <a:buNone/>
                      </a:pPr>
                      <a:r>
                        <a:rPr lang="en-PH" sz="1400" b="0">
                          <a:solidFill>
                            <a:schemeClr val="accent2"/>
                          </a:solidFill>
                          <a:latin typeface="Krub" panose="00000500000000000000" pitchFamily="2" charset="-34"/>
                          <a:ea typeface="Lobster Two"/>
                          <a:cs typeface="Krub" panose="00000500000000000000" pitchFamily="2" charset="-34"/>
                          <a:sym typeface="Lobster Two"/>
                        </a:rPr>
                        <a:t>1</a:t>
                      </a:r>
                      <a:endParaRPr sz="1400" b="0">
                        <a:solidFill>
                          <a:schemeClr val="accent2"/>
                        </a:solidFill>
                        <a:latin typeface="Krub" panose="00000500000000000000" pitchFamily="2" charset="-34"/>
                        <a:ea typeface="Lobster Two"/>
                        <a:cs typeface="Krub" panose="00000500000000000000" pitchFamily="2" charset="-34"/>
                        <a:sym typeface="Lobster Two"/>
                      </a:endParaRPr>
                    </a:p>
                  </a:txBody>
                  <a:tcPr marL="91425" marR="91425" marT="68575" marB="68575" anchor="ctr">
                    <a:lnL w="12700" cap="flat" cmpd="sng" algn="ctr">
                      <a:solidFill>
                        <a:srgbClr val="BCBCBC"/>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9525" cap="flat" cmpd="sng" algn="ctr">
                      <a:solidFill>
                        <a:srgbClr val="BCBCBC"/>
                      </a:solidFill>
                      <a:prstDash val="sysDash"/>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grpSp>
        <p:nvGrpSpPr>
          <p:cNvPr id="214" name="Group 213">
            <a:extLst>
              <a:ext uri="{FF2B5EF4-FFF2-40B4-BE49-F238E27FC236}">
                <a16:creationId xmlns:a16="http://schemas.microsoft.com/office/drawing/2014/main" id="{416F70A6-370D-C6E9-4081-C9D434464127}"/>
              </a:ext>
            </a:extLst>
          </p:cNvPr>
          <p:cNvGrpSpPr/>
          <p:nvPr/>
        </p:nvGrpSpPr>
        <p:grpSpPr>
          <a:xfrm>
            <a:off x="84548" y="675276"/>
            <a:ext cx="6226139" cy="1865568"/>
            <a:chOff x="84548" y="675276"/>
            <a:chExt cx="6226139" cy="1865568"/>
          </a:xfrm>
        </p:grpSpPr>
        <p:sp>
          <p:nvSpPr>
            <p:cNvPr id="213" name="Rounded Rectangle 4">
              <a:extLst>
                <a:ext uri="{FF2B5EF4-FFF2-40B4-BE49-F238E27FC236}">
                  <a16:creationId xmlns:a16="http://schemas.microsoft.com/office/drawing/2014/main" id="{75C8F821-1EDD-F083-8D63-963CB7FE9178}"/>
                </a:ext>
              </a:extLst>
            </p:cNvPr>
            <p:cNvSpPr/>
            <p:nvPr/>
          </p:nvSpPr>
          <p:spPr>
            <a:xfrm>
              <a:off x="84548" y="675276"/>
              <a:ext cx="6226139" cy="1865568"/>
            </a:xfrm>
            <a:prstGeom prst="roundRect">
              <a:avLst>
                <a:gd name="adj" fmla="val 7381"/>
              </a:avLst>
            </a:prstGeom>
            <a:solidFill>
              <a:schemeClr val="accent2">
                <a:alpha val="91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12" name="Picture 211">
              <a:extLst>
                <a:ext uri="{FF2B5EF4-FFF2-40B4-BE49-F238E27FC236}">
                  <a16:creationId xmlns:a16="http://schemas.microsoft.com/office/drawing/2014/main" id="{E1CD53ED-511A-FE8E-80C0-4DC137EF60C6}"/>
                </a:ext>
              </a:extLst>
            </p:cNvPr>
            <p:cNvPicPr>
              <a:picLocks noChangeAspect="1"/>
            </p:cNvPicPr>
            <p:nvPr/>
          </p:nvPicPr>
          <p:blipFill>
            <a:blip r:embed="rId23"/>
            <a:stretch>
              <a:fillRect/>
            </a:stretch>
          </p:blipFill>
          <p:spPr>
            <a:xfrm>
              <a:off x="146399" y="1019451"/>
              <a:ext cx="6072975" cy="1268073"/>
            </a:xfrm>
            <a:prstGeom prst="rect">
              <a:avLst/>
            </a:prstGeom>
            <a:ln w="28575">
              <a:solidFill>
                <a:srgbClr val="BCB441"/>
              </a:solidFill>
            </a:ln>
          </p:spPr>
        </p:pic>
      </p:grpSp>
      <p:sp>
        <p:nvSpPr>
          <p:cNvPr id="169" name="Google Shape;169;p30"/>
          <p:cNvSpPr/>
          <p:nvPr/>
        </p:nvSpPr>
        <p:spPr>
          <a:xfrm>
            <a:off x="1176157"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39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par>
                                <p:cTn id="16" presetID="1" presetClass="entr" presetSubtype="0"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5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250"/>
                                  </p:stCondLst>
                                  <p:childTnLst>
                                    <p:set>
                                      <p:cBhvr>
                                        <p:cTn id="46" dur="1" fill="hold">
                                          <p:stCondLst>
                                            <p:cond delay="0"/>
                                          </p:stCondLst>
                                        </p:cTn>
                                        <p:tgtEl>
                                          <p:spTgt spid="201"/>
                                        </p:tgtEl>
                                        <p:attrNameLst>
                                          <p:attrName>style.visibility</p:attrName>
                                        </p:attrNameLst>
                                      </p:cBhvr>
                                      <p:to>
                                        <p:strVal val="visible"/>
                                      </p:to>
                                    </p:set>
                                    <p:animEffect transition="in" filter="wipe(up)">
                                      <p:cBhvr>
                                        <p:cTn id="47" dur="500"/>
                                        <p:tgtEl>
                                          <p:spTgt spid="201"/>
                                        </p:tgtEl>
                                      </p:cBhvr>
                                    </p:animEffect>
                                  </p:childTnLst>
                                </p:cTn>
                              </p:par>
                              <p:par>
                                <p:cTn id="48" presetID="22" presetClass="entr" presetSubtype="1" fill="hold" nodeType="withEffect">
                                  <p:stCondLst>
                                    <p:cond delay="0"/>
                                  </p:stCondLst>
                                  <p:childTnLst>
                                    <p:set>
                                      <p:cBhvr>
                                        <p:cTn id="49" dur="1" fill="hold">
                                          <p:stCondLst>
                                            <p:cond delay="0"/>
                                          </p:stCondLst>
                                        </p:cTn>
                                        <p:tgtEl>
                                          <p:spTgt spid="206"/>
                                        </p:tgtEl>
                                        <p:attrNameLst>
                                          <p:attrName>style.visibility</p:attrName>
                                        </p:attrNameLst>
                                      </p:cBhvr>
                                      <p:to>
                                        <p:strVal val="visible"/>
                                      </p:to>
                                    </p:set>
                                    <p:animEffect transition="in" filter="wipe(up)">
                                      <p:cBhvr>
                                        <p:cTn id="50" dur="500"/>
                                        <p:tgtEl>
                                          <p:spTgt spid="20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09"/>
                                        </p:tgtEl>
                                        <p:attrNameLst>
                                          <p:attrName>style.visibility</p:attrName>
                                        </p:attrNameLst>
                                      </p:cBhvr>
                                      <p:to>
                                        <p:strVal val="visible"/>
                                      </p:to>
                                    </p:set>
                                    <p:animEffect transition="in" filter="wipe(up)">
                                      <p:cBhvr>
                                        <p:cTn id="55" dur="500"/>
                                        <p:tgtEl>
                                          <p:spTgt spid="209"/>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216"/>
                                        </p:tgtEl>
                                        <p:attrNameLst>
                                          <p:attrName>style.visibility</p:attrName>
                                        </p:attrNameLst>
                                      </p:cBhvr>
                                      <p:to>
                                        <p:strVal val="visible"/>
                                      </p:to>
                                    </p:set>
                                    <p:animEffect transition="in" filter="fade">
                                      <p:cBhvr>
                                        <p:cTn id="60" dur="500"/>
                                        <p:tgtEl>
                                          <p:spTgt spid="216"/>
                                        </p:tgtEl>
                                      </p:cBhvr>
                                    </p:animEffect>
                                    <p:anim calcmode="lin" valueType="num">
                                      <p:cBhvr>
                                        <p:cTn id="61" dur="500" fill="hold"/>
                                        <p:tgtEl>
                                          <p:spTgt spid="216"/>
                                        </p:tgtEl>
                                        <p:attrNameLst>
                                          <p:attrName>ppt_x</p:attrName>
                                        </p:attrNameLst>
                                      </p:cBhvr>
                                      <p:tavLst>
                                        <p:tav tm="0">
                                          <p:val>
                                            <p:strVal val="#ppt_x"/>
                                          </p:val>
                                        </p:tav>
                                        <p:tav tm="100000">
                                          <p:val>
                                            <p:strVal val="#ppt_x"/>
                                          </p:val>
                                        </p:tav>
                                      </p:tavLst>
                                    </p:anim>
                                    <p:anim calcmode="lin" valueType="num">
                                      <p:cBhvr>
                                        <p:cTn id="62" dur="500" fill="hold"/>
                                        <p:tgtEl>
                                          <p:spTgt spid="216"/>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4"/>
                                        </p:tgtEl>
                                        <p:attrNameLst>
                                          <p:attrName>style.visibility</p:attrName>
                                        </p:attrNameLst>
                                      </p:cBhvr>
                                      <p:to>
                                        <p:strVal val="visible"/>
                                      </p:to>
                                    </p:set>
                                    <p:animEffect transition="in" filter="fade">
                                      <p:cBhvr>
                                        <p:cTn id="67" dur="500"/>
                                        <p:tgtEl>
                                          <p:spTgt spid="21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250"/>
                                        <p:tgtEl>
                                          <p:spTgt spid="2"/>
                                        </p:tgtEl>
                                      </p:cBhvr>
                                    </p:animEffect>
                                    <p:set>
                                      <p:cBhvr>
                                        <p:cTn id="72" dur="1" fill="hold">
                                          <p:stCondLst>
                                            <p:cond delay="249"/>
                                          </p:stCondLst>
                                        </p:cTn>
                                        <p:tgtEl>
                                          <p:spTgt spid="2"/>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250"/>
                                        <p:tgtEl>
                                          <p:spTgt spid="201"/>
                                        </p:tgtEl>
                                      </p:cBhvr>
                                    </p:animEffect>
                                    <p:set>
                                      <p:cBhvr>
                                        <p:cTn id="75" dur="1" fill="hold">
                                          <p:stCondLst>
                                            <p:cond delay="249"/>
                                          </p:stCondLst>
                                        </p:cTn>
                                        <p:tgtEl>
                                          <p:spTgt spid="201"/>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250"/>
                                        <p:tgtEl>
                                          <p:spTgt spid="206"/>
                                        </p:tgtEl>
                                      </p:cBhvr>
                                    </p:animEffect>
                                    <p:set>
                                      <p:cBhvr>
                                        <p:cTn id="78" dur="1" fill="hold">
                                          <p:stCondLst>
                                            <p:cond delay="249"/>
                                          </p:stCondLst>
                                        </p:cTn>
                                        <p:tgtEl>
                                          <p:spTgt spid="206"/>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250"/>
                                        <p:tgtEl>
                                          <p:spTgt spid="209"/>
                                        </p:tgtEl>
                                      </p:cBhvr>
                                    </p:animEffect>
                                    <p:set>
                                      <p:cBhvr>
                                        <p:cTn id="81" dur="1" fill="hold">
                                          <p:stCondLst>
                                            <p:cond delay="249"/>
                                          </p:stCondLst>
                                        </p:cTn>
                                        <p:tgtEl>
                                          <p:spTgt spid="209"/>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250"/>
                                        <p:tgtEl>
                                          <p:spTgt spid="216"/>
                                        </p:tgtEl>
                                      </p:cBhvr>
                                    </p:animEffect>
                                    <p:set>
                                      <p:cBhvr>
                                        <p:cTn id="84" dur="1" fill="hold">
                                          <p:stCondLst>
                                            <p:cond delay="249"/>
                                          </p:stCondLst>
                                        </p:cTn>
                                        <p:tgtEl>
                                          <p:spTgt spid="2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P spid="216" grpId="1" animBg="1"/>
      <p:bldP spid="171" grpId="0" animBg="1"/>
      <p:bldP spid="176" grpId="0" build="p"/>
      <p:bldP spid="177" grpId="0"/>
      <p:bldP spid="10" grpId="0" animBg="1"/>
      <p:bldP spid="20" grpId="0"/>
      <p:bldP spid="42" grpId="0"/>
      <p:bldP spid="50" grpId="0"/>
      <p:bldP spid="52" grpId="0"/>
      <p:bldP spid="53" grpId="0"/>
      <p:bldP spid="54" grpId="0" animBg="1"/>
      <p:bldP spid="56" grpId="0" animBg="1"/>
      <p:bldP spid="2" grpId="0" animBg="1"/>
      <p:bldP spid="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1547403" y="32096"/>
            <a:ext cx="5718694"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Recommender for New Customers</a:t>
            </a:r>
            <a:endParaRPr>
              <a:solidFill>
                <a:schemeClr val="accent1"/>
              </a:solidFill>
            </a:endParaRPr>
          </a:p>
        </p:txBody>
      </p:sp>
      <p:cxnSp>
        <p:nvCxnSpPr>
          <p:cNvPr id="168" name="Google Shape;168;p30"/>
          <p:cNvCxnSpPr>
            <a:cxnSpLocks/>
            <a:stCxn id="169" idx="2"/>
          </p:cNvCxnSpPr>
          <p:nvPr/>
        </p:nvCxnSpPr>
        <p:spPr>
          <a:xfrm>
            <a:off x="1176157" y="2721137"/>
            <a:ext cx="7967843" cy="0"/>
          </a:xfrm>
          <a:prstGeom prst="straightConnector1">
            <a:avLst/>
          </a:prstGeom>
          <a:noFill/>
          <a:ln w="9525" cap="flat" cmpd="sng">
            <a:solidFill>
              <a:srgbClr val="FFFFFF"/>
            </a:solidFill>
            <a:prstDash val="solid"/>
            <a:round/>
            <a:headEnd type="none" w="med" len="med"/>
            <a:tailEnd type="none" w="med" len="med"/>
          </a:ln>
        </p:spPr>
      </p:cxnSp>
      <p:sp>
        <p:nvSpPr>
          <p:cNvPr id="170" name="Google Shape;170;p30"/>
          <p:cNvSpPr/>
          <p:nvPr/>
        </p:nvSpPr>
        <p:spPr>
          <a:xfrm rot="10800000">
            <a:off x="4406750" y="2708988"/>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7330041"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txBox="1">
            <a:spLocks noGrp="1"/>
          </p:cNvSpPr>
          <p:nvPr>
            <p:ph type="subTitle" idx="4294967295"/>
          </p:nvPr>
        </p:nvSpPr>
        <p:spPr>
          <a:xfrm>
            <a:off x="144455" y="1399205"/>
            <a:ext cx="2368854" cy="1012826"/>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Demographic data of old customers for clustering and demographic data of the new customer</a:t>
            </a:r>
            <a:endParaRPr sz="1400"/>
          </a:p>
        </p:txBody>
      </p:sp>
      <p:sp>
        <p:nvSpPr>
          <p:cNvPr id="174" name="Google Shape;174;p30"/>
          <p:cNvSpPr txBox="1">
            <a:spLocks noGrp="1"/>
          </p:cNvSpPr>
          <p:nvPr>
            <p:ph type="ctrTitle" idx="4294967295"/>
          </p:nvPr>
        </p:nvSpPr>
        <p:spPr>
          <a:xfrm>
            <a:off x="281001" y="951878"/>
            <a:ext cx="2120611" cy="543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t>Required Data</a:t>
            </a:r>
          </a:p>
        </p:txBody>
      </p:sp>
      <p:sp>
        <p:nvSpPr>
          <p:cNvPr id="176" name="Google Shape;176;p30"/>
          <p:cNvSpPr txBox="1">
            <a:spLocks noGrp="1"/>
          </p:cNvSpPr>
          <p:nvPr>
            <p:ph type="subTitle" idx="4294967295"/>
          </p:nvPr>
        </p:nvSpPr>
        <p:spPr>
          <a:xfrm>
            <a:off x="6196763" y="1474184"/>
            <a:ext cx="2668180" cy="788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Predicting what demographic cluster the new customer belongs in</a:t>
            </a:r>
            <a:endParaRPr sz="1400"/>
          </a:p>
        </p:txBody>
      </p:sp>
      <p:sp>
        <p:nvSpPr>
          <p:cNvPr id="177" name="Google Shape;177;p30"/>
          <p:cNvSpPr txBox="1">
            <a:spLocks noGrp="1"/>
          </p:cNvSpPr>
          <p:nvPr>
            <p:ph type="ctrTitle" idx="4294967295"/>
          </p:nvPr>
        </p:nvSpPr>
        <p:spPr>
          <a:xfrm>
            <a:off x="6156346" y="1040202"/>
            <a:ext cx="2499279"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t>Predictive Model</a:t>
            </a:r>
          </a:p>
        </p:txBody>
      </p:sp>
      <p:sp>
        <p:nvSpPr>
          <p:cNvPr id="178" name="Google Shape;178;p30"/>
          <p:cNvSpPr txBox="1">
            <a:spLocks noGrp="1"/>
          </p:cNvSpPr>
          <p:nvPr>
            <p:ph type="ctrTitle" idx="4294967295"/>
          </p:nvPr>
        </p:nvSpPr>
        <p:spPr>
          <a:xfrm>
            <a:off x="3619469" y="2959252"/>
            <a:ext cx="1919275" cy="66057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2400">
                <a:solidFill>
                  <a:srgbClr val="FFF55C"/>
                </a:solidFill>
              </a:rPr>
              <a:t>Clustering</a:t>
            </a:r>
            <a:endParaRPr lang="en-US" sz="2400"/>
          </a:p>
        </p:txBody>
      </p:sp>
      <p:sp>
        <p:nvSpPr>
          <p:cNvPr id="180" name="Google Shape;180;p30"/>
          <p:cNvSpPr txBox="1">
            <a:spLocks noGrp="1"/>
          </p:cNvSpPr>
          <p:nvPr>
            <p:ph type="subTitle" idx="4294967295"/>
          </p:nvPr>
        </p:nvSpPr>
        <p:spPr>
          <a:xfrm>
            <a:off x="3223382" y="3475609"/>
            <a:ext cx="2697035" cy="7881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Grouping similar customers according to their demographic data</a:t>
            </a:r>
            <a:endParaRPr sz="1400"/>
          </a:p>
        </p:txBody>
      </p:sp>
      <p:cxnSp>
        <p:nvCxnSpPr>
          <p:cNvPr id="7" name="Google Shape;577;p38">
            <a:extLst>
              <a:ext uri="{FF2B5EF4-FFF2-40B4-BE49-F238E27FC236}">
                <a16:creationId xmlns:a16="http://schemas.microsoft.com/office/drawing/2014/main" id="{8627EEB4-35A0-82A8-F11D-2F6C4F3C4CF3}"/>
              </a:ext>
            </a:extLst>
          </p:cNvPr>
          <p:cNvCxnSpPr>
            <a:cxnSpLocks/>
          </p:cNvCxnSpPr>
          <p:nvPr/>
        </p:nvCxnSpPr>
        <p:spPr>
          <a:xfrm>
            <a:off x="1714500" y="606852"/>
            <a:ext cx="5387340" cy="0"/>
          </a:xfrm>
          <a:prstGeom prst="straightConnector1">
            <a:avLst/>
          </a:prstGeom>
          <a:noFill/>
          <a:ln w="9525" cap="flat" cmpd="sng">
            <a:solidFill>
              <a:schemeClr val="dk1"/>
            </a:solidFill>
            <a:prstDash val="solid"/>
            <a:round/>
            <a:headEnd type="none" w="med" len="med"/>
            <a:tailEnd type="none" w="med" len="med"/>
          </a:ln>
        </p:spPr>
      </p:cxnSp>
      <p:grpSp>
        <p:nvGrpSpPr>
          <p:cNvPr id="141" name="Group 140">
            <a:extLst>
              <a:ext uri="{FF2B5EF4-FFF2-40B4-BE49-F238E27FC236}">
                <a16:creationId xmlns:a16="http://schemas.microsoft.com/office/drawing/2014/main" id="{61BBB816-FDB6-91B5-AE9F-829066A8896A}"/>
              </a:ext>
            </a:extLst>
          </p:cNvPr>
          <p:cNvGrpSpPr/>
          <p:nvPr/>
        </p:nvGrpSpPr>
        <p:grpSpPr>
          <a:xfrm>
            <a:off x="261278" y="2877911"/>
            <a:ext cx="2704334" cy="1887477"/>
            <a:chOff x="261278" y="2877911"/>
            <a:chExt cx="2704334" cy="1887477"/>
          </a:xfrm>
        </p:grpSpPr>
        <p:sp>
          <p:nvSpPr>
            <p:cNvPr id="3" name="Rounded Rectangle 4">
              <a:extLst>
                <a:ext uri="{FF2B5EF4-FFF2-40B4-BE49-F238E27FC236}">
                  <a16:creationId xmlns:a16="http://schemas.microsoft.com/office/drawing/2014/main" id="{DD6B38D3-C2C8-9D41-321E-4EF884B7945F}"/>
                </a:ext>
              </a:extLst>
            </p:cNvPr>
            <p:cNvSpPr/>
            <p:nvPr/>
          </p:nvSpPr>
          <p:spPr>
            <a:xfrm>
              <a:off x="268577" y="2877911"/>
              <a:ext cx="2697035" cy="187696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73;p30">
              <a:extLst>
                <a:ext uri="{FF2B5EF4-FFF2-40B4-BE49-F238E27FC236}">
                  <a16:creationId xmlns:a16="http://schemas.microsoft.com/office/drawing/2014/main" id="{DC2989D1-FB4C-5911-E342-B24EFF139573}"/>
                </a:ext>
              </a:extLst>
            </p:cNvPr>
            <p:cNvSpPr txBox="1">
              <a:spLocks/>
            </p:cNvSpPr>
            <p:nvPr/>
          </p:nvSpPr>
          <p:spPr>
            <a:xfrm>
              <a:off x="261278" y="2899464"/>
              <a:ext cx="2704333" cy="374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600" b="1" u="sng">
                  <a:solidFill>
                    <a:schemeClr val="bg1"/>
                  </a:solidFill>
                </a:rPr>
                <a:t>Demographic Variables</a:t>
              </a:r>
              <a:r>
                <a:rPr lang="en-US" sz="1600" u="sng">
                  <a:solidFill>
                    <a:schemeClr val="bg1"/>
                  </a:solidFill>
                </a:rPr>
                <a:t> </a:t>
              </a:r>
            </a:p>
            <a:p>
              <a:pPr marL="0" indent="0" algn="ctr">
                <a:lnSpc>
                  <a:spcPct val="100000"/>
                </a:lnSpc>
                <a:spcAft>
                  <a:spcPts val="1600"/>
                </a:spcAft>
                <a:buFont typeface="Krub"/>
                <a:buNone/>
              </a:pPr>
              <a:endParaRPr lang="en-US" sz="1400">
                <a:solidFill>
                  <a:schemeClr val="bg1"/>
                </a:solidFill>
              </a:endParaRPr>
            </a:p>
          </p:txBody>
        </p:sp>
        <p:pic>
          <p:nvPicPr>
            <p:cNvPr id="6" name="Graphic 5" descr="Map with pin with solid fill">
              <a:extLst>
                <a:ext uri="{FF2B5EF4-FFF2-40B4-BE49-F238E27FC236}">
                  <a16:creationId xmlns:a16="http://schemas.microsoft.com/office/drawing/2014/main" id="{2FB7A989-070F-899D-6A4F-2E976AD238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6802" y="4189941"/>
              <a:ext cx="548760" cy="548760"/>
            </a:xfrm>
            <a:prstGeom prst="rect">
              <a:avLst/>
            </a:prstGeom>
          </p:spPr>
        </p:pic>
        <p:pic>
          <p:nvPicPr>
            <p:cNvPr id="9" name="Graphic 8" descr="Car with solid fill">
              <a:extLst>
                <a:ext uri="{FF2B5EF4-FFF2-40B4-BE49-F238E27FC236}">
                  <a16:creationId xmlns:a16="http://schemas.microsoft.com/office/drawing/2014/main" id="{AF99257D-65D6-4F7F-50DC-A8DDBA4E50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17" y="4155758"/>
              <a:ext cx="609630" cy="609630"/>
            </a:xfrm>
            <a:prstGeom prst="rect">
              <a:avLst/>
            </a:prstGeom>
          </p:spPr>
        </p:pic>
        <p:pic>
          <p:nvPicPr>
            <p:cNvPr id="11" name="Graphic 10" descr="Coins with solid fill">
              <a:extLst>
                <a:ext uri="{FF2B5EF4-FFF2-40B4-BE49-F238E27FC236}">
                  <a16:creationId xmlns:a16="http://schemas.microsoft.com/office/drawing/2014/main" id="{FED42CBD-AC7F-6E7E-C413-06D392129E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81828" y="3616542"/>
              <a:ext cx="449627" cy="449627"/>
            </a:xfrm>
            <a:prstGeom prst="rect">
              <a:avLst/>
            </a:prstGeom>
          </p:spPr>
        </p:pic>
        <p:pic>
          <p:nvPicPr>
            <p:cNvPr id="13" name="Graphic 12" descr="Monthly calendar with solid fill">
              <a:extLst>
                <a:ext uri="{FF2B5EF4-FFF2-40B4-BE49-F238E27FC236}">
                  <a16:creationId xmlns:a16="http://schemas.microsoft.com/office/drawing/2014/main" id="{7C61E8CA-C273-F947-515F-3D4181642A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5695" y="4000152"/>
              <a:ext cx="502797" cy="502797"/>
            </a:xfrm>
            <a:prstGeom prst="rect">
              <a:avLst/>
            </a:prstGeom>
          </p:spPr>
        </p:pic>
        <p:pic>
          <p:nvPicPr>
            <p:cNvPr id="17" name="Graphic 16" descr="Briefcase with solid fill">
              <a:extLst>
                <a:ext uri="{FF2B5EF4-FFF2-40B4-BE49-F238E27FC236}">
                  <a16:creationId xmlns:a16="http://schemas.microsoft.com/office/drawing/2014/main" id="{9EE3749C-3FC6-BAE8-E084-1A796B7540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43678" y="3380960"/>
              <a:ext cx="449627" cy="449627"/>
            </a:xfrm>
            <a:prstGeom prst="rect">
              <a:avLst/>
            </a:prstGeom>
          </p:spPr>
        </p:pic>
        <p:pic>
          <p:nvPicPr>
            <p:cNvPr id="19" name="Graphic 18" descr="Cake with solid fill">
              <a:extLst>
                <a:ext uri="{FF2B5EF4-FFF2-40B4-BE49-F238E27FC236}">
                  <a16:creationId xmlns:a16="http://schemas.microsoft.com/office/drawing/2014/main" id="{706DBD74-EAA0-DFFA-E250-3057BC5EBE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443" y="3528710"/>
              <a:ext cx="460469" cy="460469"/>
            </a:xfrm>
            <a:prstGeom prst="rect">
              <a:avLst/>
            </a:prstGeom>
          </p:spPr>
        </p:pic>
        <p:pic>
          <p:nvPicPr>
            <p:cNvPr id="21" name="Graphic 20" descr="Gender with solid fill">
              <a:extLst>
                <a:ext uri="{FF2B5EF4-FFF2-40B4-BE49-F238E27FC236}">
                  <a16:creationId xmlns:a16="http://schemas.microsoft.com/office/drawing/2014/main" id="{D417E15C-0A7C-532F-4D0D-C1A19F91BDD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7039" y="3403242"/>
              <a:ext cx="405064" cy="405064"/>
            </a:xfrm>
            <a:prstGeom prst="rect">
              <a:avLst/>
            </a:prstGeom>
          </p:spPr>
        </p:pic>
        <p:sp>
          <p:nvSpPr>
            <p:cNvPr id="22" name="Google Shape;180;p30">
              <a:extLst>
                <a:ext uri="{FF2B5EF4-FFF2-40B4-BE49-F238E27FC236}">
                  <a16:creationId xmlns:a16="http://schemas.microsoft.com/office/drawing/2014/main" id="{86613B4B-19BD-803A-5843-EC9805A843E1}"/>
                </a:ext>
              </a:extLst>
            </p:cNvPr>
            <p:cNvSpPr txBox="1">
              <a:spLocks/>
            </p:cNvSpPr>
            <p:nvPr/>
          </p:nvSpPr>
          <p:spPr>
            <a:xfrm>
              <a:off x="271118" y="3744103"/>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Gender</a:t>
              </a:r>
            </a:p>
          </p:txBody>
        </p:sp>
        <p:sp>
          <p:nvSpPr>
            <p:cNvPr id="23" name="Google Shape;180;p30">
              <a:extLst>
                <a:ext uri="{FF2B5EF4-FFF2-40B4-BE49-F238E27FC236}">
                  <a16:creationId xmlns:a16="http://schemas.microsoft.com/office/drawing/2014/main" id="{024CB447-7244-BCB6-3414-B37F93FE05E5}"/>
                </a:ext>
              </a:extLst>
            </p:cNvPr>
            <p:cNvSpPr txBox="1">
              <a:spLocks/>
            </p:cNvSpPr>
            <p:nvPr/>
          </p:nvSpPr>
          <p:spPr>
            <a:xfrm>
              <a:off x="805340" y="3367255"/>
              <a:ext cx="822576"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Age Group</a:t>
              </a:r>
            </a:p>
          </p:txBody>
        </p:sp>
        <p:sp>
          <p:nvSpPr>
            <p:cNvPr id="24" name="Google Shape;180;p30">
              <a:extLst>
                <a:ext uri="{FF2B5EF4-FFF2-40B4-BE49-F238E27FC236}">
                  <a16:creationId xmlns:a16="http://schemas.microsoft.com/office/drawing/2014/main" id="{8C71328B-29B7-4AC8-74B6-C1BD1285D856}"/>
                </a:ext>
              </a:extLst>
            </p:cNvPr>
            <p:cNvSpPr txBox="1">
              <a:spLocks/>
            </p:cNvSpPr>
            <p:nvPr/>
          </p:nvSpPr>
          <p:spPr>
            <a:xfrm>
              <a:off x="1265584" y="3749691"/>
              <a:ext cx="115559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Job Industry</a:t>
              </a:r>
            </a:p>
          </p:txBody>
        </p:sp>
        <p:sp>
          <p:nvSpPr>
            <p:cNvPr id="25" name="Google Shape;180;p30">
              <a:extLst>
                <a:ext uri="{FF2B5EF4-FFF2-40B4-BE49-F238E27FC236}">
                  <a16:creationId xmlns:a16="http://schemas.microsoft.com/office/drawing/2014/main" id="{EC397D16-68A4-9524-EC28-883056B70966}"/>
                </a:ext>
              </a:extLst>
            </p:cNvPr>
            <p:cNvSpPr txBox="1">
              <a:spLocks/>
            </p:cNvSpPr>
            <p:nvPr/>
          </p:nvSpPr>
          <p:spPr>
            <a:xfrm>
              <a:off x="2217286" y="3322208"/>
              <a:ext cx="724548" cy="3970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a:solidFill>
                    <a:schemeClr val="bg1"/>
                  </a:solidFill>
                </a:rPr>
                <a:t>Wealth Segment</a:t>
              </a:r>
            </a:p>
          </p:txBody>
        </p:sp>
        <p:sp>
          <p:nvSpPr>
            <p:cNvPr id="26" name="Google Shape;180;p30">
              <a:extLst>
                <a:ext uri="{FF2B5EF4-FFF2-40B4-BE49-F238E27FC236}">
                  <a16:creationId xmlns:a16="http://schemas.microsoft.com/office/drawing/2014/main" id="{94186579-94F1-6E14-086E-A3D7156AC5AD}"/>
                </a:ext>
              </a:extLst>
            </p:cNvPr>
            <p:cNvSpPr txBox="1">
              <a:spLocks/>
            </p:cNvSpPr>
            <p:nvPr/>
          </p:nvSpPr>
          <p:spPr>
            <a:xfrm>
              <a:off x="352414" y="4088528"/>
              <a:ext cx="818932"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Car Owner</a:t>
              </a:r>
            </a:p>
          </p:txBody>
        </p:sp>
        <p:sp>
          <p:nvSpPr>
            <p:cNvPr id="27" name="Google Shape;180;p30">
              <a:extLst>
                <a:ext uri="{FF2B5EF4-FFF2-40B4-BE49-F238E27FC236}">
                  <a16:creationId xmlns:a16="http://schemas.microsoft.com/office/drawing/2014/main" id="{53792585-EA36-B4A6-2638-8240B3D480CF}"/>
                </a:ext>
              </a:extLst>
            </p:cNvPr>
            <p:cNvSpPr txBox="1">
              <a:spLocks/>
            </p:cNvSpPr>
            <p:nvPr/>
          </p:nvSpPr>
          <p:spPr>
            <a:xfrm>
              <a:off x="1065099" y="4422151"/>
              <a:ext cx="110398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a:solidFill>
                    <a:schemeClr val="bg1"/>
                  </a:solidFill>
                </a:rPr>
                <a:t>Tenure Range</a:t>
              </a:r>
            </a:p>
          </p:txBody>
        </p:sp>
        <p:sp>
          <p:nvSpPr>
            <p:cNvPr id="28" name="Google Shape;180;p30">
              <a:extLst>
                <a:ext uri="{FF2B5EF4-FFF2-40B4-BE49-F238E27FC236}">
                  <a16:creationId xmlns:a16="http://schemas.microsoft.com/office/drawing/2014/main" id="{9FC53895-D5F4-6E1E-B822-ED62F8E21874}"/>
                </a:ext>
              </a:extLst>
            </p:cNvPr>
            <p:cNvSpPr txBox="1">
              <a:spLocks/>
            </p:cNvSpPr>
            <p:nvPr/>
          </p:nvSpPr>
          <p:spPr>
            <a:xfrm>
              <a:off x="2099187" y="4094009"/>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State</a:t>
              </a:r>
            </a:p>
          </p:txBody>
        </p:sp>
      </p:grpSp>
      <p:grpSp>
        <p:nvGrpSpPr>
          <p:cNvPr id="182" name="Group 181">
            <a:extLst>
              <a:ext uri="{FF2B5EF4-FFF2-40B4-BE49-F238E27FC236}">
                <a16:creationId xmlns:a16="http://schemas.microsoft.com/office/drawing/2014/main" id="{4DD174E0-A1B9-48E6-40E8-50297B9C2671}"/>
              </a:ext>
            </a:extLst>
          </p:cNvPr>
          <p:cNvGrpSpPr/>
          <p:nvPr/>
        </p:nvGrpSpPr>
        <p:grpSpPr>
          <a:xfrm>
            <a:off x="3203216" y="896235"/>
            <a:ext cx="2702875" cy="1625303"/>
            <a:chOff x="3203216" y="896235"/>
            <a:chExt cx="2702875" cy="1625303"/>
          </a:xfrm>
        </p:grpSpPr>
        <p:sp>
          <p:nvSpPr>
            <p:cNvPr id="4" name="Rounded Rectangle 4">
              <a:extLst>
                <a:ext uri="{FF2B5EF4-FFF2-40B4-BE49-F238E27FC236}">
                  <a16:creationId xmlns:a16="http://schemas.microsoft.com/office/drawing/2014/main" id="{30C05277-2F97-0D63-EE8F-3268A8D88BEF}"/>
                </a:ext>
              </a:extLst>
            </p:cNvPr>
            <p:cNvSpPr/>
            <p:nvPr/>
          </p:nvSpPr>
          <p:spPr>
            <a:xfrm>
              <a:off x="3237910" y="908094"/>
              <a:ext cx="2668181" cy="1613444"/>
            </a:xfrm>
            <a:prstGeom prst="roundRect">
              <a:avLst>
                <a:gd name="adj" fmla="val 73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E238031-6D3D-01F7-670C-57F31EF778C1}"/>
                </a:ext>
              </a:extLst>
            </p:cNvPr>
            <p:cNvSpPr/>
            <p:nvPr/>
          </p:nvSpPr>
          <p:spPr>
            <a:xfrm>
              <a:off x="5401033" y="1846259"/>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Oval 30">
              <a:extLst>
                <a:ext uri="{FF2B5EF4-FFF2-40B4-BE49-F238E27FC236}">
                  <a16:creationId xmlns:a16="http://schemas.microsoft.com/office/drawing/2014/main" id="{0F8BFB5E-F201-F05C-C2D4-CCDD9994859A}"/>
                </a:ext>
              </a:extLst>
            </p:cNvPr>
            <p:cNvSpPr/>
            <p:nvPr/>
          </p:nvSpPr>
          <p:spPr>
            <a:xfrm>
              <a:off x="5420191" y="2009534"/>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Oval 31">
              <a:extLst>
                <a:ext uri="{FF2B5EF4-FFF2-40B4-BE49-F238E27FC236}">
                  <a16:creationId xmlns:a16="http://schemas.microsoft.com/office/drawing/2014/main" id="{60973BBB-D3F4-9A49-78F3-C5FA919060E8}"/>
                </a:ext>
              </a:extLst>
            </p:cNvPr>
            <p:cNvSpPr/>
            <p:nvPr/>
          </p:nvSpPr>
          <p:spPr>
            <a:xfrm>
              <a:off x="5263307" y="2104008"/>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Oval 32">
              <a:extLst>
                <a:ext uri="{FF2B5EF4-FFF2-40B4-BE49-F238E27FC236}">
                  <a16:creationId xmlns:a16="http://schemas.microsoft.com/office/drawing/2014/main" id="{9E74CD45-2974-C963-7A07-DF958CECDA68}"/>
                </a:ext>
              </a:extLst>
            </p:cNvPr>
            <p:cNvSpPr/>
            <p:nvPr/>
          </p:nvSpPr>
          <p:spPr>
            <a:xfrm>
              <a:off x="5618382" y="2033360"/>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Oval 33">
              <a:extLst>
                <a:ext uri="{FF2B5EF4-FFF2-40B4-BE49-F238E27FC236}">
                  <a16:creationId xmlns:a16="http://schemas.microsoft.com/office/drawing/2014/main" id="{FA12A3C9-8380-08E0-1AD1-F6D8C43CC5AD}"/>
                </a:ext>
              </a:extLst>
            </p:cNvPr>
            <p:cNvSpPr/>
            <p:nvPr/>
          </p:nvSpPr>
          <p:spPr>
            <a:xfrm>
              <a:off x="5569236" y="1814051"/>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Oval 34">
              <a:extLst>
                <a:ext uri="{FF2B5EF4-FFF2-40B4-BE49-F238E27FC236}">
                  <a16:creationId xmlns:a16="http://schemas.microsoft.com/office/drawing/2014/main" id="{F01E1ACD-A450-536E-9DDF-C28E5BE96F0C}"/>
                </a:ext>
              </a:extLst>
            </p:cNvPr>
            <p:cNvSpPr/>
            <p:nvPr/>
          </p:nvSpPr>
          <p:spPr>
            <a:xfrm>
              <a:off x="5204273" y="1894631"/>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Oval 35">
              <a:extLst>
                <a:ext uri="{FF2B5EF4-FFF2-40B4-BE49-F238E27FC236}">
                  <a16:creationId xmlns:a16="http://schemas.microsoft.com/office/drawing/2014/main" id="{64E63FE4-C000-FB5D-1685-97E4BA08C106}"/>
                </a:ext>
              </a:extLst>
            </p:cNvPr>
            <p:cNvSpPr/>
            <p:nvPr/>
          </p:nvSpPr>
          <p:spPr>
            <a:xfrm>
              <a:off x="5019711" y="1459533"/>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37" name="Oval 36">
              <a:extLst>
                <a:ext uri="{FF2B5EF4-FFF2-40B4-BE49-F238E27FC236}">
                  <a16:creationId xmlns:a16="http://schemas.microsoft.com/office/drawing/2014/main" id="{E7247B34-FB5F-DFDC-1514-E79EF58A4702}"/>
                </a:ext>
              </a:extLst>
            </p:cNvPr>
            <p:cNvSpPr/>
            <p:nvPr/>
          </p:nvSpPr>
          <p:spPr>
            <a:xfrm>
              <a:off x="5266933" y="1500728"/>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38" name="Oval 37">
              <a:extLst>
                <a:ext uri="{FF2B5EF4-FFF2-40B4-BE49-F238E27FC236}">
                  <a16:creationId xmlns:a16="http://schemas.microsoft.com/office/drawing/2014/main" id="{ED5B148F-1DBD-8DF1-CF32-A1301EC68109}"/>
                </a:ext>
              </a:extLst>
            </p:cNvPr>
            <p:cNvSpPr/>
            <p:nvPr/>
          </p:nvSpPr>
          <p:spPr>
            <a:xfrm>
              <a:off x="5095305" y="1640514"/>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39" name="Oval 38">
              <a:extLst>
                <a:ext uri="{FF2B5EF4-FFF2-40B4-BE49-F238E27FC236}">
                  <a16:creationId xmlns:a16="http://schemas.microsoft.com/office/drawing/2014/main" id="{1619B21D-9C68-801F-D494-EA2F28CC0BC8}"/>
                </a:ext>
              </a:extLst>
            </p:cNvPr>
            <p:cNvSpPr/>
            <p:nvPr/>
          </p:nvSpPr>
          <p:spPr>
            <a:xfrm>
              <a:off x="5122174" y="1297028"/>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40" name="Oval 39">
              <a:extLst>
                <a:ext uri="{FF2B5EF4-FFF2-40B4-BE49-F238E27FC236}">
                  <a16:creationId xmlns:a16="http://schemas.microsoft.com/office/drawing/2014/main" id="{6F191A46-34C1-7C88-D3B6-5AB1625C9CB3}"/>
                </a:ext>
              </a:extLst>
            </p:cNvPr>
            <p:cNvSpPr/>
            <p:nvPr/>
          </p:nvSpPr>
          <p:spPr>
            <a:xfrm>
              <a:off x="4860672" y="1541503"/>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41" name="Oval 40">
              <a:extLst>
                <a:ext uri="{FF2B5EF4-FFF2-40B4-BE49-F238E27FC236}">
                  <a16:creationId xmlns:a16="http://schemas.microsoft.com/office/drawing/2014/main" id="{E8A5FFC8-2E1B-08A6-4F76-FE6CFABE1BBE}"/>
                </a:ext>
              </a:extLst>
            </p:cNvPr>
            <p:cNvSpPr/>
            <p:nvPr/>
          </p:nvSpPr>
          <p:spPr>
            <a:xfrm>
              <a:off x="4844345" y="1361154"/>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43" name="Oval 42">
              <a:extLst>
                <a:ext uri="{FF2B5EF4-FFF2-40B4-BE49-F238E27FC236}">
                  <a16:creationId xmlns:a16="http://schemas.microsoft.com/office/drawing/2014/main" id="{0CA673B6-4C34-819C-D2D7-760C93359066}"/>
                </a:ext>
              </a:extLst>
            </p:cNvPr>
            <p:cNvSpPr/>
            <p:nvPr/>
          </p:nvSpPr>
          <p:spPr>
            <a:xfrm>
              <a:off x="4787719" y="2059039"/>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4" name="Oval 43">
              <a:extLst>
                <a:ext uri="{FF2B5EF4-FFF2-40B4-BE49-F238E27FC236}">
                  <a16:creationId xmlns:a16="http://schemas.microsoft.com/office/drawing/2014/main" id="{C939F6F1-5C59-6613-79CA-69EDB2B9ED1E}"/>
                </a:ext>
              </a:extLst>
            </p:cNvPr>
            <p:cNvSpPr/>
            <p:nvPr/>
          </p:nvSpPr>
          <p:spPr>
            <a:xfrm>
              <a:off x="4813226" y="1881541"/>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5" name="Oval 44">
              <a:extLst>
                <a:ext uri="{FF2B5EF4-FFF2-40B4-BE49-F238E27FC236}">
                  <a16:creationId xmlns:a16="http://schemas.microsoft.com/office/drawing/2014/main" id="{5AF0D160-7166-5ABD-EBCB-00EE93B11470}"/>
                </a:ext>
              </a:extLst>
            </p:cNvPr>
            <p:cNvSpPr/>
            <p:nvPr/>
          </p:nvSpPr>
          <p:spPr>
            <a:xfrm>
              <a:off x="4619322" y="1983854"/>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6" name="Oval 45">
              <a:extLst>
                <a:ext uri="{FF2B5EF4-FFF2-40B4-BE49-F238E27FC236}">
                  <a16:creationId xmlns:a16="http://schemas.microsoft.com/office/drawing/2014/main" id="{54359BB2-999E-5196-E354-49E737472463}"/>
                </a:ext>
              </a:extLst>
            </p:cNvPr>
            <p:cNvSpPr/>
            <p:nvPr/>
          </p:nvSpPr>
          <p:spPr>
            <a:xfrm>
              <a:off x="4837034" y="2251332"/>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7" name="Oval 46">
              <a:extLst>
                <a:ext uri="{FF2B5EF4-FFF2-40B4-BE49-F238E27FC236}">
                  <a16:creationId xmlns:a16="http://schemas.microsoft.com/office/drawing/2014/main" id="{7A3E2961-96B6-F26E-D91A-BD909608EB68}"/>
                </a:ext>
              </a:extLst>
            </p:cNvPr>
            <p:cNvSpPr/>
            <p:nvPr/>
          </p:nvSpPr>
          <p:spPr>
            <a:xfrm>
              <a:off x="4619322" y="2181508"/>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8" name="Oval 47">
              <a:extLst>
                <a:ext uri="{FF2B5EF4-FFF2-40B4-BE49-F238E27FC236}">
                  <a16:creationId xmlns:a16="http://schemas.microsoft.com/office/drawing/2014/main" id="{E5D7E371-9595-E5AB-4EAF-B65A105002C0}"/>
                </a:ext>
              </a:extLst>
            </p:cNvPr>
            <p:cNvSpPr/>
            <p:nvPr/>
          </p:nvSpPr>
          <p:spPr>
            <a:xfrm>
              <a:off x="5489166" y="2172809"/>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Google Shape;173;p30">
              <a:extLst>
                <a:ext uri="{FF2B5EF4-FFF2-40B4-BE49-F238E27FC236}">
                  <a16:creationId xmlns:a16="http://schemas.microsoft.com/office/drawing/2014/main" id="{6F5EC97C-F6F8-AAC0-51D0-52273F9197B5}"/>
                </a:ext>
              </a:extLst>
            </p:cNvPr>
            <p:cNvSpPr txBox="1">
              <a:spLocks/>
            </p:cNvSpPr>
            <p:nvPr/>
          </p:nvSpPr>
          <p:spPr>
            <a:xfrm>
              <a:off x="4506112" y="896469"/>
              <a:ext cx="1296264" cy="3372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a:solidFill>
                    <a:schemeClr val="bg1"/>
                  </a:solidFill>
                </a:rPr>
                <a:t>K-Means</a:t>
              </a:r>
              <a:endParaRPr lang="en-US" sz="1200">
                <a:solidFill>
                  <a:schemeClr val="bg1"/>
                </a:solidFill>
              </a:endParaRPr>
            </a:p>
          </p:txBody>
        </p:sp>
        <p:cxnSp>
          <p:nvCxnSpPr>
            <p:cNvPr id="51" name="Straight Arrow Connector 50">
              <a:extLst>
                <a:ext uri="{FF2B5EF4-FFF2-40B4-BE49-F238E27FC236}">
                  <a16:creationId xmlns:a16="http://schemas.microsoft.com/office/drawing/2014/main" id="{3A8C8FFA-FD7E-5903-11DD-A7470DD4A2E0}"/>
                </a:ext>
              </a:extLst>
            </p:cNvPr>
            <p:cNvCxnSpPr>
              <a:cxnSpLocks/>
            </p:cNvCxnSpPr>
            <p:nvPr/>
          </p:nvCxnSpPr>
          <p:spPr>
            <a:xfrm flipV="1">
              <a:off x="4503069" y="1182582"/>
              <a:ext cx="3042" cy="122944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3C00D38-46CC-77C9-C74F-C1E5A2545E81}"/>
                </a:ext>
              </a:extLst>
            </p:cNvPr>
            <p:cNvCxnSpPr>
              <a:cxnSpLocks/>
            </p:cNvCxnSpPr>
            <p:nvPr/>
          </p:nvCxnSpPr>
          <p:spPr>
            <a:xfrm>
              <a:off x="4497476" y="2403151"/>
              <a:ext cx="1296264" cy="97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96E9949-D382-5A13-F294-CC2C717A7471}"/>
                </a:ext>
              </a:extLst>
            </p:cNvPr>
            <p:cNvSpPr/>
            <p:nvPr/>
          </p:nvSpPr>
          <p:spPr>
            <a:xfrm>
              <a:off x="4966906" y="2049880"/>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63" name="Oval 62">
              <a:extLst>
                <a:ext uri="{FF2B5EF4-FFF2-40B4-BE49-F238E27FC236}">
                  <a16:creationId xmlns:a16="http://schemas.microsoft.com/office/drawing/2014/main" id="{1E096B04-3D48-6BDF-6EF1-3CA8C568AF03}"/>
                </a:ext>
              </a:extLst>
            </p:cNvPr>
            <p:cNvSpPr/>
            <p:nvPr/>
          </p:nvSpPr>
          <p:spPr>
            <a:xfrm>
              <a:off x="4635780" y="1782530"/>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cxnSp>
          <p:nvCxnSpPr>
            <p:cNvPr id="129" name="Straight Connector 128">
              <a:extLst>
                <a:ext uri="{FF2B5EF4-FFF2-40B4-BE49-F238E27FC236}">
                  <a16:creationId xmlns:a16="http://schemas.microsoft.com/office/drawing/2014/main" id="{BACEFE2B-B446-EDF6-CBEF-D2C523D4330A}"/>
                </a:ext>
              </a:extLst>
            </p:cNvPr>
            <p:cNvCxnSpPr>
              <a:cxnSpLocks/>
            </p:cNvCxnSpPr>
            <p:nvPr/>
          </p:nvCxnSpPr>
          <p:spPr>
            <a:xfrm>
              <a:off x="4436872" y="926146"/>
              <a:ext cx="0" cy="1577340"/>
            </a:xfrm>
            <a:prstGeom prst="line">
              <a:avLst/>
            </a:prstGeom>
            <a:ln w="19050">
              <a:solidFill>
                <a:srgbClr val="BCBCBC"/>
              </a:solidFill>
            </a:ln>
          </p:spPr>
          <p:style>
            <a:lnRef idx="1">
              <a:schemeClr val="accent1"/>
            </a:lnRef>
            <a:fillRef idx="0">
              <a:schemeClr val="accent1"/>
            </a:fillRef>
            <a:effectRef idx="0">
              <a:schemeClr val="accent1"/>
            </a:effectRef>
            <a:fontRef idx="minor">
              <a:schemeClr val="tx1"/>
            </a:fontRef>
          </p:style>
        </p:cxnSp>
        <p:sp>
          <p:nvSpPr>
            <p:cNvPr id="134" name="Google Shape;173;p30">
              <a:extLst>
                <a:ext uri="{FF2B5EF4-FFF2-40B4-BE49-F238E27FC236}">
                  <a16:creationId xmlns:a16="http://schemas.microsoft.com/office/drawing/2014/main" id="{68682838-3950-81AC-97A2-AAC4D10B49F0}"/>
                </a:ext>
              </a:extLst>
            </p:cNvPr>
            <p:cNvSpPr txBox="1">
              <a:spLocks/>
            </p:cNvSpPr>
            <p:nvPr/>
          </p:nvSpPr>
          <p:spPr>
            <a:xfrm>
              <a:off x="3246556" y="896235"/>
              <a:ext cx="1196016" cy="563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a:solidFill>
                    <a:schemeClr val="bg1"/>
                  </a:solidFill>
                </a:rPr>
                <a:t>Label Encoding</a:t>
              </a:r>
              <a:endParaRPr lang="en-US" sz="1200">
                <a:solidFill>
                  <a:schemeClr val="bg1"/>
                </a:solidFill>
              </a:endParaRPr>
            </a:p>
          </p:txBody>
        </p:sp>
        <p:pic>
          <p:nvPicPr>
            <p:cNvPr id="136" name="Graphic 135" descr="Packing Box Open with solid fill">
              <a:extLst>
                <a:ext uri="{FF2B5EF4-FFF2-40B4-BE49-F238E27FC236}">
                  <a16:creationId xmlns:a16="http://schemas.microsoft.com/office/drawing/2014/main" id="{73238CFA-4AA2-F25F-A59D-4225ED94D7D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41104" y="1444731"/>
              <a:ext cx="433120" cy="433120"/>
            </a:xfrm>
            <a:prstGeom prst="rect">
              <a:avLst/>
            </a:prstGeom>
          </p:spPr>
        </p:pic>
        <p:pic>
          <p:nvPicPr>
            <p:cNvPr id="138" name="Graphic 137" descr="Abacus with solid fill">
              <a:extLst>
                <a:ext uri="{FF2B5EF4-FFF2-40B4-BE49-F238E27FC236}">
                  <a16:creationId xmlns:a16="http://schemas.microsoft.com/office/drawing/2014/main" id="{519BA69F-70A2-BED2-73B2-E77BABAA7D1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5999" y="2037572"/>
              <a:ext cx="451903" cy="451903"/>
            </a:xfrm>
            <a:prstGeom prst="rect">
              <a:avLst/>
            </a:prstGeom>
          </p:spPr>
        </p:pic>
        <p:sp>
          <p:nvSpPr>
            <p:cNvPr id="142" name="Google Shape;180;p30">
              <a:extLst>
                <a:ext uri="{FF2B5EF4-FFF2-40B4-BE49-F238E27FC236}">
                  <a16:creationId xmlns:a16="http://schemas.microsoft.com/office/drawing/2014/main" id="{7B9B690C-71E2-ECDA-06A4-947E01101E8B}"/>
                </a:ext>
              </a:extLst>
            </p:cNvPr>
            <p:cNvSpPr txBox="1">
              <a:spLocks/>
            </p:cNvSpPr>
            <p:nvPr/>
          </p:nvSpPr>
          <p:spPr>
            <a:xfrm>
              <a:off x="3532557" y="1569299"/>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Categorical</a:t>
              </a:r>
            </a:p>
          </p:txBody>
        </p:sp>
        <p:sp>
          <p:nvSpPr>
            <p:cNvPr id="143" name="Google Shape;180;p30">
              <a:extLst>
                <a:ext uri="{FF2B5EF4-FFF2-40B4-BE49-F238E27FC236}">
                  <a16:creationId xmlns:a16="http://schemas.microsoft.com/office/drawing/2014/main" id="{3406FB73-D274-D93F-0F08-BA86EADC4CF7}"/>
                </a:ext>
              </a:extLst>
            </p:cNvPr>
            <p:cNvSpPr txBox="1">
              <a:spLocks/>
            </p:cNvSpPr>
            <p:nvPr/>
          </p:nvSpPr>
          <p:spPr>
            <a:xfrm>
              <a:off x="3203216" y="2163375"/>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Numerical</a:t>
              </a:r>
            </a:p>
          </p:txBody>
        </p:sp>
        <p:sp>
          <p:nvSpPr>
            <p:cNvPr id="144" name="Arrow: Right 143">
              <a:extLst>
                <a:ext uri="{FF2B5EF4-FFF2-40B4-BE49-F238E27FC236}">
                  <a16:creationId xmlns:a16="http://schemas.microsoft.com/office/drawing/2014/main" id="{06196AA3-9129-15FD-81D1-997FE5A79EAA}"/>
                </a:ext>
              </a:extLst>
            </p:cNvPr>
            <p:cNvSpPr/>
            <p:nvPr/>
          </p:nvSpPr>
          <p:spPr>
            <a:xfrm rot="1918332">
              <a:off x="3571762" y="1861900"/>
              <a:ext cx="528250" cy="138091"/>
            </a:xfrm>
            <a:prstGeom prst="rightArrow">
              <a:avLst/>
            </a:prstGeom>
            <a:solidFill>
              <a:srgbClr val="BCBCB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grpSp>
      <p:sp>
        <p:nvSpPr>
          <p:cNvPr id="10" name="Rounded Rectangle 4">
            <a:extLst>
              <a:ext uri="{FF2B5EF4-FFF2-40B4-BE49-F238E27FC236}">
                <a16:creationId xmlns:a16="http://schemas.microsoft.com/office/drawing/2014/main" id="{3DF9D7A8-D5A2-6C66-E049-53720FB9E008}"/>
              </a:ext>
            </a:extLst>
          </p:cNvPr>
          <p:cNvSpPr/>
          <p:nvPr/>
        </p:nvSpPr>
        <p:spPr>
          <a:xfrm>
            <a:off x="6027420" y="2877911"/>
            <a:ext cx="2775842"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Packing Box Open with solid fill">
            <a:extLst>
              <a:ext uri="{FF2B5EF4-FFF2-40B4-BE49-F238E27FC236}">
                <a16:creationId xmlns:a16="http://schemas.microsoft.com/office/drawing/2014/main" id="{5E61C9EF-DDA7-B569-171B-5B39D8ABD76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32566" y="3464005"/>
            <a:ext cx="433120" cy="433120"/>
          </a:xfrm>
          <a:prstGeom prst="rect">
            <a:avLst/>
          </a:prstGeom>
        </p:spPr>
      </p:pic>
      <p:sp>
        <p:nvSpPr>
          <p:cNvPr id="20" name="Google Shape;173;p30">
            <a:extLst>
              <a:ext uri="{FF2B5EF4-FFF2-40B4-BE49-F238E27FC236}">
                <a16:creationId xmlns:a16="http://schemas.microsoft.com/office/drawing/2014/main" id="{3344FC7D-AB77-F1F7-6629-84488581DED7}"/>
              </a:ext>
            </a:extLst>
          </p:cNvPr>
          <p:cNvSpPr txBox="1">
            <a:spLocks/>
          </p:cNvSpPr>
          <p:nvPr/>
        </p:nvSpPr>
        <p:spPr>
          <a:xfrm>
            <a:off x="6046445" y="2851938"/>
            <a:ext cx="1196016" cy="563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a:solidFill>
                  <a:schemeClr val="bg1"/>
                </a:solidFill>
              </a:rPr>
              <a:t>One-Hot Encoding</a:t>
            </a:r>
            <a:endParaRPr lang="en-US" sz="1200">
              <a:solidFill>
                <a:schemeClr val="bg1"/>
              </a:solidFill>
            </a:endParaRPr>
          </a:p>
        </p:txBody>
      </p:sp>
      <p:sp>
        <p:nvSpPr>
          <p:cNvPr id="42" name="Google Shape;178;p30">
            <a:extLst>
              <a:ext uri="{FF2B5EF4-FFF2-40B4-BE49-F238E27FC236}">
                <a16:creationId xmlns:a16="http://schemas.microsoft.com/office/drawing/2014/main" id="{A895791D-4315-7F9C-AC69-2CA5E4B36BEA}"/>
              </a:ext>
            </a:extLst>
          </p:cNvPr>
          <p:cNvSpPr txBox="1">
            <a:spLocks/>
          </p:cNvSpPr>
          <p:nvPr/>
        </p:nvSpPr>
        <p:spPr>
          <a:xfrm>
            <a:off x="6084581" y="4082815"/>
            <a:ext cx="337400" cy="452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pPr algn="ctr"/>
            <a:r>
              <a:rPr lang="en" sz="2400">
                <a:solidFill>
                  <a:srgbClr val="BCB441"/>
                </a:solidFill>
              </a:rPr>
              <a:t>0</a:t>
            </a:r>
            <a:endParaRPr lang="en-US" sz="2400">
              <a:solidFill>
                <a:srgbClr val="BCB441"/>
              </a:solidFill>
            </a:endParaRPr>
          </a:p>
        </p:txBody>
      </p:sp>
      <p:sp>
        <p:nvSpPr>
          <p:cNvPr id="50" name="Google Shape;178;p30">
            <a:extLst>
              <a:ext uri="{FF2B5EF4-FFF2-40B4-BE49-F238E27FC236}">
                <a16:creationId xmlns:a16="http://schemas.microsoft.com/office/drawing/2014/main" id="{3D19336C-3A96-4E62-0358-20784D4C3F4C}"/>
              </a:ext>
            </a:extLst>
          </p:cNvPr>
          <p:cNvSpPr txBox="1">
            <a:spLocks/>
          </p:cNvSpPr>
          <p:nvPr/>
        </p:nvSpPr>
        <p:spPr>
          <a:xfrm>
            <a:off x="6917175" y="4104741"/>
            <a:ext cx="356417" cy="452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pPr algn="ctr"/>
            <a:r>
              <a:rPr lang="en" sz="2400">
                <a:solidFill>
                  <a:srgbClr val="BCB441"/>
                </a:solidFill>
              </a:rPr>
              <a:t>1</a:t>
            </a:r>
            <a:endParaRPr lang="en-US" sz="2400">
              <a:solidFill>
                <a:srgbClr val="BCB441"/>
              </a:solidFill>
            </a:endParaRPr>
          </a:p>
        </p:txBody>
      </p:sp>
      <p:sp>
        <p:nvSpPr>
          <p:cNvPr id="52" name="Google Shape;180;p30">
            <a:extLst>
              <a:ext uri="{FF2B5EF4-FFF2-40B4-BE49-F238E27FC236}">
                <a16:creationId xmlns:a16="http://schemas.microsoft.com/office/drawing/2014/main" id="{28B929D0-B8FE-62EA-D69C-8BEA6D956E39}"/>
              </a:ext>
            </a:extLst>
          </p:cNvPr>
          <p:cNvSpPr txBox="1">
            <a:spLocks/>
          </p:cNvSpPr>
          <p:nvPr/>
        </p:nvSpPr>
        <p:spPr>
          <a:xfrm>
            <a:off x="6185594" y="3833644"/>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Categorical</a:t>
            </a:r>
          </a:p>
        </p:txBody>
      </p:sp>
      <p:sp>
        <p:nvSpPr>
          <p:cNvPr id="53" name="Google Shape;180;p30">
            <a:extLst>
              <a:ext uri="{FF2B5EF4-FFF2-40B4-BE49-F238E27FC236}">
                <a16:creationId xmlns:a16="http://schemas.microsoft.com/office/drawing/2014/main" id="{16BD110E-7D04-FD44-72C4-4F31122C611A}"/>
              </a:ext>
            </a:extLst>
          </p:cNvPr>
          <p:cNvSpPr txBox="1">
            <a:spLocks/>
          </p:cNvSpPr>
          <p:nvPr/>
        </p:nvSpPr>
        <p:spPr>
          <a:xfrm>
            <a:off x="6203929" y="4460573"/>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Binary</a:t>
            </a:r>
          </a:p>
        </p:txBody>
      </p:sp>
      <p:sp>
        <p:nvSpPr>
          <p:cNvPr id="54" name="Arrow: Right 53">
            <a:extLst>
              <a:ext uri="{FF2B5EF4-FFF2-40B4-BE49-F238E27FC236}">
                <a16:creationId xmlns:a16="http://schemas.microsoft.com/office/drawing/2014/main" id="{0C8257BD-E287-313B-441A-592B1DCA0A85}"/>
              </a:ext>
            </a:extLst>
          </p:cNvPr>
          <p:cNvSpPr/>
          <p:nvPr/>
        </p:nvSpPr>
        <p:spPr>
          <a:xfrm rot="8190558">
            <a:off x="6305164" y="4105348"/>
            <a:ext cx="314852" cy="109529"/>
          </a:xfrm>
          <a:prstGeom prst="rightArrow">
            <a:avLst/>
          </a:prstGeom>
          <a:solidFill>
            <a:srgbClr val="BCBCB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56" name="Arrow: Right 55">
            <a:extLst>
              <a:ext uri="{FF2B5EF4-FFF2-40B4-BE49-F238E27FC236}">
                <a16:creationId xmlns:a16="http://schemas.microsoft.com/office/drawing/2014/main" id="{2CFD8D04-883F-7395-370C-C89D373978A1}"/>
              </a:ext>
            </a:extLst>
          </p:cNvPr>
          <p:cNvSpPr/>
          <p:nvPr/>
        </p:nvSpPr>
        <p:spPr>
          <a:xfrm rot="2914565">
            <a:off x="6711305" y="4116407"/>
            <a:ext cx="314852" cy="109529"/>
          </a:xfrm>
          <a:prstGeom prst="rightArrow">
            <a:avLst/>
          </a:prstGeom>
          <a:solidFill>
            <a:srgbClr val="BCBCB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13" name="Rounded Rectangle 4">
            <a:extLst>
              <a:ext uri="{FF2B5EF4-FFF2-40B4-BE49-F238E27FC236}">
                <a16:creationId xmlns:a16="http://schemas.microsoft.com/office/drawing/2014/main" id="{75C8F821-1EDD-F083-8D63-963CB7FE9178}"/>
              </a:ext>
            </a:extLst>
          </p:cNvPr>
          <p:cNvSpPr/>
          <p:nvPr/>
        </p:nvSpPr>
        <p:spPr>
          <a:xfrm>
            <a:off x="84548" y="675276"/>
            <a:ext cx="6226139" cy="1865568"/>
          </a:xfrm>
          <a:prstGeom prst="roundRect">
            <a:avLst>
              <a:gd name="adj" fmla="val 7381"/>
            </a:avLst>
          </a:prstGeom>
          <a:solidFill>
            <a:schemeClr val="accent2">
              <a:alpha val="91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12" name="Picture 211">
            <a:extLst>
              <a:ext uri="{FF2B5EF4-FFF2-40B4-BE49-F238E27FC236}">
                <a16:creationId xmlns:a16="http://schemas.microsoft.com/office/drawing/2014/main" id="{E1CD53ED-511A-FE8E-80C0-4DC137EF60C6}"/>
              </a:ext>
            </a:extLst>
          </p:cNvPr>
          <p:cNvPicPr>
            <a:picLocks noChangeAspect="1"/>
          </p:cNvPicPr>
          <p:nvPr/>
        </p:nvPicPr>
        <p:blipFill>
          <a:blip r:embed="rId21"/>
          <a:stretch>
            <a:fillRect/>
          </a:stretch>
        </p:blipFill>
        <p:spPr>
          <a:xfrm>
            <a:off x="146399" y="1019451"/>
            <a:ext cx="6072975" cy="1268073"/>
          </a:xfrm>
          <a:prstGeom prst="rect">
            <a:avLst/>
          </a:prstGeom>
          <a:ln w="28575">
            <a:solidFill>
              <a:srgbClr val="BCB441"/>
            </a:solidFill>
          </a:ln>
        </p:spPr>
      </p:pic>
      <p:sp>
        <p:nvSpPr>
          <p:cNvPr id="169" name="Google Shape;169;p30"/>
          <p:cNvSpPr/>
          <p:nvPr/>
        </p:nvSpPr>
        <p:spPr>
          <a:xfrm>
            <a:off x="1176157"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2" name="Straight Connector 161">
            <a:extLst>
              <a:ext uri="{FF2B5EF4-FFF2-40B4-BE49-F238E27FC236}">
                <a16:creationId xmlns:a16="http://schemas.microsoft.com/office/drawing/2014/main" id="{277A5C90-05F0-0523-29F8-F61B2802B574}"/>
              </a:ext>
            </a:extLst>
          </p:cNvPr>
          <p:cNvCxnSpPr>
            <a:cxnSpLocks/>
          </p:cNvCxnSpPr>
          <p:nvPr/>
        </p:nvCxnSpPr>
        <p:spPr>
          <a:xfrm>
            <a:off x="7252889" y="2994889"/>
            <a:ext cx="0" cy="1577340"/>
          </a:xfrm>
          <a:prstGeom prst="line">
            <a:avLst/>
          </a:prstGeom>
          <a:ln w="19050">
            <a:solidFill>
              <a:srgbClr val="BCBCBC"/>
            </a:solidFill>
          </a:ln>
        </p:spPr>
        <p:style>
          <a:lnRef idx="1">
            <a:schemeClr val="accent1"/>
          </a:lnRef>
          <a:fillRef idx="0">
            <a:schemeClr val="accent1"/>
          </a:fillRef>
          <a:effectRef idx="0">
            <a:schemeClr val="accent1"/>
          </a:effectRef>
          <a:fontRef idx="minor">
            <a:schemeClr val="tx1"/>
          </a:fontRef>
        </p:style>
      </p:cxnSp>
      <p:sp>
        <p:nvSpPr>
          <p:cNvPr id="163" name="Rounded Rectangle 4">
            <a:extLst>
              <a:ext uri="{FF2B5EF4-FFF2-40B4-BE49-F238E27FC236}">
                <a16:creationId xmlns:a16="http://schemas.microsoft.com/office/drawing/2014/main" id="{D609FB7D-4C00-34E5-6AD5-DFCF9462AD33}"/>
              </a:ext>
            </a:extLst>
          </p:cNvPr>
          <p:cNvSpPr/>
          <p:nvPr/>
        </p:nvSpPr>
        <p:spPr>
          <a:xfrm>
            <a:off x="180804" y="2379162"/>
            <a:ext cx="5744422" cy="2535788"/>
          </a:xfrm>
          <a:prstGeom prst="roundRect">
            <a:avLst>
              <a:gd name="adj" fmla="val 7381"/>
            </a:avLst>
          </a:prstGeom>
          <a:solidFill>
            <a:schemeClr val="accent2">
              <a:alpha val="91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18" name="Group 217">
            <a:extLst>
              <a:ext uri="{FF2B5EF4-FFF2-40B4-BE49-F238E27FC236}">
                <a16:creationId xmlns:a16="http://schemas.microsoft.com/office/drawing/2014/main" id="{49486136-E834-59A7-ACBA-6C9A486F6E72}"/>
              </a:ext>
            </a:extLst>
          </p:cNvPr>
          <p:cNvGrpSpPr/>
          <p:nvPr/>
        </p:nvGrpSpPr>
        <p:grpSpPr>
          <a:xfrm>
            <a:off x="7405985" y="2908379"/>
            <a:ext cx="1317191" cy="1554243"/>
            <a:chOff x="7405985" y="2908379"/>
            <a:chExt cx="1317191" cy="1554243"/>
          </a:xfrm>
        </p:grpSpPr>
        <p:grpSp>
          <p:nvGrpSpPr>
            <p:cNvPr id="166" name="Group 165">
              <a:extLst>
                <a:ext uri="{FF2B5EF4-FFF2-40B4-BE49-F238E27FC236}">
                  <a16:creationId xmlns:a16="http://schemas.microsoft.com/office/drawing/2014/main" id="{53F6804C-405A-7951-AE81-97A5A8869D50}"/>
                </a:ext>
              </a:extLst>
            </p:cNvPr>
            <p:cNvGrpSpPr/>
            <p:nvPr/>
          </p:nvGrpSpPr>
          <p:grpSpPr>
            <a:xfrm>
              <a:off x="7405985" y="3233173"/>
              <a:ext cx="1296264" cy="1229449"/>
              <a:chOff x="7445150" y="3255475"/>
              <a:chExt cx="1296264" cy="1229449"/>
            </a:xfrm>
          </p:grpSpPr>
          <p:sp>
            <p:nvSpPr>
              <p:cNvPr id="190" name="Oval 189">
                <a:extLst>
                  <a:ext uri="{FF2B5EF4-FFF2-40B4-BE49-F238E27FC236}">
                    <a16:creationId xmlns:a16="http://schemas.microsoft.com/office/drawing/2014/main" id="{B4504015-D6AC-E3CF-4D7D-41F6DF5E4C05}"/>
                  </a:ext>
                </a:extLst>
              </p:cNvPr>
              <p:cNvSpPr/>
              <p:nvPr/>
            </p:nvSpPr>
            <p:spPr>
              <a:xfrm>
                <a:off x="8348707" y="3919152"/>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1" name="Oval 190">
                <a:extLst>
                  <a:ext uri="{FF2B5EF4-FFF2-40B4-BE49-F238E27FC236}">
                    <a16:creationId xmlns:a16="http://schemas.microsoft.com/office/drawing/2014/main" id="{5332747B-D0CC-EC28-841D-01411DCEE038}"/>
                  </a:ext>
                </a:extLst>
              </p:cNvPr>
              <p:cNvSpPr/>
              <p:nvPr/>
            </p:nvSpPr>
            <p:spPr>
              <a:xfrm>
                <a:off x="8367865" y="4082427"/>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2" name="Oval 191">
                <a:extLst>
                  <a:ext uri="{FF2B5EF4-FFF2-40B4-BE49-F238E27FC236}">
                    <a16:creationId xmlns:a16="http://schemas.microsoft.com/office/drawing/2014/main" id="{8E54453F-9BF7-8A74-D4AF-643852431070}"/>
                  </a:ext>
                </a:extLst>
              </p:cNvPr>
              <p:cNvSpPr/>
              <p:nvPr/>
            </p:nvSpPr>
            <p:spPr>
              <a:xfrm>
                <a:off x="8210981" y="4176901"/>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3" name="Oval 192">
                <a:extLst>
                  <a:ext uri="{FF2B5EF4-FFF2-40B4-BE49-F238E27FC236}">
                    <a16:creationId xmlns:a16="http://schemas.microsoft.com/office/drawing/2014/main" id="{3928C239-9925-34EE-8A2E-C84E9F23DA22}"/>
                  </a:ext>
                </a:extLst>
              </p:cNvPr>
              <p:cNvSpPr/>
              <p:nvPr/>
            </p:nvSpPr>
            <p:spPr>
              <a:xfrm>
                <a:off x="8566056" y="4106253"/>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4" name="Oval 193">
                <a:extLst>
                  <a:ext uri="{FF2B5EF4-FFF2-40B4-BE49-F238E27FC236}">
                    <a16:creationId xmlns:a16="http://schemas.microsoft.com/office/drawing/2014/main" id="{6B48ED92-BF96-F1B3-1E7B-7C4456C8DA35}"/>
                  </a:ext>
                </a:extLst>
              </p:cNvPr>
              <p:cNvSpPr/>
              <p:nvPr/>
            </p:nvSpPr>
            <p:spPr>
              <a:xfrm>
                <a:off x="8516910" y="3886944"/>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5" name="Oval 194">
                <a:extLst>
                  <a:ext uri="{FF2B5EF4-FFF2-40B4-BE49-F238E27FC236}">
                    <a16:creationId xmlns:a16="http://schemas.microsoft.com/office/drawing/2014/main" id="{02FA8538-CF47-673F-4056-9785F9241D74}"/>
                  </a:ext>
                </a:extLst>
              </p:cNvPr>
              <p:cNvSpPr/>
              <p:nvPr/>
            </p:nvSpPr>
            <p:spPr>
              <a:xfrm>
                <a:off x="8151947" y="3967524"/>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6" name="Oval 195">
                <a:extLst>
                  <a:ext uri="{FF2B5EF4-FFF2-40B4-BE49-F238E27FC236}">
                    <a16:creationId xmlns:a16="http://schemas.microsoft.com/office/drawing/2014/main" id="{81924068-FEFA-E157-B26E-2B7AD16A7123}"/>
                  </a:ext>
                </a:extLst>
              </p:cNvPr>
              <p:cNvSpPr/>
              <p:nvPr/>
            </p:nvSpPr>
            <p:spPr>
              <a:xfrm>
                <a:off x="7967385" y="3532426"/>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197" name="Oval 196">
                <a:extLst>
                  <a:ext uri="{FF2B5EF4-FFF2-40B4-BE49-F238E27FC236}">
                    <a16:creationId xmlns:a16="http://schemas.microsoft.com/office/drawing/2014/main" id="{1CFCC836-8472-71D3-603F-1862A886F5E5}"/>
                  </a:ext>
                </a:extLst>
              </p:cNvPr>
              <p:cNvSpPr/>
              <p:nvPr/>
            </p:nvSpPr>
            <p:spPr>
              <a:xfrm>
                <a:off x="8214607" y="3573621"/>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198" name="Oval 197">
                <a:extLst>
                  <a:ext uri="{FF2B5EF4-FFF2-40B4-BE49-F238E27FC236}">
                    <a16:creationId xmlns:a16="http://schemas.microsoft.com/office/drawing/2014/main" id="{2938017A-2ED8-032D-C7FF-6F92021D07FD}"/>
                  </a:ext>
                </a:extLst>
              </p:cNvPr>
              <p:cNvSpPr/>
              <p:nvPr/>
            </p:nvSpPr>
            <p:spPr>
              <a:xfrm>
                <a:off x="8042979" y="3713407"/>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199" name="Oval 198">
                <a:extLst>
                  <a:ext uri="{FF2B5EF4-FFF2-40B4-BE49-F238E27FC236}">
                    <a16:creationId xmlns:a16="http://schemas.microsoft.com/office/drawing/2014/main" id="{01049E7F-CE58-7FFF-7C90-ABC625B88EDC}"/>
                  </a:ext>
                </a:extLst>
              </p:cNvPr>
              <p:cNvSpPr/>
              <p:nvPr/>
            </p:nvSpPr>
            <p:spPr>
              <a:xfrm>
                <a:off x="8069848" y="3369921"/>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200" name="Oval 199">
                <a:extLst>
                  <a:ext uri="{FF2B5EF4-FFF2-40B4-BE49-F238E27FC236}">
                    <a16:creationId xmlns:a16="http://schemas.microsoft.com/office/drawing/2014/main" id="{7843D205-F871-D8FC-9EB0-19563DDD0556}"/>
                  </a:ext>
                </a:extLst>
              </p:cNvPr>
              <p:cNvSpPr/>
              <p:nvPr/>
            </p:nvSpPr>
            <p:spPr>
              <a:xfrm>
                <a:off x="7808346" y="3614396"/>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202" name="Oval 201">
                <a:extLst>
                  <a:ext uri="{FF2B5EF4-FFF2-40B4-BE49-F238E27FC236}">
                    <a16:creationId xmlns:a16="http://schemas.microsoft.com/office/drawing/2014/main" id="{4E520F2E-EF5A-1970-AA87-CC088F7B6C36}"/>
                  </a:ext>
                </a:extLst>
              </p:cNvPr>
              <p:cNvSpPr/>
              <p:nvPr/>
            </p:nvSpPr>
            <p:spPr>
              <a:xfrm>
                <a:off x="7792019" y="3434047"/>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203" name="Oval 202">
                <a:extLst>
                  <a:ext uri="{FF2B5EF4-FFF2-40B4-BE49-F238E27FC236}">
                    <a16:creationId xmlns:a16="http://schemas.microsoft.com/office/drawing/2014/main" id="{04341500-739F-CC6D-7286-482D4FCAAF99}"/>
                  </a:ext>
                </a:extLst>
              </p:cNvPr>
              <p:cNvSpPr/>
              <p:nvPr/>
            </p:nvSpPr>
            <p:spPr>
              <a:xfrm>
                <a:off x="7735393" y="4131932"/>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04" name="Oval 203">
                <a:extLst>
                  <a:ext uri="{FF2B5EF4-FFF2-40B4-BE49-F238E27FC236}">
                    <a16:creationId xmlns:a16="http://schemas.microsoft.com/office/drawing/2014/main" id="{0150F3C5-981D-BDAD-1C9B-44CBA125AD6F}"/>
                  </a:ext>
                </a:extLst>
              </p:cNvPr>
              <p:cNvSpPr/>
              <p:nvPr/>
            </p:nvSpPr>
            <p:spPr>
              <a:xfrm>
                <a:off x="7760900" y="3954434"/>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05" name="Oval 204">
                <a:extLst>
                  <a:ext uri="{FF2B5EF4-FFF2-40B4-BE49-F238E27FC236}">
                    <a16:creationId xmlns:a16="http://schemas.microsoft.com/office/drawing/2014/main" id="{1061CF8A-64BB-A894-8230-1E4AB68DF36F}"/>
                  </a:ext>
                </a:extLst>
              </p:cNvPr>
              <p:cNvSpPr/>
              <p:nvPr/>
            </p:nvSpPr>
            <p:spPr>
              <a:xfrm>
                <a:off x="7566996" y="4056747"/>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07" name="Oval 206">
                <a:extLst>
                  <a:ext uri="{FF2B5EF4-FFF2-40B4-BE49-F238E27FC236}">
                    <a16:creationId xmlns:a16="http://schemas.microsoft.com/office/drawing/2014/main" id="{1713B91C-F64C-FC2D-40C7-E21F0F7EC205}"/>
                  </a:ext>
                </a:extLst>
              </p:cNvPr>
              <p:cNvSpPr/>
              <p:nvPr/>
            </p:nvSpPr>
            <p:spPr>
              <a:xfrm>
                <a:off x="7784708" y="4324225"/>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08" name="Oval 207">
                <a:extLst>
                  <a:ext uri="{FF2B5EF4-FFF2-40B4-BE49-F238E27FC236}">
                    <a16:creationId xmlns:a16="http://schemas.microsoft.com/office/drawing/2014/main" id="{8203E5D9-068C-16C5-82ED-F7AF4AB1404E}"/>
                  </a:ext>
                </a:extLst>
              </p:cNvPr>
              <p:cNvSpPr/>
              <p:nvPr/>
            </p:nvSpPr>
            <p:spPr>
              <a:xfrm>
                <a:off x="7566996" y="4254401"/>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10" name="Oval 209">
                <a:extLst>
                  <a:ext uri="{FF2B5EF4-FFF2-40B4-BE49-F238E27FC236}">
                    <a16:creationId xmlns:a16="http://schemas.microsoft.com/office/drawing/2014/main" id="{D85D5B07-E3FD-D3B6-1C9C-AE4A2C4620D7}"/>
                  </a:ext>
                </a:extLst>
              </p:cNvPr>
              <p:cNvSpPr/>
              <p:nvPr/>
            </p:nvSpPr>
            <p:spPr>
              <a:xfrm>
                <a:off x="8436840" y="4245702"/>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11" name="Straight Arrow Connector 210">
                <a:extLst>
                  <a:ext uri="{FF2B5EF4-FFF2-40B4-BE49-F238E27FC236}">
                    <a16:creationId xmlns:a16="http://schemas.microsoft.com/office/drawing/2014/main" id="{F935034D-0186-4B0C-ADA2-44838131409C}"/>
                  </a:ext>
                </a:extLst>
              </p:cNvPr>
              <p:cNvCxnSpPr>
                <a:cxnSpLocks/>
              </p:cNvCxnSpPr>
              <p:nvPr/>
            </p:nvCxnSpPr>
            <p:spPr>
              <a:xfrm flipV="1">
                <a:off x="7450743" y="3255475"/>
                <a:ext cx="3042" cy="122944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3F40201-3891-398E-D1FD-4410CFE45F25}"/>
                  </a:ext>
                </a:extLst>
              </p:cNvPr>
              <p:cNvCxnSpPr>
                <a:cxnSpLocks/>
              </p:cNvCxnSpPr>
              <p:nvPr/>
            </p:nvCxnSpPr>
            <p:spPr>
              <a:xfrm>
                <a:off x="7445150" y="4476044"/>
                <a:ext cx="1296264" cy="97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8F4D9D1A-0594-92A5-4B33-F4B2423D52EE}"/>
                  </a:ext>
                </a:extLst>
              </p:cNvPr>
              <p:cNvSpPr/>
              <p:nvPr/>
            </p:nvSpPr>
            <p:spPr>
              <a:xfrm>
                <a:off x="7914580" y="4122773"/>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217" name="Oval 216">
                <a:extLst>
                  <a:ext uri="{FF2B5EF4-FFF2-40B4-BE49-F238E27FC236}">
                    <a16:creationId xmlns:a16="http://schemas.microsoft.com/office/drawing/2014/main" id="{57F55E62-0728-DDEE-DE28-2E82ED595294}"/>
                  </a:ext>
                </a:extLst>
              </p:cNvPr>
              <p:cNvSpPr/>
              <p:nvPr/>
            </p:nvSpPr>
            <p:spPr>
              <a:xfrm>
                <a:off x="7583454" y="3855423"/>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grpSp>
        <p:sp>
          <p:nvSpPr>
            <p:cNvPr id="172" name="Google Shape;173;p30">
              <a:extLst>
                <a:ext uri="{FF2B5EF4-FFF2-40B4-BE49-F238E27FC236}">
                  <a16:creationId xmlns:a16="http://schemas.microsoft.com/office/drawing/2014/main" id="{EDC6391B-0F42-0558-508E-637A6274713A}"/>
                </a:ext>
              </a:extLst>
            </p:cNvPr>
            <p:cNvSpPr txBox="1">
              <a:spLocks/>
            </p:cNvSpPr>
            <p:nvPr/>
          </p:nvSpPr>
          <p:spPr>
            <a:xfrm>
              <a:off x="7420213" y="2908379"/>
              <a:ext cx="1302963" cy="3372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a:solidFill>
                    <a:schemeClr val="bg1"/>
                  </a:solidFill>
                </a:rPr>
                <a:t>SVM</a:t>
              </a:r>
              <a:endParaRPr lang="en-US" sz="1200">
                <a:solidFill>
                  <a:schemeClr val="bg1"/>
                </a:solidFill>
              </a:endParaRPr>
            </a:p>
          </p:txBody>
        </p:sp>
        <p:cxnSp>
          <p:nvCxnSpPr>
            <p:cNvPr id="183" name="Straight Connector 182">
              <a:extLst>
                <a:ext uri="{FF2B5EF4-FFF2-40B4-BE49-F238E27FC236}">
                  <a16:creationId xmlns:a16="http://schemas.microsoft.com/office/drawing/2014/main" id="{BF9031B4-7867-2EDE-A544-A5374A2A5D11}"/>
                </a:ext>
              </a:extLst>
            </p:cNvPr>
            <p:cNvCxnSpPr>
              <a:cxnSpLocks/>
            </p:cNvCxnSpPr>
            <p:nvPr/>
          </p:nvCxnSpPr>
          <p:spPr>
            <a:xfrm>
              <a:off x="7527831" y="3445715"/>
              <a:ext cx="725398" cy="959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9" name="Arrow: Down 218">
            <a:extLst>
              <a:ext uri="{FF2B5EF4-FFF2-40B4-BE49-F238E27FC236}">
                <a16:creationId xmlns:a16="http://schemas.microsoft.com/office/drawing/2014/main" id="{7EB6FDDF-DD09-EAE9-5576-CC9CEBE4218D}"/>
              </a:ext>
            </a:extLst>
          </p:cNvPr>
          <p:cNvSpPr/>
          <p:nvPr/>
        </p:nvSpPr>
        <p:spPr>
          <a:xfrm>
            <a:off x="3011717" y="2308011"/>
            <a:ext cx="610238" cy="6947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21" name="Picture 220">
            <a:extLst>
              <a:ext uri="{FF2B5EF4-FFF2-40B4-BE49-F238E27FC236}">
                <a16:creationId xmlns:a16="http://schemas.microsoft.com/office/drawing/2014/main" id="{B26CF3EA-453C-E382-678E-9C2E2DB5D1C9}"/>
              </a:ext>
            </a:extLst>
          </p:cNvPr>
          <p:cNvPicPr>
            <a:picLocks noChangeAspect="1"/>
          </p:cNvPicPr>
          <p:nvPr/>
        </p:nvPicPr>
        <p:blipFill>
          <a:blip r:embed="rId22"/>
          <a:stretch>
            <a:fillRect/>
          </a:stretch>
        </p:blipFill>
        <p:spPr>
          <a:xfrm>
            <a:off x="128293" y="3022087"/>
            <a:ext cx="5809704" cy="1239994"/>
          </a:xfrm>
          <a:prstGeom prst="rect">
            <a:avLst/>
          </a:prstGeom>
          <a:ln w="28575">
            <a:solidFill>
              <a:srgbClr val="BCB441"/>
            </a:solidFill>
          </a:ln>
        </p:spPr>
      </p:pic>
    </p:spTree>
    <p:extLst>
      <p:ext uri="{BB962C8B-B14F-4D97-AF65-F5344CB8AC3E}">
        <p14:creationId xmlns:p14="http://schemas.microsoft.com/office/powerpoint/2010/main" val="122180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
                                        </p:tgtEl>
                                        <p:attrNameLst>
                                          <p:attrName>style.visibility</p:attrName>
                                        </p:attrNameLst>
                                      </p:cBhvr>
                                      <p:to>
                                        <p:strVal val="visible"/>
                                      </p:to>
                                    </p:set>
                                  </p:childTnLst>
                                </p:cTn>
                              </p:par>
                              <p:par>
                                <p:cTn id="9" presetID="22" presetClass="entr" presetSubtype="1" fill="hold" grpId="0" nodeType="withEffect">
                                  <p:stCondLst>
                                    <p:cond delay="0"/>
                                  </p:stCondLst>
                                  <p:childTnLst>
                                    <p:set>
                                      <p:cBhvr>
                                        <p:cTn id="10" dur="1" fill="hold">
                                          <p:stCondLst>
                                            <p:cond delay="0"/>
                                          </p:stCondLst>
                                        </p:cTn>
                                        <p:tgtEl>
                                          <p:spTgt spid="219"/>
                                        </p:tgtEl>
                                        <p:attrNameLst>
                                          <p:attrName>style.visibility</p:attrName>
                                        </p:attrNameLst>
                                      </p:cBhvr>
                                      <p:to>
                                        <p:strVal val="visible"/>
                                      </p:to>
                                    </p:set>
                                    <p:animEffect transition="in" filter="wipe(up)">
                                      <p:cBhvr>
                                        <p:cTn id="11" dur="500"/>
                                        <p:tgtEl>
                                          <p:spTgt spid="21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21"/>
                                        </p:tgtEl>
                                        <p:attrNameLst>
                                          <p:attrName>style.visibility</p:attrName>
                                        </p:attrNameLst>
                                      </p:cBhvr>
                                      <p:to>
                                        <p:strVal val="visible"/>
                                      </p:to>
                                    </p:set>
                                    <p:animEffect transition="in" filter="wipe(up)">
                                      <p:cBhvr>
                                        <p:cTn id="20" dur="25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2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1547403" y="32096"/>
            <a:ext cx="5718694"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Recommender for New Customers</a:t>
            </a:r>
            <a:endParaRPr>
              <a:solidFill>
                <a:schemeClr val="accent1"/>
              </a:solidFill>
            </a:endParaRPr>
          </a:p>
        </p:txBody>
      </p:sp>
      <p:cxnSp>
        <p:nvCxnSpPr>
          <p:cNvPr id="168" name="Google Shape;168;p30"/>
          <p:cNvCxnSpPr>
            <a:cxnSpLocks/>
            <a:stCxn id="169" idx="2"/>
          </p:cNvCxnSpPr>
          <p:nvPr/>
        </p:nvCxnSpPr>
        <p:spPr>
          <a:xfrm>
            <a:off x="1176157" y="2721137"/>
            <a:ext cx="7967843" cy="0"/>
          </a:xfrm>
          <a:prstGeom prst="straightConnector1">
            <a:avLst/>
          </a:prstGeom>
          <a:noFill/>
          <a:ln w="9525" cap="flat" cmpd="sng">
            <a:solidFill>
              <a:srgbClr val="FFFFFF"/>
            </a:solidFill>
            <a:prstDash val="solid"/>
            <a:round/>
            <a:headEnd type="none" w="med" len="med"/>
            <a:tailEnd type="none" w="med" len="med"/>
          </a:ln>
        </p:spPr>
      </p:cxnSp>
      <p:sp>
        <p:nvSpPr>
          <p:cNvPr id="169" name="Google Shape;169;p30"/>
          <p:cNvSpPr/>
          <p:nvPr/>
        </p:nvSpPr>
        <p:spPr>
          <a:xfrm>
            <a:off x="1176157"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rot="10800000">
            <a:off x="4406750" y="2708988"/>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7330041"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txBox="1">
            <a:spLocks noGrp="1"/>
          </p:cNvSpPr>
          <p:nvPr>
            <p:ph type="subTitle" idx="4294967295"/>
          </p:nvPr>
        </p:nvSpPr>
        <p:spPr>
          <a:xfrm>
            <a:off x="144455" y="1399205"/>
            <a:ext cx="2368854" cy="1012826"/>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Demographic data of old customers for clustering and demographic data of the new customer</a:t>
            </a:r>
            <a:endParaRPr sz="1400"/>
          </a:p>
        </p:txBody>
      </p:sp>
      <p:sp>
        <p:nvSpPr>
          <p:cNvPr id="174" name="Google Shape;174;p30"/>
          <p:cNvSpPr txBox="1">
            <a:spLocks noGrp="1"/>
          </p:cNvSpPr>
          <p:nvPr>
            <p:ph type="ctrTitle" idx="4294967295"/>
          </p:nvPr>
        </p:nvSpPr>
        <p:spPr>
          <a:xfrm>
            <a:off x="281001" y="951878"/>
            <a:ext cx="2120611" cy="5437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t>Required Data</a:t>
            </a:r>
          </a:p>
        </p:txBody>
      </p:sp>
      <p:sp>
        <p:nvSpPr>
          <p:cNvPr id="176" name="Google Shape;176;p30"/>
          <p:cNvSpPr txBox="1">
            <a:spLocks noGrp="1"/>
          </p:cNvSpPr>
          <p:nvPr>
            <p:ph type="subTitle" idx="4294967295"/>
          </p:nvPr>
        </p:nvSpPr>
        <p:spPr>
          <a:xfrm>
            <a:off x="6196763" y="1474184"/>
            <a:ext cx="2668180" cy="788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Predicting what demographic cluster the new customer belongs in</a:t>
            </a:r>
            <a:endParaRPr sz="1400"/>
          </a:p>
        </p:txBody>
      </p:sp>
      <p:sp>
        <p:nvSpPr>
          <p:cNvPr id="177" name="Google Shape;177;p30"/>
          <p:cNvSpPr txBox="1">
            <a:spLocks noGrp="1"/>
          </p:cNvSpPr>
          <p:nvPr>
            <p:ph type="ctrTitle" idx="4294967295"/>
          </p:nvPr>
        </p:nvSpPr>
        <p:spPr>
          <a:xfrm>
            <a:off x="6156346" y="1040202"/>
            <a:ext cx="2499279"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a:t>Predictive Model</a:t>
            </a:r>
          </a:p>
        </p:txBody>
      </p:sp>
      <p:sp>
        <p:nvSpPr>
          <p:cNvPr id="178" name="Google Shape;178;p30"/>
          <p:cNvSpPr txBox="1">
            <a:spLocks noGrp="1"/>
          </p:cNvSpPr>
          <p:nvPr>
            <p:ph type="ctrTitle" idx="4294967295"/>
          </p:nvPr>
        </p:nvSpPr>
        <p:spPr>
          <a:xfrm>
            <a:off x="3619469" y="2959252"/>
            <a:ext cx="1919275" cy="66057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2400">
                <a:solidFill>
                  <a:srgbClr val="FFF55C"/>
                </a:solidFill>
              </a:rPr>
              <a:t>Clustering</a:t>
            </a:r>
            <a:endParaRPr lang="en-US" sz="2400"/>
          </a:p>
        </p:txBody>
      </p:sp>
      <p:sp>
        <p:nvSpPr>
          <p:cNvPr id="180" name="Google Shape;180;p30"/>
          <p:cNvSpPr txBox="1">
            <a:spLocks noGrp="1"/>
          </p:cNvSpPr>
          <p:nvPr>
            <p:ph type="subTitle" idx="4294967295"/>
          </p:nvPr>
        </p:nvSpPr>
        <p:spPr>
          <a:xfrm>
            <a:off x="3223382" y="3475609"/>
            <a:ext cx="2697035" cy="7881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Grouping similar customers according to their demographic data</a:t>
            </a:r>
            <a:endParaRPr sz="1400"/>
          </a:p>
        </p:txBody>
      </p:sp>
      <p:cxnSp>
        <p:nvCxnSpPr>
          <p:cNvPr id="7" name="Google Shape;577;p38">
            <a:extLst>
              <a:ext uri="{FF2B5EF4-FFF2-40B4-BE49-F238E27FC236}">
                <a16:creationId xmlns:a16="http://schemas.microsoft.com/office/drawing/2014/main" id="{8627EEB4-35A0-82A8-F11D-2F6C4F3C4CF3}"/>
              </a:ext>
            </a:extLst>
          </p:cNvPr>
          <p:cNvCxnSpPr>
            <a:cxnSpLocks/>
          </p:cNvCxnSpPr>
          <p:nvPr/>
        </p:nvCxnSpPr>
        <p:spPr>
          <a:xfrm>
            <a:off x="1714500" y="606852"/>
            <a:ext cx="5387340" cy="0"/>
          </a:xfrm>
          <a:prstGeom prst="straightConnector1">
            <a:avLst/>
          </a:prstGeom>
          <a:noFill/>
          <a:ln w="9525" cap="flat" cmpd="sng">
            <a:solidFill>
              <a:schemeClr val="dk1"/>
            </a:solidFill>
            <a:prstDash val="solid"/>
            <a:round/>
            <a:headEnd type="none" w="med" len="med"/>
            <a:tailEnd type="none" w="med" len="med"/>
          </a:ln>
        </p:spPr>
      </p:cxnSp>
      <p:grpSp>
        <p:nvGrpSpPr>
          <p:cNvPr id="141" name="Group 140">
            <a:extLst>
              <a:ext uri="{FF2B5EF4-FFF2-40B4-BE49-F238E27FC236}">
                <a16:creationId xmlns:a16="http://schemas.microsoft.com/office/drawing/2014/main" id="{61BBB816-FDB6-91B5-AE9F-829066A8896A}"/>
              </a:ext>
            </a:extLst>
          </p:cNvPr>
          <p:cNvGrpSpPr/>
          <p:nvPr/>
        </p:nvGrpSpPr>
        <p:grpSpPr>
          <a:xfrm>
            <a:off x="261278" y="2877911"/>
            <a:ext cx="2704334" cy="1887477"/>
            <a:chOff x="261278" y="2877911"/>
            <a:chExt cx="2704334" cy="1887477"/>
          </a:xfrm>
        </p:grpSpPr>
        <p:sp>
          <p:nvSpPr>
            <p:cNvPr id="3" name="Rounded Rectangle 4">
              <a:extLst>
                <a:ext uri="{FF2B5EF4-FFF2-40B4-BE49-F238E27FC236}">
                  <a16:creationId xmlns:a16="http://schemas.microsoft.com/office/drawing/2014/main" id="{DD6B38D3-C2C8-9D41-321E-4EF884B7945F}"/>
                </a:ext>
              </a:extLst>
            </p:cNvPr>
            <p:cNvSpPr/>
            <p:nvPr/>
          </p:nvSpPr>
          <p:spPr>
            <a:xfrm>
              <a:off x="268577" y="2877911"/>
              <a:ext cx="2697035" cy="1876969"/>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oogle Shape;173;p30">
              <a:extLst>
                <a:ext uri="{FF2B5EF4-FFF2-40B4-BE49-F238E27FC236}">
                  <a16:creationId xmlns:a16="http://schemas.microsoft.com/office/drawing/2014/main" id="{DC2989D1-FB4C-5911-E342-B24EFF139573}"/>
                </a:ext>
              </a:extLst>
            </p:cNvPr>
            <p:cNvSpPr txBox="1">
              <a:spLocks/>
            </p:cNvSpPr>
            <p:nvPr/>
          </p:nvSpPr>
          <p:spPr>
            <a:xfrm>
              <a:off x="261278" y="2899464"/>
              <a:ext cx="2704333" cy="374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600" b="1" u="sng">
                  <a:solidFill>
                    <a:schemeClr val="bg1"/>
                  </a:solidFill>
                </a:rPr>
                <a:t>Demographic Variables</a:t>
              </a:r>
              <a:r>
                <a:rPr lang="en-US" sz="1600" u="sng">
                  <a:solidFill>
                    <a:schemeClr val="bg1"/>
                  </a:solidFill>
                </a:rPr>
                <a:t> </a:t>
              </a:r>
            </a:p>
            <a:p>
              <a:pPr marL="0" indent="0" algn="ctr">
                <a:lnSpc>
                  <a:spcPct val="100000"/>
                </a:lnSpc>
                <a:spcAft>
                  <a:spcPts val="1600"/>
                </a:spcAft>
                <a:buFont typeface="Krub"/>
                <a:buNone/>
              </a:pPr>
              <a:endParaRPr lang="en-US" sz="1400">
                <a:solidFill>
                  <a:schemeClr val="bg1"/>
                </a:solidFill>
              </a:endParaRPr>
            </a:p>
          </p:txBody>
        </p:sp>
        <p:pic>
          <p:nvPicPr>
            <p:cNvPr id="6" name="Graphic 5" descr="Map with pin with solid fill">
              <a:extLst>
                <a:ext uri="{FF2B5EF4-FFF2-40B4-BE49-F238E27FC236}">
                  <a16:creationId xmlns:a16="http://schemas.microsoft.com/office/drawing/2014/main" id="{2FB7A989-070F-899D-6A4F-2E976AD238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6802" y="4189941"/>
              <a:ext cx="548760" cy="548760"/>
            </a:xfrm>
            <a:prstGeom prst="rect">
              <a:avLst/>
            </a:prstGeom>
          </p:spPr>
        </p:pic>
        <p:pic>
          <p:nvPicPr>
            <p:cNvPr id="9" name="Graphic 8" descr="Car with solid fill">
              <a:extLst>
                <a:ext uri="{FF2B5EF4-FFF2-40B4-BE49-F238E27FC236}">
                  <a16:creationId xmlns:a16="http://schemas.microsoft.com/office/drawing/2014/main" id="{AF99257D-65D6-4F7F-50DC-A8DDBA4E50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4317" y="4155758"/>
              <a:ext cx="609630" cy="609630"/>
            </a:xfrm>
            <a:prstGeom prst="rect">
              <a:avLst/>
            </a:prstGeom>
          </p:spPr>
        </p:pic>
        <p:pic>
          <p:nvPicPr>
            <p:cNvPr id="11" name="Graphic 10" descr="Coins with solid fill">
              <a:extLst>
                <a:ext uri="{FF2B5EF4-FFF2-40B4-BE49-F238E27FC236}">
                  <a16:creationId xmlns:a16="http://schemas.microsoft.com/office/drawing/2014/main" id="{FED42CBD-AC7F-6E7E-C413-06D392129E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81828" y="3616542"/>
              <a:ext cx="449627" cy="449627"/>
            </a:xfrm>
            <a:prstGeom prst="rect">
              <a:avLst/>
            </a:prstGeom>
          </p:spPr>
        </p:pic>
        <p:pic>
          <p:nvPicPr>
            <p:cNvPr id="13" name="Graphic 12" descr="Monthly calendar with solid fill">
              <a:extLst>
                <a:ext uri="{FF2B5EF4-FFF2-40B4-BE49-F238E27FC236}">
                  <a16:creationId xmlns:a16="http://schemas.microsoft.com/office/drawing/2014/main" id="{7C61E8CA-C273-F947-515F-3D4181642A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65695" y="4000152"/>
              <a:ext cx="502797" cy="502797"/>
            </a:xfrm>
            <a:prstGeom prst="rect">
              <a:avLst/>
            </a:prstGeom>
          </p:spPr>
        </p:pic>
        <p:pic>
          <p:nvPicPr>
            <p:cNvPr id="17" name="Graphic 16" descr="Briefcase with solid fill">
              <a:extLst>
                <a:ext uri="{FF2B5EF4-FFF2-40B4-BE49-F238E27FC236}">
                  <a16:creationId xmlns:a16="http://schemas.microsoft.com/office/drawing/2014/main" id="{9EE3749C-3FC6-BAE8-E084-1A796B7540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43678" y="3380960"/>
              <a:ext cx="449627" cy="449627"/>
            </a:xfrm>
            <a:prstGeom prst="rect">
              <a:avLst/>
            </a:prstGeom>
          </p:spPr>
        </p:pic>
        <p:pic>
          <p:nvPicPr>
            <p:cNvPr id="19" name="Graphic 18" descr="Cake with solid fill">
              <a:extLst>
                <a:ext uri="{FF2B5EF4-FFF2-40B4-BE49-F238E27FC236}">
                  <a16:creationId xmlns:a16="http://schemas.microsoft.com/office/drawing/2014/main" id="{706DBD74-EAA0-DFFA-E250-3057BC5EBE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443" y="3528710"/>
              <a:ext cx="460469" cy="460469"/>
            </a:xfrm>
            <a:prstGeom prst="rect">
              <a:avLst/>
            </a:prstGeom>
          </p:spPr>
        </p:pic>
        <p:pic>
          <p:nvPicPr>
            <p:cNvPr id="21" name="Graphic 20" descr="Gender with solid fill">
              <a:extLst>
                <a:ext uri="{FF2B5EF4-FFF2-40B4-BE49-F238E27FC236}">
                  <a16:creationId xmlns:a16="http://schemas.microsoft.com/office/drawing/2014/main" id="{D417E15C-0A7C-532F-4D0D-C1A19F91BDD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7039" y="3403242"/>
              <a:ext cx="405064" cy="405064"/>
            </a:xfrm>
            <a:prstGeom prst="rect">
              <a:avLst/>
            </a:prstGeom>
          </p:spPr>
        </p:pic>
        <p:sp>
          <p:nvSpPr>
            <p:cNvPr id="22" name="Google Shape;180;p30">
              <a:extLst>
                <a:ext uri="{FF2B5EF4-FFF2-40B4-BE49-F238E27FC236}">
                  <a16:creationId xmlns:a16="http://schemas.microsoft.com/office/drawing/2014/main" id="{86613B4B-19BD-803A-5843-EC9805A843E1}"/>
                </a:ext>
              </a:extLst>
            </p:cNvPr>
            <p:cNvSpPr txBox="1">
              <a:spLocks/>
            </p:cNvSpPr>
            <p:nvPr/>
          </p:nvSpPr>
          <p:spPr>
            <a:xfrm>
              <a:off x="271118" y="3744103"/>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Gender</a:t>
              </a:r>
            </a:p>
          </p:txBody>
        </p:sp>
        <p:sp>
          <p:nvSpPr>
            <p:cNvPr id="23" name="Google Shape;180;p30">
              <a:extLst>
                <a:ext uri="{FF2B5EF4-FFF2-40B4-BE49-F238E27FC236}">
                  <a16:creationId xmlns:a16="http://schemas.microsoft.com/office/drawing/2014/main" id="{024CB447-7244-BCB6-3414-B37F93FE05E5}"/>
                </a:ext>
              </a:extLst>
            </p:cNvPr>
            <p:cNvSpPr txBox="1">
              <a:spLocks/>
            </p:cNvSpPr>
            <p:nvPr/>
          </p:nvSpPr>
          <p:spPr>
            <a:xfrm>
              <a:off x="805340" y="3367255"/>
              <a:ext cx="822576"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Age Group</a:t>
              </a:r>
            </a:p>
          </p:txBody>
        </p:sp>
        <p:sp>
          <p:nvSpPr>
            <p:cNvPr id="24" name="Google Shape;180;p30">
              <a:extLst>
                <a:ext uri="{FF2B5EF4-FFF2-40B4-BE49-F238E27FC236}">
                  <a16:creationId xmlns:a16="http://schemas.microsoft.com/office/drawing/2014/main" id="{8C71328B-29B7-4AC8-74B6-C1BD1285D856}"/>
                </a:ext>
              </a:extLst>
            </p:cNvPr>
            <p:cNvSpPr txBox="1">
              <a:spLocks/>
            </p:cNvSpPr>
            <p:nvPr/>
          </p:nvSpPr>
          <p:spPr>
            <a:xfrm>
              <a:off x="1265584" y="3749691"/>
              <a:ext cx="115559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Job Industry</a:t>
              </a:r>
            </a:p>
          </p:txBody>
        </p:sp>
        <p:sp>
          <p:nvSpPr>
            <p:cNvPr id="25" name="Google Shape;180;p30">
              <a:extLst>
                <a:ext uri="{FF2B5EF4-FFF2-40B4-BE49-F238E27FC236}">
                  <a16:creationId xmlns:a16="http://schemas.microsoft.com/office/drawing/2014/main" id="{EC397D16-68A4-9524-EC28-883056B70966}"/>
                </a:ext>
              </a:extLst>
            </p:cNvPr>
            <p:cNvSpPr txBox="1">
              <a:spLocks/>
            </p:cNvSpPr>
            <p:nvPr/>
          </p:nvSpPr>
          <p:spPr>
            <a:xfrm>
              <a:off x="2217286" y="3322208"/>
              <a:ext cx="724548" cy="39703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a:solidFill>
                    <a:schemeClr val="bg1"/>
                  </a:solidFill>
                </a:rPr>
                <a:t>Wealth Segment</a:t>
              </a:r>
            </a:p>
          </p:txBody>
        </p:sp>
        <p:sp>
          <p:nvSpPr>
            <p:cNvPr id="26" name="Google Shape;180;p30">
              <a:extLst>
                <a:ext uri="{FF2B5EF4-FFF2-40B4-BE49-F238E27FC236}">
                  <a16:creationId xmlns:a16="http://schemas.microsoft.com/office/drawing/2014/main" id="{94186579-94F1-6E14-086E-A3D7156AC5AD}"/>
                </a:ext>
              </a:extLst>
            </p:cNvPr>
            <p:cNvSpPr txBox="1">
              <a:spLocks/>
            </p:cNvSpPr>
            <p:nvPr/>
          </p:nvSpPr>
          <p:spPr>
            <a:xfrm>
              <a:off x="352414" y="4088528"/>
              <a:ext cx="818932"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Car Owner</a:t>
              </a:r>
            </a:p>
          </p:txBody>
        </p:sp>
        <p:sp>
          <p:nvSpPr>
            <p:cNvPr id="27" name="Google Shape;180;p30">
              <a:extLst>
                <a:ext uri="{FF2B5EF4-FFF2-40B4-BE49-F238E27FC236}">
                  <a16:creationId xmlns:a16="http://schemas.microsoft.com/office/drawing/2014/main" id="{53792585-EA36-B4A6-2638-8240B3D480CF}"/>
                </a:ext>
              </a:extLst>
            </p:cNvPr>
            <p:cNvSpPr txBox="1">
              <a:spLocks/>
            </p:cNvSpPr>
            <p:nvPr/>
          </p:nvSpPr>
          <p:spPr>
            <a:xfrm>
              <a:off x="1065099" y="4422151"/>
              <a:ext cx="1103988"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950" b="1">
                  <a:solidFill>
                    <a:schemeClr val="bg1"/>
                  </a:solidFill>
                </a:rPr>
                <a:t>Tenure Range</a:t>
              </a:r>
            </a:p>
          </p:txBody>
        </p:sp>
        <p:sp>
          <p:nvSpPr>
            <p:cNvPr id="28" name="Google Shape;180;p30">
              <a:extLst>
                <a:ext uri="{FF2B5EF4-FFF2-40B4-BE49-F238E27FC236}">
                  <a16:creationId xmlns:a16="http://schemas.microsoft.com/office/drawing/2014/main" id="{9FC53895-D5F4-6E1E-B822-ED62F8E21874}"/>
                </a:ext>
              </a:extLst>
            </p:cNvPr>
            <p:cNvSpPr txBox="1">
              <a:spLocks/>
            </p:cNvSpPr>
            <p:nvPr/>
          </p:nvSpPr>
          <p:spPr>
            <a:xfrm>
              <a:off x="2099187" y="4094009"/>
              <a:ext cx="643991"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State</a:t>
              </a:r>
            </a:p>
          </p:txBody>
        </p:sp>
      </p:grpSp>
      <p:grpSp>
        <p:nvGrpSpPr>
          <p:cNvPr id="182" name="Group 181">
            <a:extLst>
              <a:ext uri="{FF2B5EF4-FFF2-40B4-BE49-F238E27FC236}">
                <a16:creationId xmlns:a16="http://schemas.microsoft.com/office/drawing/2014/main" id="{4DD174E0-A1B9-48E6-40E8-50297B9C2671}"/>
              </a:ext>
            </a:extLst>
          </p:cNvPr>
          <p:cNvGrpSpPr/>
          <p:nvPr/>
        </p:nvGrpSpPr>
        <p:grpSpPr>
          <a:xfrm>
            <a:off x="3203216" y="896235"/>
            <a:ext cx="2702875" cy="1625303"/>
            <a:chOff x="3203216" y="896235"/>
            <a:chExt cx="2702875" cy="1625303"/>
          </a:xfrm>
        </p:grpSpPr>
        <p:sp>
          <p:nvSpPr>
            <p:cNvPr id="4" name="Rounded Rectangle 4">
              <a:extLst>
                <a:ext uri="{FF2B5EF4-FFF2-40B4-BE49-F238E27FC236}">
                  <a16:creationId xmlns:a16="http://schemas.microsoft.com/office/drawing/2014/main" id="{30C05277-2F97-0D63-EE8F-3268A8D88BEF}"/>
                </a:ext>
              </a:extLst>
            </p:cNvPr>
            <p:cNvSpPr/>
            <p:nvPr/>
          </p:nvSpPr>
          <p:spPr>
            <a:xfrm>
              <a:off x="3237910" y="908094"/>
              <a:ext cx="2668181" cy="1613444"/>
            </a:xfrm>
            <a:prstGeom prst="roundRect">
              <a:avLst>
                <a:gd name="adj" fmla="val 73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E238031-6D3D-01F7-670C-57F31EF778C1}"/>
                </a:ext>
              </a:extLst>
            </p:cNvPr>
            <p:cNvSpPr/>
            <p:nvPr/>
          </p:nvSpPr>
          <p:spPr>
            <a:xfrm>
              <a:off x="5401033" y="1846259"/>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1" name="Oval 30">
              <a:extLst>
                <a:ext uri="{FF2B5EF4-FFF2-40B4-BE49-F238E27FC236}">
                  <a16:creationId xmlns:a16="http://schemas.microsoft.com/office/drawing/2014/main" id="{0F8BFB5E-F201-F05C-C2D4-CCDD9994859A}"/>
                </a:ext>
              </a:extLst>
            </p:cNvPr>
            <p:cNvSpPr/>
            <p:nvPr/>
          </p:nvSpPr>
          <p:spPr>
            <a:xfrm>
              <a:off x="5420191" y="2009534"/>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Oval 31">
              <a:extLst>
                <a:ext uri="{FF2B5EF4-FFF2-40B4-BE49-F238E27FC236}">
                  <a16:creationId xmlns:a16="http://schemas.microsoft.com/office/drawing/2014/main" id="{60973BBB-D3F4-9A49-78F3-C5FA919060E8}"/>
                </a:ext>
              </a:extLst>
            </p:cNvPr>
            <p:cNvSpPr/>
            <p:nvPr/>
          </p:nvSpPr>
          <p:spPr>
            <a:xfrm>
              <a:off x="5263307" y="2104008"/>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Oval 32">
              <a:extLst>
                <a:ext uri="{FF2B5EF4-FFF2-40B4-BE49-F238E27FC236}">
                  <a16:creationId xmlns:a16="http://schemas.microsoft.com/office/drawing/2014/main" id="{9E74CD45-2974-C963-7A07-DF958CECDA68}"/>
                </a:ext>
              </a:extLst>
            </p:cNvPr>
            <p:cNvSpPr/>
            <p:nvPr/>
          </p:nvSpPr>
          <p:spPr>
            <a:xfrm>
              <a:off x="5618382" y="2033360"/>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Oval 33">
              <a:extLst>
                <a:ext uri="{FF2B5EF4-FFF2-40B4-BE49-F238E27FC236}">
                  <a16:creationId xmlns:a16="http://schemas.microsoft.com/office/drawing/2014/main" id="{FA12A3C9-8380-08E0-1AD1-F6D8C43CC5AD}"/>
                </a:ext>
              </a:extLst>
            </p:cNvPr>
            <p:cNvSpPr/>
            <p:nvPr/>
          </p:nvSpPr>
          <p:spPr>
            <a:xfrm>
              <a:off x="5569236" y="1814051"/>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5" name="Oval 34">
              <a:extLst>
                <a:ext uri="{FF2B5EF4-FFF2-40B4-BE49-F238E27FC236}">
                  <a16:creationId xmlns:a16="http://schemas.microsoft.com/office/drawing/2014/main" id="{F01E1ACD-A450-536E-9DDF-C28E5BE96F0C}"/>
                </a:ext>
              </a:extLst>
            </p:cNvPr>
            <p:cNvSpPr/>
            <p:nvPr/>
          </p:nvSpPr>
          <p:spPr>
            <a:xfrm>
              <a:off x="5204273" y="1894631"/>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6" name="Oval 35">
              <a:extLst>
                <a:ext uri="{FF2B5EF4-FFF2-40B4-BE49-F238E27FC236}">
                  <a16:creationId xmlns:a16="http://schemas.microsoft.com/office/drawing/2014/main" id="{64E63FE4-C000-FB5D-1685-97E4BA08C106}"/>
                </a:ext>
              </a:extLst>
            </p:cNvPr>
            <p:cNvSpPr/>
            <p:nvPr/>
          </p:nvSpPr>
          <p:spPr>
            <a:xfrm>
              <a:off x="5019711" y="1459533"/>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37" name="Oval 36">
              <a:extLst>
                <a:ext uri="{FF2B5EF4-FFF2-40B4-BE49-F238E27FC236}">
                  <a16:creationId xmlns:a16="http://schemas.microsoft.com/office/drawing/2014/main" id="{E7247B34-FB5F-DFDC-1514-E79EF58A4702}"/>
                </a:ext>
              </a:extLst>
            </p:cNvPr>
            <p:cNvSpPr/>
            <p:nvPr/>
          </p:nvSpPr>
          <p:spPr>
            <a:xfrm>
              <a:off x="5266933" y="1500728"/>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38" name="Oval 37">
              <a:extLst>
                <a:ext uri="{FF2B5EF4-FFF2-40B4-BE49-F238E27FC236}">
                  <a16:creationId xmlns:a16="http://schemas.microsoft.com/office/drawing/2014/main" id="{ED5B148F-1DBD-8DF1-CF32-A1301EC68109}"/>
                </a:ext>
              </a:extLst>
            </p:cNvPr>
            <p:cNvSpPr/>
            <p:nvPr/>
          </p:nvSpPr>
          <p:spPr>
            <a:xfrm>
              <a:off x="5095305" y="1640514"/>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39" name="Oval 38">
              <a:extLst>
                <a:ext uri="{FF2B5EF4-FFF2-40B4-BE49-F238E27FC236}">
                  <a16:creationId xmlns:a16="http://schemas.microsoft.com/office/drawing/2014/main" id="{1619B21D-9C68-801F-D494-EA2F28CC0BC8}"/>
                </a:ext>
              </a:extLst>
            </p:cNvPr>
            <p:cNvSpPr/>
            <p:nvPr/>
          </p:nvSpPr>
          <p:spPr>
            <a:xfrm>
              <a:off x="5122174" y="1297028"/>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40" name="Oval 39">
              <a:extLst>
                <a:ext uri="{FF2B5EF4-FFF2-40B4-BE49-F238E27FC236}">
                  <a16:creationId xmlns:a16="http://schemas.microsoft.com/office/drawing/2014/main" id="{6F191A46-34C1-7C88-D3B6-5AB1625C9CB3}"/>
                </a:ext>
              </a:extLst>
            </p:cNvPr>
            <p:cNvSpPr/>
            <p:nvPr/>
          </p:nvSpPr>
          <p:spPr>
            <a:xfrm>
              <a:off x="4860672" y="1541503"/>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41" name="Oval 40">
              <a:extLst>
                <a:ext uri="{FF2B5EF4-FFF2-40B4-BE49-F238E27FC236}">
                  <a16:creationId xmlns:a16="http://schemas.microsoft.com/office/drawing/2014/main" id="{E8A5FFC8-2E1B-08A6-4F76-FE6CFABE1BBE}"/>
                </a:ext>
              </a:extLst>
            </p:cNvPr>
            <p:cNvSpPr/>
            <p:nvPr/>
          </p:nvSpPr>
          <p:spPr>
            <a:xfrm>
              <a:off x="4844345" y="1361154"/>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43" name="Oval 42">
              <a:extLst>
                <a:ext uri="{FF2B5EF4-FFF2-40B4-BE49-F238E27FC236}">
                  <a16:creationId xmlns:a16="http://schemas.microsoft.com/office/drawing/2014/main" id="{0CA673B6-4C34-819C-D2D7-760C93359066}"/>
                </a:ext>
              </a:extLst>
            </p:cNvPr>
            <p:cNvSpPr/>
            <p:nvPr/>
          </p:nvSpPr>
          <p:spPr>
            <a:xfrm>
              <a:off x="4787719" y="2059039"/>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4" name="Oval 43">
              <a:extLst>
                <a:ext uri="{FF2B5EF4-FFF2-40B4-BE49-F238E27FC236}">
                  <a16:creationId xmlns:a16="http://schemas.microsoft.com/office/drawing/2014/main" id="{C939F6F1-5C59-6613-79CA-69EDB2B9ED1E}"/>
                </a:ext>
              </a:extLst>
            </p:cNvPr>
            <p:cNvSpPr/>
            <p:nvPr/>
          </p:nvSpPr>
          <p:spPr>
            <a:xfrm>
              <a:off x="4813226" y="1881541"/>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5" name="Oval 44">
              <a:extLst>
                <a:ext uri="{FF2B5EF4-FFF2-40B4-BE49-F238E27FC236}">
                  <a16:creationId xmlns:a16="http://schemas.microsoft.com/office/drawing/2014/main" id="{5AF0D160-7166-5ABD-EBCB-00EE93B11470}"/>
                </a:ext>
              </a:extLst>
            </p:cNvPr>
            <p:cNvSpPr/>
            <p:nvPr/>
          </p:nvSpPr>
          <p:spPr>
            <a:xfrm>
              <a:off x="4619322" y="1983854"/>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6" name="Oval 45">
              <a:extLst>
                <a:ext uri="{FF2B5EF4-FFF2-40B4-BE49-F238E27FC236}">
                  <a16:creationId xmlns:a16="http://schemas.microsoft.com/office/drawing/2014/main" id="{54359BB2-999E-5196-E354-49E737472463}"/>
                </a:ext>
              </a:extLst>
            </p:cNvPr>
            <p:cNvSpPr/>
            <p:nvPr/>
          </p:nvSpPr>
          <p:spPr>
            <a:xfrm>
              <a:off x="4837034" y="2251332"/>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7" name="Oval 46">
              <a:extLst>
                <a:ext uri="{FF2B5EF4-FFF2-40B4-BE49-F238E27FC236}">
                  <a16:creationId xmlns:a16="http://schemas.microsoft.com/office/drawing/2014/main" id="{7A3E2961-96B6-F26E-D91A-BD909608EB68}"/>
                </a:ext>
              </a:extLst>
            </p:cNvPr>
            <p:cNvSpPr/>
            <p:nvPr/>
          </p:nvSpPr>
          <p:spPr>
            <a:xfrm>
              <a:off x="4619322" y="2181508"/>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48" name="Oval 47">
              <a:extLst>
                <a:ext uri="{FF2B5EF4-FFF2-40B4-BE49-F238E27FC236}">
                  <a16:creationId xmlns:a16="http://schemas.microsoft.com/office/drawing/2014/main" id="{E5D7E371-9595-E5AB-4EAF-B65A105002C0}"/>
                </a:ext>
              </a:extLst>
            </p:cNvPr>
            <p:cNvSpPr/>
            <p:nvPr/>
          </p:nvSpPr>
          <p:spPr>
            <a:xfrm>
              <a:off x="5489166" y="2172809"/>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9" name="Google Shape;173;p30">
              <a:extLst>
                <a:ext uri="{FF2B5EF4-FFF2-40B4-BE49-F238E27FC236}">
                  <a16:creationId xmlns:a16="http://schemas.microsoft.com/office/drawing/2014/main" id="{6F5EC97C-F6F8-AAC0-51D0-52273F9197B5}"/>
                </a:ext>
              </a:extLst>
            </p:cNvPr>
            <p:cNvSpPr txBox="1">
              <a:spLocks/>
            </p:cNvSpPr>
            <p:nvPr/>
          </p:nvSpPr>
          <p:spPr>
            <a:xfrm>
              <a:off x="4506112" y="896469"/>
              <a:ext cx="1296264" cy="3372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a:solidFill>
                    <a:schemeClr val="bg1"/>
                  </a:solidFill>
                </a:rPr>
                <a:t>K-Means</a:t>
              </a:r>
              <a:endParaRPr lang="en-US" sz="1200">
                <a:solidFill>
                  <a:schemeClr val="bg1"/>
                </a:solidFill>
              </a:endParaRPr>
            </a:p>
          </p:txBody>
        </p:sp>
        <p:cxnSp>
          <p:nvCxnSpPr>
            <p:cNvPr id="51" name="Straight Arrow Connector 50">
              <a:extLst>
                <a:ext uri="{FF2B5EF4-FFF2-40B4-BE49-F238E27FC236}">
                  <a16:creationId xmlns:a16="http://schemas.microsoft.com/office/drawing/2014/main" id="{3A8C8FFA-FD7E-5903-11DD-A7470DD4A2E0}"/>
                </a:ext>
              </a:extLst>
            </p:cNvPr>
            <p:cNvCxnSpPr>
              <a:cxnSpLocks/>
            </p:cNvCxnSpPr>
            <p:nvPr/>
          </p:nvCxnSpPr>
          <p:spPr>
            <a:xfrm flipV="1">
              <a:off x="4503069" y="1182582"/>
              <a:ext cx="3042" cy="122944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3C00D38-46CC-77C9-C74F-C1E5A2545E81}"/>
                </a:ext>
              </a:extLst>
            </p:cNvPr>
            <p:cNvCxnSpPr>
              <a:cxnSpLocks/>
            </p:cNvCxnSpPr>
            <p:nvPr/>
          </p:nvCxnSpPr>
          <p:spPr>
            <a:xfrm>
              <a:off x="4497476" y="2403151"/>
              <a:ext cx="1296264" cy="97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496E9949-D382-5A13-F294-CC2C717A7471}"/>
                </a:ext>
              </a:extLst>
            </p:cNvPr>
            <p:cNvSpPr/>
            <p:nvPr/>
          </p:nvSpPr>
          <p:spPr>
            <a:xfrm>
              <a:off x="4966906" y="2049880"/>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63" name="Oval 62">
              <a:extLst>
                <a:ext uri="{FF2B5EF4-FFF2-40B4-BE49-F238E27FC236}">
                  <a16:creationId xmlns:a16="http://schemas.microsoft.com/office/drawing/2014/main" id="{1E096B04-3D48-6BDF-6EF1-3CA8C568AF03}"/>
                </a:ext>
              </a:extLst>
            </p:cNvPr>
            <p:cNvSpPr/>
            <p:nvPr/>
          </p:nvSpPr>
          <p:spPr>
            <a:xfrm>
              <a:off x="4635780" y="1782530"/>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cxnSp>
          <p:nvCxnSpPr>
            <p:cNvPr id="129" name="Straight Connector 128">
              <a:extLst>
                <a:ext uri="{FF2B5EF4-FFF2-40B4-BE49-F238E27FC236}">
                  <a16:creationId xmlns:a16="http://schemas.microsoft.com/office/drawing/2014/main" id="{BACEFE2B-B446-EDF6-CBEF-D2C523D4330A}"/>
                </a:ext>
              </a:extLst>
            </p:cNvPr>
            <p:cNvCxnSpPr>
              <a:cxnSpLocks/>
            </p:cNvCxnSpPr>
            <p:nvPr/>
          </p:nvCxnSpPr>
          <p:spPr>
            <a:xfrm>
              <a:off x="4436872" y="926146"/>
              <a:ext cx="0" cy="1577340"/>
            </a:xfrm>
            <a:prstGeom prst="line">
              <a:avLst/>
            </a:prstGeom>
            <a:ln w="19050">
              <a:solidFill>
                <a:srgbClr val="BCBCBC"/>
              </a:solidFill>
            </a:ln>
          </p:spPr>
          <p:style>
            <a:lnRef idx="1">
              <a:schemeClr val="accent1"/>
            </a:lnRef>
            <a:fillRef idx="0">
              <a:schemeClr val="accent1"/>
            </a:fillRef>
            <a:effectRef idx="0">
              <a:schemeClr val="accent1"/>
            </a:effectRef>
            <a:fontRef idx="minor">
              <a:schemeClr val="tx1"/>
            </a:fontRef>
          </p:style>
        </p:cxnSp>
        <p:sp>
          <p:nvSpPr>
            <p:cNvPr id="134" name="Google Shape;173;p30">
              <a:extLst>
                <a:ext uri="{FF2B5EF4-FFF2-40B4-BE49-F238E27FC236}">
                  <a16:creationId xmlns:a16="http://schemas.microsoft.com/office/drawing/2014/main" id="{68682838-3950-81AC-97A2-AAC4D10B49F0}"/>
                </a:ext>
              </a:extLst>
            </p:cNvPr>
            <p:cNvSpPr txBox="1">
              <a:spLocks/>
            </p:cNvSpPr>
            <p:nvPr/>
          </p:nvSpPr>
          <p:spPr>
            <a:xfrm>
              <a:off x="3246556" y="896235"/>
              <a:ext cx="1196016" cy="563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a:solidFill>
                    <a:schemeClr val="bg1"/>
                  </a:solidFill>
                </a:rPr>
                <a:t>Label Encoding</a:t>
              </a:r>
              <a:endParaRPr lang="en-US" sz="1200">
                <a:solidFill>
                  <a:schemeClr val="bg1"/>
                </a:solidFill>
              </a:endParaRPr>
            </a:p>
          </p:txBody>
        </p:sp>
        <p:pic>
          <p:nvPicPr>
            <p:cNvPr id="136" name="Graphic 135" descr="Packing Box Open with solid fill">
              <a:extLst>
                <a:ext uri="{FF2B5EF4-FFF2-40B4-BE49-F238E27FC236}">
                  <a16:creationId xmlns:a16="http://schemas.microsoft.com/office/drawing/2014/main" id="{73238CFA-4AA2-F25F-A59D-4225ED94D7D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41104" y="1444731"/>
              <a:ext cx="433120" cy="433120"/>
            </a:xfrm>
            <a:prstGeom prst="rect">
              <a:avLst/>
            </a:prstGeom>
          </p:spPr>
        </p:pic>
        <p:pic>
          <p:nvPicPr>
            <p:cNvPr id="138" name="Graphic 137" descr="Abacus with solid fill">
              <a:extLst>
                <a:ext uri="{FF2B5EF4-FFF2-40B4-BE49-F238E27FC236}">
                  <a16:creationId xmlns:a16="http://schemas.microsoft.com/office/drawing/2014/main" id="{519BA69F-70A2-BED2-73B2-E77BABAA7D1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5999" y="2037572"/>
              <a:ext cx="451903" cy="451903"/>
            </a:xfrm>
            <a:prstGeom prst="rect">
              <a:avLst/>
            </a:prstGeom>
          </p:spPr>
        </p:pic>
        <p:sp>
          <p:nvSpPr>
            <p:cNvPr id="142" name="Google Shape;180;p30">
              <a:extLst>
                <a:ext uri="{FF2B5EF4-FFF2-40B4-BE49-F238E27FC236}">
                  <a16:creationId xmlns:a16="http://schemas.microsoft.com/office/drawing/2014/main" id="{7B9B690C-71E2-ECDA-06A4-947E01101E8B}"/>
                </a:ext>
              </a:extLst>
            </p:cNvPr>
            <p:cNvSpPr txBox="1">
              <a:spLocks/>
            </p:cNvSpPr>
            <p:nvPr/>
          </p:nvSpPr>
          <p:spPr>
            <a:xfrm>
              <a:off x="3532557" y="1569299"/>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Categorical</a:t>
              </a:r>
            </a:p>
          </p:txBody>
        </p:sp>
        <p:sp>
          <p:nvSpPr>
            <p:cNvPr id="143" name="Google Shape;180;p30">
              <a:extLst>
                <a:ext uri="{FF2B5EF4-FFF2-40B4-BE49-F238E27FC236}">
                  <a16:creationId xmlns:a16="http://schemas.microsoft.com/office/drawing/2014/main" id="{3406FB73-D274-D93F-0F08-BA86EADC4CF7}"/>
                </a:ext>
              </a:extLst>
            </p:cNvPr>
            <p:cNvSpPr txBox="1">
              <a:spLocks/>
            </p:cNvSpPr>
            <p:nvPr/>
          </p:nvSpPr>
          <p:spPr>
            <a:xfrm>
              <a:off x="3203216" y="2163375"/>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Numerical</a:t>
              </a:r>
            </a:p>
          </p:txBody>
        </p:sp>
        <p:sp>
          <p:nvSpPr>
            <p:cNvPr id="144" name="Arrow: Right 143">
              <a:extLst>
                <a:ext uri="{FF2B5EF4-FFF2-40B4-BE49-F238E27FC236}">
                  <a16:creationId xmlns:a16="http://schemas.microsoft.com/office/drawing/2014/main" id="{06196AA3-9129-15FD-81D1-997FE5A79EAA}"/>
                </a:ext>
              </a:extLst>
            </p:cNvPr>
            <p:cNvSpPr/>
            <p:nvPr/>
          </p:nvSpPr>
          <p:spPr>
            <a:xfrm rot="1918332">
              <a:off x="3571762" y="1861900"/>
              <a:ext cx="528250" cy="138091"/>
            </a:xfrm>
            <a:prstGeom prst="rightArrow">
              <a:avLst/>
            </a:prstGeom>
            <a:solidFill>
              <a:srgbClr val="BCBCB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grpSp>
      <p:grpSp>
        <p:nvGrpSpPr>
          <p:cNvPr id="198" name="Group 197">
            <a:extLst>
              <a:ext uri="{FF2B5EF4-FFF2-40B4-BE49-F238E27FC236}">
                <a16:creationId xmlns:a16="http://schemas.microsoft.com/office/drawing/2014/main" id="{61F034C3-6DED-7931-94F5-160044F38F5C}"/>
              </a:ext>
            </a:extLst>
          </p:cNvPr>
          <p:cNvGrpSpPr/>
          <p:nvPr/>
        </p:nvGrpSpPr>
        <p:grpSpPr>
          <a:xfrm>
            <a:off x="6027420" y="2851938"/>
            <a:ext cx="2775842" cy="1892136"/>
            <a:chOff x="6027420" y="2851938"/>
            <a:chExt cx="2775842" cy="1892136"/>
          </a:xfrm>
        </p:grpSpPr>
        <p:sp>
          <p:nvSpPr>
            <p:cNvPr id="5" name="Rounded Rectangle 4">
              <a:extLst>
                <a:ext uri="{FF2B5EF4-FFF2-40B4-BE49-F238E27FC236}">
                  <a16:creationId xmlns:a16="http://schemas.microsoft.com/office/drawing/2014/main" id="{458CC9EC-A517-9DB4-6B62-BA4307F18CB9}"/>
                </a:ext>
              </a:extLst>
            </p:cNvPr>
            <p:cNvSpPr/>
            <p:nvPr/>
          </p:nvSpPr>
          <p:spPr>
            <a:xfrm>
              <a:off x="6027420" y="2877911"/>
              <a:ext cx="2775842"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17ED8180-C081-87E5-6945-4D8E1F9439E6}"/>
                </a:ext>
              </a:extLst>
            </p:cNvPr>
            <p:cNvGrpSpPr/>
            <p:nvPr/>
          </p:nvGrpSpPr>
          <p:grpSpPr>
            <a:xfrm>
              <a:off x="7405985" y="3233173"/>
              <a:ext cx="1296264" cy="1229449"/>
              <a:chOff x="7445150" y="3255475"/>
              <a:chExt cx="1296264" cy="1229449"/>
            </a:xfrm>
          </p:grpSpPr>
          <p:sp>
            <p:nvSpPr>
              <p:cNvPr id="145" name="Oval 144">
                <a:extLst>
                  <a:ext uri="{FF2B5EF4-FFF2-40B4-BE49-F238E27FC236}">
                    <a16:creationId xmlns:a16="http://schemas.microsoft.com/office/drawing/2014/main" id="{903B4D54-24F7-0F0E-3654-5F0B81B17F41}"/>
                  </a:ext>
                </a:extLst>
              </p:cNvPr>
              <p:cNvSpPr/>
              <p:nvPr/>
            </p:nvSpPr>
            <p:spPr>
              <a:xfrm>
                <a:off x="8348707" y="3919152"/>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6" name="Oval 145">
                <a:extLst>
                  <a:ext uri="{FF2B5EF4-FFF2-40B4-BE49-F238E27FC236}">
                    <a16:creationId xmlns:a16="http://schemas.microsoft.com/office/drawing/2014/main" id="{00A2C7A9-6328-999E-BBAD-531D8526C1C4}"/>
                  </a:ext>
                </a:extLst>
              </p:cNvPr>
              <p:cNvSpPr/>
              <p:nvPr/>
            </p:nvSpPr>
            <p:spPr>
              <a:xfrm>
                <a:off x="8367865" y="4082427"/>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7" name="Oval 146">
                <a:extLst>
                  <a:ext uri="{FF2B5EF4-FFF2-40B4-BE49-F238E27FC236}">
                    <a16:creationId xmlns:a16="http://schemas.microsoft.com/office/drawing/2014/main" id="{CA63BCC6-5EEE-2BF2-E15F-03C9A34BA342}"/>
                  </a:ext>
                </a:extLst>
              </p:cNvPr>
              <p:cNvSpPr/>
              <p:nvPr/>
            </p:nvSpPr>
            <p:spPr>
              <a:xfrm>
                <a:off x="8210981" y="4176901"/>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8" name="Oval 147">
                <a:extLst>
                  <a:ext uri="{FF2B5EF4-FFF2-40B4-BE49-F238E27FC236}">
                    <a16:creationId xmlns:a16="http://schemas.microsoft.com/office/drawing/2014/main" id="{FB29AA10-9B02-5D98-17A1-CFE8D8247B03}"/>
                  </a:ext>
                </a:extLst>
              </p:cNvPr>
              <p:cNvSpPr/>
              <p:nvPr/>
            </p:nvSpPr>
            <p:spPr>
              <a:xfrm>
                <a:off x="8566056" y="4106253"/>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9" name="Oval 148">
                <a:extLst>
                  <a:ext uri="{FF2B5EF4-FFF2-40B4-BE49-F238E27FC236}">
                    <a16:creationId xmlns:a16="http://schemas.microsoft.com/office/drawing/2014/main" id="{9FC14E40-7E9D-026A-536C-A1C647FA6860}"/>
                  </a:ext>
                </a:extLst>
              </p:cNvPr>
              <p:cNvSpPr/>
              <p:nvPr/>
            </p:nvSpPr>
            <p:spPr>
              <a:xfrm>
                <a:off x="8516910" y="3886944"/>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0" name="Oval 149">
                <a:extLst>
                  <a:ext uri="{FF2B5EF4-FFF2-40B4-BE49-F238E27FC236}">
                    <a16:creationId xmlns:a16="http://schemas.microsoft.com/office/drawing/2014/main" id="{65D852EA-6135-412D-1485-6B102B8FE08E}"/>
                  </a:ext>
                </a:extLst>
              </p:cNvPr>
              <p:cNvSpPr/>
              <p:nvPr/>
            </p:nvSpPr>
            <p:spPr>
              <a:xfrm>
                <a:off x="8151947" y="3967524"/>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1" name="Oval 150">
                <a:extLst>
                  <a:ext uri="{FF2B5EF4-FFF2-40B4-BE49-F238E27FC236}">
                    <a16:creationId xmlns:a16="http://schemas.microsoft.com/office/drawing/2014/main" id="{F3A54633-58C7-09F4-3316-159877C015D5}"/>
                  </a:ext>
                </a:extLst>
              </p:cNvPr>
              <p:cNvSpPr/>
              <p:nvPr/>
            </p:nvSpPr>
            <p:spPr>
              <a:xfrm>
                <a:off x="7967385" y="3532426"/>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152" name="Oval 151">
                <a:extLst>
                  <a:ext uri="{FF2B5EF4-FFF2-40B4-BE49-F238E27FC236}">
                    <a16:creationId xmlns:a16="http://schemas.microsoft.com/office/drawing/2014/main" id="{E6556AAB-067C-B693-BF2C-8AE053ACA160}"/>
                  </a:ext>
                </a:extLst>
              </p:cNvPr>
              <p:cNvSpPr/>
              <p:nvPr/>
            </p:nvSpPr>
            <p:spPr>
              <a:xfrm>
                <a:off x="8214607" y="3573621"/>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153" name="Oval 152">
                <a:extLst>
                  <a:ext uri="{FF2B5EF4-FFF2-40B4-BE49-F238E27FC236}">
                    <a16:creationId xmlns:a16="http://schemas.microsoft.com/office/drawing/2014/main" id="{C09A9B8E-CD6B-686E-19B0-9A96BC54E93D}"/>
                  </a:ext>
                </a:extLst>
              </p:cNvPr>
              <p:cNvSpPr/>
              <p:nvPr/>
            </p:nvSpPr>
            <p:spPr>
              <a:xfrm>
                <a:off x="8042979" y="3713407"/>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154" name="Oval 153">
                <a:extLst>
                  <a:ext uri="{FF2B5EF4-FFF2-40B4-BE49-F238E27FC236}">
                    <a16:creationId xmlns:a16="http://schemas.microsoft.com/office/drawing/2014/main" id="{6810C044-9BD2-8455-0693-34554EA4AF80}"/>
                  </a:ext>
                </a:extLst>
              </p:cNvPr>
              <p:cNvSpPr/>
              <p:nvPr/>
            </p:nvSpPr>
            <p:spPr>
              <a:xfrm>
                <a:off x="8069848" y="3369921"/>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155" name="Oval 154">
                <a:extLst>
                  <a:ext uri="{FF2B5EF4-FFF2-40B4-BE49-F238E27FC236}">
                    <a16:creationId xmlns:a16="http://schemas.microsoft.com/office/drawing/2014/main" id="{A27CDDAE-73B4-F977-80F2-D1AD6C7581CF}"/>
                  </a:ext>
                </a:extLst>
              </p:cNvPr>
              <p:cNvSpPr/>
              <p:nvPr/>
            </p:nvSpPr>
            <p:spPr>
              <a:xfrm>
                <a:off x="7808346" y="3614396"/>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156" name="Oval 155">
                <a:extLst>
                  <a:ext uri="{FF2B5EF4-FFF2-40B4-BE49-F238E27FC236}">
                    <a16:creationId xmlns:a16="http://schemas.microsoft.com/office/drawing/2014/main" id="{79A8DC60-C87B-C52C-5928-A2BDFC4EA88B}"/>
                  </a:ext>
                </a:extLst>
              </p:cNvPr>
              <p:cNvSpPr/>
              <p:nvPr/>
            </p:nvSpPr>
            <p:spPr>
              <a:xfrm>
                <a:off x="7792019" y="3434047"/>
                <a:ext cx="93345" cy="990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PH"/>
              </a:p>
            </p:txBody>
          </p:sp>
          <p:sp>
            <p:nvSpPr>
              <p:cNvPr id="157" name="Oval 156">
                <a:extLst>
                  <a:ext uri="{FF2B5EF4-FFF2-40B4-BE49-F238E27FC236}">
                    <a16:creationId xmlns:a16="http://schemas.microsoft.com/office/drawing/2014/main" id="{18DFAA9F-09EE-96F6-27F8-5963E3662232}"/>
                  </a:ext>
                </a:extLst>
              </p:cNvPr>
              <p:cNvSpPr/>
              <p:nvPr/>
            </p:nvSpPr>
            <p:spPr>
              <a:xfrm>
                <a:off x="7735393" y="4131932"/>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58" name="Oval 157">
                <a:extLst>
                  <a:ext uri="{FF2B5EF4-FFF2-40B4-BE49-F238E27FC236}">
                    <a16:creationId xmlns:a16="http://schemas.microsoft.com/office/drawing/2014/main" id="{D5ADBEE2-A791-E321-C862-C03F28F20FBE}"/>
                  </a:ext>
                </a:extLst>
              </p:cNvPr>
              <p:cNvSpPr/>
              <p:nvPr/>
            </p:nvSpPr>
            <p:spPr>
              <a:xfrm>
                <a:off x="7760900" y="3954434"/>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59" name="Oval 158">
                <a:extLst>
                  <a:ext uri="{FF2B5EF4-FFF2-40B4-BE49-F238E27FC236}">
                    <a16:creationId xmlns:a16="http://schemas.microsoft.com/office/drawing/2014/main" id="{CCE22C21-5896-1797-056F-D8F9C1F238E2}"/>
                  </a:ext>
                </a:extLst>
              </p:cNvPr>
              <p:cNvSpPr/>
              <p:nvPr/>
            </p:nvSpPr>
            <p:spPr>
              <a:xfrm>
                <a:off x="7566996" y="4056747"/>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60" name="Oval 159">
                <a:extLst>
                  <a:ext uri="{FF2B5EF4-FFF2-40B4-BE49-F238E27FC236}">
                    <a16:creationId xmlns:a16="http://schemas.microsoft.com/office/drawing/2014/main" id="{FC0EE078-3FCF-376C-06B6-7F9DAEAC4F4B}"/>
                  </a:ext>
                </a:extLst>
              </p:cNvPr>
              <p:cNvSpPr/>
              <p:nvPr/>
            </p:nvSpPr>
            <p:spPr>
              <a:xfrm>
                <a:off x="7784708" y="4324225"/>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61" name="Oval 160">
                <a:extLst>
                  <a:ext uri="{FF2B5EF4-FFF2-40B4-BE49-F238E27FC236}">
                    <a16:creationId xmlns:a16="http://schemas.microsoft.com/office/drawing/2014/main" id="{06020B32-ACBB-7145-0C1A-A92D2D6B8E00}"/>
                  </a:ext>
                </a:extLst>
              </p:cNvPr>
              <p:cNvSpPr/>
              <p:nvPr/>
            </p:nvSpPr>
            <p:spPr>
              <a:xfrm>
                <a:off x="7566996" y="4254401"/>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62" name="Oval 161">
                <a:extLst>
                  <a:ext uri="{FF2B5EF4-FFF2-40B4-BE49-F238E27FC236}">
                    <a16:creationId xmlns:a16="http://schemas.microsoft.com/office/drawing/2014/main" id="{002EBD08-FA0B-9A4A-340C-126C5AB1BE23}"/>
                  </a:ext>
                </a:extLst>
              </p:cNvPr>
              <p:cNvSpPr/>
              <p:nvPr/>
            </p:nvSpPr>
            <p:spPr>
              <a:xfrm>
                <a:off x="8436840" y="4245702"/>
                <a:ext cx="93345" cy="990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63" name="Straight Arrow Connector 162">
                <a:extLst>
                  <a:ext uri="{FF2B5EF4-FFF2-40B4-BE49-F238E27FC236}">
                    <a16:creationId xmlns:a16="http://schemas.microsoft.com/office/drawing/2014/main" id="{3D88C1A6-6105-BB51-D7BF-882AE2EA7A31}"/>
                  </a:ext>
                </a:extLst>
              </p:cNvPr>
              <p:cNvCxnSpPr>
                <a:cxnSpLocks/>
              </p:cNvCxnSpPr>
              <p:nvPr/>
            </p:nvCxnSpPr>
            <p:spPr>
              <a:xfrm flipV="1">
                <a:off x="7450743" y="3255475"/>
                <a:ext cx="3042" cy="122944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EA553C5-A6CE-BC2F-8ED9-DDC57DA4F2BF}"/>
                  </a:ext>
                </a:extLst>
              </p:cNvPr>
              <p:cNvCxnSpPr>
                <a:cxnSpLocks/>
              </p:cNvCxnSpPr>
              <p:nvPr/>
            </p:nvCxnSpPr>
            <p:spPr>
              <a:xfrm>
                <a:off x="7445150" y="4476044"/>
                <a:ext cx="1296264" cy="97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98D1478A-4052-72CC-7825-1448393F769B}"/>
                  </a:ext>
                </a:extLst>
              </p:cNvPr>
              <p:cNvSpPr/>
              <p:nvPr/>
            </p:nvSpPr>
            <p:spPr>
              <a:xfrm>
                <a:off x="7914580" y="4122773"/>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66" name="Oval 165">
                <a:extLst>
                  <a:ext uri="{FF2B5EF4-FFF2-40B4-BE49-F238E27FC236}">
                    <a16:creationId xmlns:a16="http://schemas.microsoft.com/office/drawing/2014/main" id="{F21ACC85-BED8-D156-7EAE-D389B8A0E515}"/>
                  </a:ext>
                </a:extLst>
              </p:cNvPr>
              <p:cNvSpPr/>
              <p:nvPr/>
            </p:nvSpPr>
            <p:spPr>
              <a:xfrm>
                <a:off x="7583454" y="3855423"/>
                <a:ext cx="93345" cy="9901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grpSp>
        <p:sp>
          <p:nvSpPr>
            <p:cNvPr id="175" name="Google Shape;173;p30">
              <a:extLst>
                <a:ext uri="{FF2B5EF4-FFF2-40B4-BE49-F238E27FC236}">
                  <a16:creationId xmlns:a16="http://schemas.microsoft.com/office/drawing/2014/main" id="{F72B2FDC-53E1-CC98-FC39-299EE18D0CE9}"/>
                </a:ext>
              </a:extLst>
            </p:cNvPr>
            <p:cNvSpPr txBox="1">
              <a:spLocks/>
            </p:cNvSpPr>
            <p:nvPr/>
          </p:nvSpPr>
          <p:spPr>
            <a:xfrm>
              <a:off x="7420213" y="2908379"/>
              <a:ext cx="1302963" cy="3372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a:solidFill>
                    <a:schemeClr val="bg1"/>
                  </a:solidFill>
                </a:rPr>
                <a:t>SVM</a:t>
              </a:r>
              <a:endParaRPr lang="en-US" sz="1200">
                <a:solidFill>
                  <a:schemeClr val="bg1"/>
                </a:solidFill>
              </a:endParaRPr>
            </a:p>
          </p:txBody>
        </p:sp>
        <p:cxnSp>
          <p:nvCxnSpPr>
            <p:cNvPr id="181" name="Straight Connector 180">
              <a:extLst>
                <a:ext uri="{FF2B5EF4-FFF2-40B4-BE49-F238E27FC236}">
                  <a16:creationId xmlns:a16="http://schemas.microsoft.com/office/drawing/2014/main" id="{D7E244D5-00B3-9EB1-ABEE-4E892C5DABF6}"/>
                </a:ext>
              </a:extLst>
            </p:cNvPr>
            <p:cNvCxnSpPr>
              <a:cxnSpLocks/>
            </p:cNvCxnSpPr>
            <p:nvPr/>
          </p:nvCxnSpPr>
          <p:spPr>
            <a:xfrm>
              <a:off x="7252889" y="2994889"/>
              <a:ext cx="0" cy="1577340"/>
            </a:xfrm>
            <a:prstGeom prst="line">
              <a:avLst/>
            </a:prstGeom>
            <a:ln w="19050">
              <a:solidFill>
                <a:srgbClr val="BCBCBC"/>
              </a:solidFill>
            </a:ln>
          </p:spPr>
          <p:style>
            <a:lnRef idx="1">
              <a:schemeClr val="accent1"/>
            </a:lnRef>
            <a:fillRef idx="0">
              <a:schemeClr val="accent1"/>
            </a:fillRef>
            <a:effectRef idx="0">
              <a:schemeClr val="accent1"/>
            </a:effectRef>
            <a:fontRef idx="minor">
              <a:schemeClr val="tx1"/>
            </a:fontRef>
          </p:style>
        </p:cxnSp>
        <p:pic>
          <p:nvPicPr>
            <p:cNvPr id="183" name="Graphic 182" descr="Packing Box Open with solid fill">
              <a:extLst>
                <a:ext uri="{FF2B5EF4-FFF2-40B4-BE49-F238E27FC236}">
                  <a16:creationId xmlns:a16="http://schemas.microsoft.com/office/drawing/2014/main" id="{7BF789A3-5821-60FC-E9A3-98478CF8623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32566" y="3464005"/>
              <a:ext cx="433120" cy="433120"/>
            </a:xfrm>
            <a:prstGeom prst="rect">
              <a:avLst/>
            </a:prstGeom>
          </p:spPr>
        </p:pic>
        <p:sp>
          <p:nvSpPr>
            <p:cNvPr id="184" name="Google Shape;173;p30">
              <a:extLst>
                <a:ext uri="{FF2B5EF4-FFF2-40B4-BE49-F238E27FC236}">
                  <a16:creationId xmlns:a16="http://schemas.microsoft.com/office/drawing/2014/main" id="{C9EBD5BD-B270-54C1-C894-004C9ABE281E}"/>
                </a:ext>
              </a:extLst>
            </p:cNvPr>
            <p:cNvSpPr txBox="1">
              <a:spLocks/>
            </p:cNvSpPr>
            <p:nvPr/>
          </p:nvSpPr>
          <p:spPr>
            <a:xfrm>
              <a:off x="6046445" y="2851938"/>
              <a:ext cx="1196016" cy="5632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400" b="1" u="sng">
                  <a:solidFill>
                    <a:schemeClr val="bg1"/>
                  </a:solidFill>
                </a:rPr>
                <a:t>One-Hot Encoding</a:t>
              </a:r>
              <a:endParaRPr lang="en-US" sz="1200">
                <a:solidFill>
                  <a:schemeClr val="bg1"/>
                </a:solidFill>
              </a:endParaRPr>
            </a:p>
          </p:txBody>
        </p:sp>
        <p:cxnSp>
          <p:nvCxnSpPr>
            <p:cNvPr id="186" name="Straight Connector 185">
              <a:extLst>
                <a:ext uri="{FF2B5EF4-FFF2-40B4-BE49-F238E27FC236}">
                  <a16:creationId xmlns:a16="http://schemas.microsoft.com/office/drawing/2014/main" id="{BB33CB94-3C2D-C37E-2FE3-EB0145209744}"/>
                </a:ext>
              </a:extLst>
            </p:cNvPr>
            <p:cNvCxnSpPr>
              <a:cxnSpLocks/>
            </p:cNvCxnSpPr>
            <p:nvPr/>
          </p:nvCxnSpPr>
          <p:spPr>
            <a:xfrm>
              <a:off x="7527831" y="3445715"/>
              <a:ext cx="725398" cy="95924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91" name="Google Shape;178;p30">
              <a:extLst>
                <a:ext uri="{FF2B5EF4-FFF2-40B4-BE49-F238E27FC236}">
                  <a16:creationId xmlns:a16="http://schemas.microsoft.com/office/drawing/2014/main" id="{A052812E-B883-0565-146C-A3AE8B5F6E82}"/>
                </a:ext>
              </a:extLst>
            </p:cNvPr>
            <p:cNvSpPr txBox="1">
              <a:spLocks/>
            </p:cNvSpPr>
            <p:nvPr/>
          </p:nvSpPr>
          <p:spPr>
            <a:xfrm>
              <a:off x="6084581" y="4082815"/>
              <a:ext cx="337400" cy="452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pPr algn="ctr"/>
              <a:r>
                <a:rPr lang="en" sz="2400">
                  <a:solidFill>
                    <a:srgbClr val="BCB441"/>
                  </a:solidFill>
                </a:rPr>
                <a:t>0</a:t>
              </a:r>
              <a:endParaRPr lang="en-US" sz="2400">
                <a:solidFill>
                  <a:srgbClr val="BCB441"/>
                </a:solidFill>
              </a:endParaRPr>
            </a:p>
          </p:txBody>
        </p:sp>
        <p:sp>
          <p:nvSpPr>
            <p:cNvPr id="192" name="Google Shape;178;p30">
              <a:extLst>
                <a:ext uri="{FF2B5EF4-FFF2-40B4-BE49-F238E27FC236}">
                  <a16:creationId xmlns:a16="http://schemas.microsoft.com/office/drawing/2014/main" id="{4621D2AD-F0A5-0A8C-20FB-34404569BDFD}"/>
                </a:ext>
              </a:extLst>
            </p:cNvPr>
            <p:cNvSpPr txBox="1">
              <a:spLocks/>
            </p:cNvSpPr>
            <p:nvPr/>
          </p:nvSpPr>
          <p:spPr>
            <a:xfrm>
              <a:off x="6917175" y="4104741"/>
              <a:ext cx="356417" cy="4527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pPr algn="ctr"/>
              <a:r>
                <a:rPr lang="en" sz="2400">
                  <a:solidFill>
                    <a:srgbClr val="BCB441"/>
                  </a:solidFill>
                </a:rPr>
                <a:t>1</a:t>
              </a:r>
              <a:endParaRPr lang="en-US" sz="2400">
                <a:solidFill>
                  <a:srgbClr val="BCB441"/>
                </a:solidFill>
              </a:endParaRPr>
            </a:p>
          </p:txBody>
        </p:sp>
        <p:sp>
          <p:nvSpPr>
            <p:cNvPr id="193" name="Google Shape;180;p30">
              <a:extLst>
                <a:ext uri="{FF2B5EF4-FFF2-40B4-BE49-F238E27FC236}">
                  <a16:creationId xmlns:a16="http://schemas.microsoft.com/office/drawing/2014/main" id="{ECB4759D-27A9-467C-8095-8B075BF836A1}"/>
                </a:ext>
              </a:extLst>
            </p:cNvPr>
            <p:cNvSpPr txBox="1">
              <a:spLocks/>
            </p:cNvSpPr>
            <p:nvPr/>
          </p:nvSpPr>
          <p:spPr>
            <a:xfrm>
              <a:off x="6185594" y="3833644"/>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Categorical</a:t>
              </a:r>
            </a:p>
          </p:txBody>
        </p:sp>
        <p:sp>
          <p:nvSpPr>
            <p:cNvPr id="194" name="Google Shape;180;p30">
              <a:extLst>
                <a:ext uri="{FF2B5EF4-FFF2-40B4-BE49-F238E27FC236}">
                  <a16:creationId xmlns:a16="http://schemas.microsoft.com/office/drawing/2014/main" id="{8F056060-37CD-BAF0-F98C-CC8FF73658E6}"/>
                </a:ext>
              </a:extLst>
            </p:cNvPr>
            <p:cNvSpPr txBox="1">
              <a:spLocks/>
            </p:cNvSpPr>
            <p:nvPr/>
          </p:nvSpPr>
          <p:spPr>
            <a:xfrm>
              <a:off x="6203929" y="4460573"/>
              <a:ext cx="946765" cy="2835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a:solidFill>
                    <a:schemeClr val="bg1"/>
                  </a:solidFill>
                </a:rPr>
                <a:t>Binary</a:t>
              </a:r>
            </a:p>
          </p:txBody>
        </p:sp>
        <p:sp>
          <p:nvSpPr>
            <p:cNvPr id="195" name="Arrow: Right 194">
              <a:extLst>
                <a:ext uri="{FF2B5EF4-FFF2-40B4-BE49-F238E27FC236}">
                  <a16:creationId xmlns:a16="http://schemas.microsoft.com/office/drawing/2014/main" id="{AAD2CEE6-60D1-167A-C7D8-66287F34FFA8}"/>
                </a:ext>
              </a:extLst>
            </p:cNvPr>
            <p:cNvSpPr/>
            <p:nvPr/>
          </p:nvSpPr>
          <p:spPr>
            <a:xfrm rot="8190558">
              <a:off x="6305164" y="4105348"/>
              <a:ext cx="314852" cy="109529"/>
            </a:xfrm>
            <a:prstGeom prst="rightArrow">
              <a:avLst/>
            </a:prstGeom>
            <a:solidFill>
              <a:srgbClr val="BCBCB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96" name="Arrow: Right 195">
              <a:extLst>
                <a:ext uri="{FF2B5EF4-FFF2-40B4-BE49-F238E27FC236}">
                  <a16:creationId xmlns:a16="http://schemas.microsoft.com/office/drawing/2014/main" id="{C5749996-4BCD-96E1-BA28-6A8410ECF701}"/>
                </a:ext>
              </a:extLst>
            </p:cNvPr>
            <p:cNvSpPr/>
            <p:nvPr/>
          </p:nvSpPr>
          <p:spPr>
            <a:xfrm rot="2914565">
              <a:off x="6711305" y="4116407"/>
              <a:ext cx="314852" cy="109529"/>
            </a:xfrm>
            <a:prstGeom prst="rightArrow">
              <a:avLst/>
            </a:prstGeom>
            <a:solidFill>
              <a:srgbClr val="BCBCBC"/>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grpSp>
    </p:spTree>
    <p:extLst>
      <p:ext uri="{BB962C8B-B14F-4D97-AF65-F5344CB8AC3E}">
        <p14:creationId xmlns:p14="http://schemas.microsoft.com/office/powerpoint/2010/main" val="690998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4" name="Rounded Rectangle 4">
            <a:extLst>
              <a:ext uri="{FF2B5EF4-FFF2-40B4-BE49-F238E27FC236}">
                <a16:creationId xmlns:a16="http://schemas.microsoft.com/office/drawing/2014/main" id="{67E06788-FC25-D320-02FA-74E1C2BB0E2A}"/>
              </a:ext>
            </a:extLst>
          </p:cNvPr>
          <p:cNvSpPr/>
          <p:nvPr/>
        </p:nvSpPr>
        <p:spPr>
          <a:xfrm>
            <a:off x="135713" y="2826462"/>
            <a:ext cx="3150766" cy="2072854"/>
          </a:xfrm>
          <a:prstGeom prst="roundRect">
            <a:avLst>
              <a:gd name="adj" fmla="val 7381"/>
            </a:avLst>
          </a:prstGeom>
          <a:ln w="28575">
            <a:solidFill>
              <a:srgbClr val="BCBCB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086" name="Picture 14">
            <a:extLst>
              <a:ext uri="{FF2B5EF4-FFF2-40B4-BE49-F238E27FC236}">
                <a16:creationId xmlns:a16="http://schemas.microsoft.com/office/drawing/2014/main" id="{4491AE47-3E11-E59B-2691-C810D0955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036" y="4281746"/>
            <a:ext cx="2874567" cy="45514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oogle Shape;10841;p64">
            <a:extLst>
              <a:ext uri="{FF2B5EF4-FFF2-40B4-BE49-F238E27FC236}">
                <a16:creationId xmlns:a16="http://schemas.microsoft.com/office/drawing/2014/main" id="{A73B3201-4EF9-050C-8C00-3EAFBD4E9733}"/>
              </a:ext>
            </a:extLst>
          </p:cNvPr>
          <p:cNvGrpSpPr/>
          <p:nvPr/>
        </p:nvGrpSpPr>
        <p:grpSpPr>
          <a:xfrm>
            <a:off x="2657384" y="3334212"/>
            <a:ext cx="288582" cy="353866"/>
            <a:chOff x="8054060" y="3787098"/>
            <a:chExt cx="266334" cy="353834"/>
          </a:xfrm>
          <a:solidFill>
            <a:schemeClr val="bg1"/>
          </a:solidFill>
        </p:grpSpPr>
        <p:sp>
          <p:nvSpPr>
            <p:cNvPr id="40" name="Google Shape;10842;p64">
              <a:extLst>
                <a:ext uri="{FF2B5EF4-FFF2-40B4-BE49-F238E27FC236}">
                  <a16:creationId xmlns:a16="http://schemas.microsoft.com/office/drawing/2014/main" id="{08C97978-1B03-C71B-054A-AD2B7450DB29}"/>
                </a:ext>
              </a:extLst>
            </p:cNvPr>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43;p64">
              <a:extLst>
                <a:ext uri="{FF2B5EF4-FFF2-40B4-BE49-F238E27FC236}">
                  <a16:creationId xmlns:a16="http://schemas.microsoft.com/office/drawing/2014/main" id="{ACF728A2-9664-B9A6-C637-AA387284516B}"/>
                </a:ext>
              </a:extLst>
            </p:cNvPr>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44;p64">
              <a:extLst>
                <a:ext uri="{FF2B5EF4-FFF2-40B4-BE49-F238E27FC236}">
                  <a16:creationId xmlns:a16="http://schemas.microsoft.com/office/drawing/2014/main" id="{A518E5FA-7C48-45B6-CC77-3D4CB8BF0F76}"/>
                </a:ext>
              </a:extLst>
            </p:cNvPr>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45;p64">
              <a:extLst>
                <a:ext uri="{FF2B5EF4-FFF2-40B4-BE49-F238E27FC236}">
                  <a16:creationId xmlns:a16="http://schemas.microsoft.com/office/drawing/2014/main" id="{3266D756-AE39-E89D-62C6-8749DF25971B}"/>
                </a:ext>
              </a:extLst>
            </p:cNvPr>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0846;p64">
            <a:extLst>
              <a:ext uri="{FF2B5EF4-FFF2-40B4-BE49-F238E27FC236}">
                <a16:creationId xmlns:a16="http://schemas.microsoft.com/office/drawing/2014/main" id="{7093151E-EB77-B72C-D8A3-D1DAE75E6E18}"/>
              </a:ext>
            </a:extLst>
          </p:cNvPr>
          <p:cNvGrpSpPr/>
          <p:nvPr/>
        </p:nvGrpSpPr>
        <p:grpSpPr>
          <a:xfrm>
            <a:off x="1229296" y="3484068"/>
            <a:ext cx="244674" cy="325244"/>
            <a:chOff x="6702211" y="3782599"/>
            <a:chExt cx="270104" cy="361754"/>
          </a:xfrm>
          <a:solidFill>
            <a:schemeClr val="bg1"/>
          </a:solidFill>
        </p:grpSpPr>
        <p:sp>
          <p:nvSpPr>
            <p:cNvPr id="35" name="Google Shape;10847;p64">
              <a:extLst>
                <a:ext uri="{FF2B5EF4-FFF2-40B4-BE49-F238E27FC236}">
                  <a16:creationId xmlns:a16="http://schemas.microsoft.com/office/drawing/2014/main" id="{FD15DDB7-0F20-183A-D92B-4EF225F80229}"/>
                </a:ext>
              </a:extLst>
            </p:cNvPr>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48;p64">
              <a:extLst>
                <a:ext uri="{FF2B5EF4-FFF2-40B4-BE49-F238E27FC236}">
                  <a16:creationId xmlns:a16="http://schemas.microsoft.com/office/drawing/2014/main" id="{68916C91-F19D-7A6B-AF09-0AF57E07252D}"/>
                </a:ext>
              </a:extLst>
            </p:cNvPr>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9;p64">
              <a:extLst>
                <a:ext uri="{FF2B5EF4-FFF2-40B4-BE49-F238E27FC236}">
                  <a16:creationId xmlns:a16="http://schemas.microsoft.com/office/drawing/2014/main" id="{AEB58EFE-90AA-0266-2DFF-B1231D4AF630}"/>
                </a:ext>
              </a:extLst>
            </p:cNvPr>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0;p64">
              <a:extLst>
                <a:ext uri="{FF2B5EF4-FFF2-40B4-BE49-F238E27FC236}">
                  <a16:creationId xmlns:a16="http://schemas.microsoft.com/office/drawing/2014/main" id="{F6A31B71-CE92-A7FC-4F23-4AD0FC3A8342}"/>
                </a:ext>
              </a:extLst>
            </p:cNvPr>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51;p64">
              <a:extLst>
                <a:ext uri="{FF2B5EF4-FFF2-40B4-BE49-F238E27FC236}">
                  <a16:creationId xmlns:a16="http://schemas.microsoft.com/office/drawing/2014/main" id="{C67AB895-CC5A-B751-3B3C-AE651E0080A2}"/>
                </a:ext>
              </a:extLst>
            </p:cNvPr>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Oval 26">
            <a:extLst>
              <a:ext uri="{FF2B5EF4-FFF2-40B4-BE49-F238E27FC236}">
                <a16:creationId xmlns:a16="http://schemas.microsoft.com/office/drawing/2014/main" id="{44288DCC-7463-B13C-B7F4-2771E8B50669}"/>
              </a:ext>
            </a:extLst>
          </p:cNvPr>
          <p:cNvSpPr/>
          <p:nvPr/>
        </p:nvSpPr>
        <p:spPr>
          <a:xfrm rot="16405670">
            <a:off x="356305" y="2893759"/>
            <a:ext cx="1284473" cy="1278498"/>
          </a:xfrm>
          <a:prstGeom prst="ellipse">
            <a:avLst/>
          </a:prstGeom>
          <a:noFill/>
          <a:ln w="19050">
            <a:solidFill>
              <a:srgbClr val="FFF5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8" name="Graphic 27" descr="Tricycle with solid fill">
            <a:extLst>
              <a:ext uri="{FF2B5EF4-FFF2-40B4-BE49-F238E27FC236}">
                <a16:creationId xmlns:a16="http://schemas.microsoft.com/office/drawing/2014/main" id="{E2BFFF2B-6AA0-6BDA-B8F8-E2F4B458B7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3939" y="3068439"/>
            <a:ext cx="322260" cy="299527"/>
          </a:xfrm>
          <a:prstGeom prst="rect">
            <a:avLst/>
          </a:prstGeom>
        </p:spPr>
      </p:pic>
      <p:pic>
        <p:nvPicPr>
          <p:cNvPr id="29" name="Graphic 28" descr="Tricycle outline">
            <a:extLst>
              <a:ext uri="{FF2B5EF4-FFF2-40B4-BE49-F238E27FC236}">
                <a16:creationId xmlns:a16="http://schemas.microsoft.com/office/drawing/2014/main" id="{2FA74085-BFB2-090C-EC15-3BCF4070A6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71697" y="3798715"/>
            <a:ext cx="322261" cy="299527"/>
          </a:xfrm>
          <a:prstGeom prst="rect">
            <a:avLst/>
          </a:prstGeom>
        </p:spPr>
      </p:pic>
      <p:sp>
        <p:nvSpPr>
          <p:cNvPr id="32" name="Arrow: Down 31">
            <a:extLst>
              <a:ext uri="{FF2B5EF4-FFF2-40B4-BE49-F238E27FC236}">
                <a16:creationId xmlns:a16="http://schemas.microsoft.com/office/drawing/2014/main" id="{9CE4EECE-9B69-6004-6D2D-6286B4D9948F}"/>
              </a:ext>
            </a:extLst>
          </p:cNvPr>
          <p:cNvSpPr/>
          <p:nvPr/>
        </p:nvSpPr>
        <p:spPr>
          <a:xfrm rot="16412164">
            <a:off x="1450661" y="2883504"/>
            <a:ext cx="49822" cy="619914"/>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Arrow: Down 33">
            <a:extLst>
              <a:ext uri="{FF2B5EF4-FFF2-40B4-BE49-F238E27FC236}">
                <a16:creationId xmlns:a16="http://schemas.microsoft.com/office/drawing/2014/main" id="{EB75225D-AD99-0CD5-4DAB-D80AC30DC96D}"/>
              </a:ext>
            </a:extLst>
          </p:cNvPr>
          <p:cNvSpPr/>
          <p:nvPr/>
        </p:nvSpPr>
        <p:spPr>
          <a:xfrm rot="14568481">
            <a:off x="2342556" y="3545467"/>
            <a:ext cx="147895" cy="500019"/>
          </a:xfrm>
          <a:prstGeom prst="downArrow">
            <a:avLst>
              <a:gd name="adj1" fmla="val 49384"/>
              <a:gd name="adj2" fmla="val 88962"/>
            </a:avLst>
          </a:prstGeom>
          <a:solidFill>
            <a:srgbClr val="BCBCB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8" name="Google Shape;10888;p64">
            <a:extLst>
              <a:ext uri="{FF2B5EF4-FFF2-40B4-BE49-F238E27FC236}">
                <a16:creationId xmlns:a16="http://schemas.microsoft.com/office/drawing/2014/main" id="{74A4D68B-80C8-3C90-0B65-A71750619F0B}"/>
              </a:ext>
            </a:extLst>
          </p:cNvPr>
          <p:cNvGrpSpPr/>
          <p:nvPr/>
        </p:nvGrpSpPr>
        <p:grpSpPr>
          <a:xfrm>
            <a:off x="885307" y="2941388"/>
            <a:ext cx="249890" cy="299528"/>
            <a:chOff x="7156344" y="3347696"/>
            <a:chExt cx="264465" cy="353074"/>
          </a:xfrm>
          <a:solidFill>
            <a:srgbClr val="BCB441"/>
          </a:solidFill>
        </p:grpSpPr>
        <p:sp>
          <p:nvSpPr>
            <p:cNvPr id="49" name="Google Shape;10889;p64">
              <a:extLst>
                <a:ext uri="{FF2B5EF4-FFF2-40B4-BE49-F238E27FC236}">
                  <a16:creationId xmlns:a16="http://schemas.microsoft.com/office/drawing/2014/main" id="{0C90AC93-505B-B18D-0A53-91E0ADAFA0D4}"/>
                </a:ext>
              </a:extLst>
            </p:cNvPr>
            <p:cNvSpPr/>
            <p:nvPr/>
          </p:nvSpPr>
          <p:spPr>
            <a:xfrm>
              <a:off x="7248754" y="3468397"/>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890;p64">
              <a:extLst>
                <a:ext uri="{FF2B5EF4-FFF2-40B4-BE49-F238E27FC236}">
                  <a16:creationId xmlns:a16="http://schemas.microsoft.com/office/drawing/2014/main" id="{7DC2A777-EB5B-459C-AC3A-DA62659C2002}"/>
                </a:ext>
              </a:extLst>
            </p:cNvPr>
            <p:cNvSpPr/>
            <p:nvPr/>
          </p:nvSpPr>
          <p:spPr>
            <a:xfrm>
              <a:off x="7314775" y="3468397"/>
              <a:ext cx="10201" cy="15872"/>
            </a:xfrm>
            <a:custGeom>
              <a:avLst/>
              <a:gdLst/>
              <a:ahLst/>
              <a:cxnLst/>
              <a:rect l="l" t="t" r="r" b="b"/>
              <a:pathLst>
                <a:path w="322" h="501" extrusionOk="0">
                  <a:moveTo>
                    <a:pt x="155" y="0"/>
                  </a:moveTo>
                  <a:cubicBezTo>
                    <a:pt x="72" y="0"/>
                    <a:pt x="1" y="72"/>
                    <a:pt x="1" y="155"/>
                  </a:cubicBezTo>
                  <a:lnTo>
                    <a:pt x="1" y="334"/>
                  </a:lnTo>
                  <a:cubicBezTo>
                    <a:pt x="1" y="429"/>
                    <a:pt x="72" y="500"/>
                    <a:pt x="155" y="500"/>
                  </a:cubicBezTo>
                  <a:cubicBezTo>
                    <a:pt x="251" y="500"/>
                    <a:pt x="322" y="429"/>
                    <a:pt x="322" y="334"/>
                  </a:cubicBezTo>
                  <a:lnTo>
                    <a:pt x="322" y="155"/>
                  </a:lnTo>
                  <a:cubicBezTo>
                    <a:pt x="322" y="72"/>
                    <a:pt x="251" y="0"/>
                    <a:pt x="155"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891;p64">
              <a:extLst>
                <a:ext uri="{FF2B5EF4-FFF2-40B4-BE49-F238E27FC236}">
                  <a16:creationId xmlns:a16="http://schemas.microsoft.com/office/drawing/2014/main" id="{DA2A126C-411C-901D-30FC-8A58EF141913}"/>
                </a:ext>
              </a:extLst>
            </p:cNvPr>
            <p:cNvSpPr/>
            <p:nvPr/>
          </p:nvSpPr>
          <p:spPr>
            <a:xfrm>
              <a:off x="7156344" y="3347696"/>
              <a:ext cx="264465" cy="353074"/>
            </a:xfrm>
            <a:custGeom>
              <a:avLst/>
              <a:gdLst/>
              <a:ahLst/>
              <a:cxnLst/>
              <a:rect l="l" t="t" r="r" b="b"/>
              <a:pathLst>
                <a:path w="8348" h="11145" extrusionOk="0">
                  <a:moveTo>
                    <a:pt x="4111" y="310"/>
                  </a:moveTo>
                  <a:cubicBezTo>
                    <a:pt x="4118" y="310"/>
                    <a:pt x="4125" y="310"/>
                    <a:pt x="4132" y="310"/>
                  </a:cubicBezTo>
                  <a:cubicBezTo>
                    <a:pt x="5573" y="322"/>
                    <a:pt x="6740" y="1512"/>
                    <a:pt x="6740" y="2953"/>
                  </a:cubicBezTo>
                  <a:lnTo>
                    <a:pt x="6740" y="3643"/>
                  </a:lnTo>
                  <a:lnTo>
                    <a:pt x="6526" y="3643"/>
                  </a:lnTo>
                  <a:cubicBezTo>
                    <a:pt x="6430" y="3643"/>
                    <a:pt x="6311" y="3632"/>
                    <a:pt x="6216" y="3596"/>
                  </a:cubicBezTo>
                  <a:cubicBezTo>
                    <a:pt x="5859" y="3489"/>
                    <a:pt x="4978" y="3167"/>
                    <a:pt x="4359" y="2119"/>
                  </a:cubicBezTo>
                  <a:cubicBezTo>
                    <a:pt x="4311" y="2048"/>
                    <a:pt x="4299" y="1977"/>
                    <a:pt x="4299" y="1905"/>
                  </a:cubicBezTo>
                  <a:lnTo>
                    <a:pt x="4299" y="1548"/>
                  </a:lnTo>
                  <a:cubicBezTo>
                    <a:pt x="4299" y="1453"/>
                    <a:pt x="4228" y="1381"/>
                    <a:pt x="4132" y="1381"/>
                  </a:cubicBezTo>
                  <a:cubicBezTo>
                    <a:pt x="4049" y="1381"/>
                    <a:pt x="3966" y="1453"/>
                    <a:pt x="3966" y="1548"/>
                  </a:cubicBezTo>
                  <a:lnTo>
                    <a:pt x="3966" y="1905"/>
                  </a:lnTo>
                  <a:cubicBezTo>
                    <a:pt x="3966" y="1977"/>
                    <a:pt x="3954" y="2060"/>
                    <a:pt x="3906" y="2119"/>
                  </a:cubicBezTo>
                  <a:cubicBezTo>
                    <a:pt x="3275" y="3167"/>
                    <a:pt x="2406" y="3489"/>
                    <a:pt x="2049" y="3596"/>
                  </a:cubicBezTo>
                  <a:cubicBezTo>
                    <a:pt x="1942" y="3632"/>
                    <a:pt x="1846" y="3643"/>
                    <a:pt x="1739" y="3643"/>
                  </a:cubicBezTo>
                  <a:lnTo>
                    <a:pt x="1620" y="3643"/>
                  </a:lnTo>
                  <a:cubicBezTo>
                    <a:pt x="1584" y="3643"/>
                    <a:pt x="1561" y="3643"/>
                    <a:pt x="1513" y="3655"/>
                  </a:cubicBezTo>
                  <a:lnTo>
                    <a:pt x="1513" y="2941"/>
                  </a:lnTo>
                  <a:cubicBezTo>
                    <a:pt x="1501" y="1496"/>
                    <a:pt x="2680" y="310"/>
                    <a:pt x="4111" y="310"/>
                  </a:cubicBezTo>
                  <a:close/>
                  <a:moveTo>
                    <a:pt x="1799" y="5013"/>
                  </a:moveTo>
                  <a:cubicBezTo>
                    <a:pt x="1882" y="5322"/>
                    <a:pt x="2049" y="5620"/>
                    <a:pt x="2275" y="5894"/>
                  </a:cubicBezTo>
                  <a:cubicBezTo>
                    <a:pt x="2168" y="6013"/>
                    <a:pt x="2025" y="6084"/>
                    <a:pt x="1858" y="6084"/>
                  </a:cubicBezTo>
                  <a:cubicBezTo>
                    <a:pt x="1561" y="6084"/>
                    <a:pt x="1323" y="5846"/>
                    <a:pt x="1323" y="5548"/>
                  </a:cubicBezTo>
                  <a:cubicBezTo>
                    <a:pt x="1323" y="5275"/>
                    <a:pt x="1525" y="5060"/>
                    <a:pt x="1799" y="5013"/>
                  </a:cubicBezTo>
                  <a:close/>
                  <a:moveTo>
                    <a:pt x="6454" y="5013"/>
                  </a:moveTo>
                  <a:cubicBezTo>
                    <a:pt x="6704" y="5037"/>
                    <a:pt x="6918" y="5263"/>
                    <a:pt x="6918" y="5548"/>
                  </a:cubicBezTo>
                  <a:cubicBezTo>
                    <a:pt x="6918" y="5846"/>
                    <a:pt x="6680" y="6084"/>
                    <a:pt x="6383" y="6084"/>
                  </a:cubicBezTo>
                  <a:cubicBezTo>
                    <a:pt x="6216" y="6084"/>
                    <a:pt x="6073" y="6013"/>
                    <a:pt x="5978" y="5894"/>
                  </a:cubicBezTo>
                  <a:cubicBezTo>
                    <a:pt x="6204" y="5632"/>
                    <a:pt x="6347" y="5334"/>
                    <a:pt x="6454" y="5013"/>
                  </a:cubicBezTo>
                  <a:close/>
                  <a:moveTo>
                    <a:pt x="4132" y="2381"/>
                  </a:moveTo>
                  <a:cubicBezTo>
                    <a:pt x="4823" y="3453"/>
                    <a:pt x="5752" y="3810"/>
                    <a:pt x="6145" y="3905"/>
                  </a:cubicBezTo>
                  <a:cubicBezTo>
                    <a:pt x="6276" y="3941"/>
                    <a:pt x="6406" y="3965"/>
                    <a:pt x="6549" y="3965"/>
                  </a:cubicBezTo>
                  <a:lnTo>
                    <a:pt x="6668" y="3965"/>
                  </a:lnTo>
                  <a:cubicBezTo>
                    <a:pt x="6740" y="3965"/>
                    <a:pt x="6811" y="4001"/>
                    <a:pt x="6871" y="4060"/>
                  </a:cubicBezTo>
                  <a:cubicBezTo>
                    <a:pt x="6930" y="4120"/>
                    <a:pt x="6942" y="4191"/>
                    <a:pt x="6942" y="4263"/>
                  </a:cubicBezTo>
                  <a:cubicBezTo>
                    <a:pt x="6930" y="4405"/>
                    <a:pt x="6799" y="4501"/>
                    <a:pt x="6645" y="4501"/>
                  </a:cubicBezTo>
                  <a:lnTo>
                    <a:pt x="6573" y="4501"/>
                  </a:lnTo>
                  <a:cubicBezTo>
                    <a:pt x="6573" y="4417"/>
                    <a:pt x="6514" y="4346"/>
                    <a:pt x="6430" y="4322"/>
                  </a:cubicBezTo>
                  <a:cubicBezTo>
                    <a:pt x="6335" y="4322"/>
                    <a:pt x="6264" y="4382"/>
                    <a:pt x="6252" y="4477"/>
                  </a:cubicBezTo>
                  <a:cubicBezTo>
                    <a:pt x="6204" y="5001"/>
                    <a:pt x="5966" y="5489"/>
                    <a:pt x="5573" y="5858"/>
                  </a:cubicBezTo>
                  <a:cubicBezTo>
                    <a:pt x="5192" y="6215"/>
                    <a:pt x="4680" y="6430"/>
                    <a:pt x="4144" y="6430"/>
                  </a:cubicBezTo>
                  <a:cubicBezTo>
                    <a:pt x="3585" y="6430"/>
                    <a:pt x="3073" y="6227"/>
                    <a:pt x="2692" y="5858"/>
                  </a:cubicBezTo>
                  <a:cubicBezTo>
                    <a:pt x="2299" y="5501"/>
                    <a:pt x="2061" y="5013"/>
                    <a:pt x="2025" y="4477"/>
                  </a:cubicBezTo>
                  <a:cubicBezTo>
                    <a:pt x="2025" y="4389"/>
                    <a:pt x="1943" y="4321"/>
                    <a:pt x="1865" y="4321"/>
                  </a:cubicBezTo>
                  <a:cubicBezTo>
                    <a:pt x="1859" y="4321"/>
                    <a:pt x="1852" y="4321"/>
                    <a:pt x="1846" y="4322"/>
                  </a:cubicBezTo>
                  <a:cubicBezTo>
                    <a:pt x="1751" y="4322"/>
                    <a:pt x="1680" y="4417"/>
                    <a:pt x="1692" y="4501"/>
                  </a:cubicBezTo>
                  <a:lnTo>
                    <a:pt x="1620" y="4501"/>
                  </a:lnTo>
                  <a:cubicBezTo>
                    <a:pt x="1465" y="4501"/>
                    <a:pt x="1334" y="4405"/>
                    <a:pt x="1323" y="4263"/>
                  </a:cubicBezTo>
                  <a:cubicBezTo>
                    <a:pt x="1311" y="4191"/>
                    <a:pt x="1334" y="4120"/>
                    <a:pt x="1394" y="4060"/>
                  </a:cubicBezTo>
                  <a:cubicBezTo>
                    <a:pt x="1442" y="4001"/>
                    <a:pt x="1513" y="3965"/>
                    <a:pt x="1608" y="3965"/>
                  </a:cubicBezTo>
                  <a:lnTo>
                    <a:pt x="1727" y="3965"/>
                  </a:lnTo>
                  <a:cubicBezTo>
                    <a:pt x="1858" y="3965"/>
                    <a:pt x="2001" y="3953"/>
                    <a:pt x="2120" y="3905"/>
                  </a:cubicBezTo>
                  <a:cubicBezTo>
                    <a:pt x="2513" y="3810"/>
                    <a:pt x="3430" y="3453"/>
                    <a:pt x="4132" y="2381"/>
                  </a:cubicBezTo>
                  <a:close/>
                  <a:moveTo>
                    <a:pt x="5740" y="6108"/>
                  </a:moveTo>
                  <a:cubicBezTo>
                    <a:pt x="5871" y="6251"/>
                    <a:pt x="6037" y="6346"/>
                    <a:pt x="6228" y="6382"/>
                  </a:cubicBezTo>
                  <a:cubicBezTo>
                    <a:pt x="6287" y="6739"/>
                    <a:pt x="6406" y="6953"/>
                    <a:pt x="6526" y="7203"/>
                  </a:cubicBezTo>
                  <a:cubicBezTo>
                    <a:pt x="6645" y="7418"/>
                    <a:pt x="6764" y="7656"/>
                    <a:pt x="6871" y="8061"/>
                  </a:cubicBezTo>
                  <a:lnTo>
                    <a:pt x="5680" y="7644"/>
                  </a:lnTo>
                  <a:cubicBezTo>
                    <a:pt x="5478" y="7573"/>
                    <a:pt x="5323" y="7358"/>
                    <a:pt x="5323" y="7144"/>
                  </a:cubicBezTo>
                  <a:lnTo>
                    <a:pt x="5323" y="6430"/>
                  </a:lnTo>
                  <a:cubicBezTo>
                    <a:pt x="5478" y="6334"/>
                    <a:pt x="5621" y="6227"/>
                    <a:pt x="5740" y="6108"/>
                  </a:cubicBezTo>
                  <a:close/>
                  <a:moveTo>
                    <a:pt x="4978" y="6584"/>
                  </a:moveTo>
                  <a:lnTo>
                    <a:pt x="4978" y="7144"/>
                  </a:lnTo>
                  <a:cubicBezTo>
                    <a:pt x="4978" y="7442"/>
                    <a:pt x="5144" y="7715"/>
                    <a:pt x="5383" y="7870"/>
                  </a:cubicBezTo>
                  <a:cubicBezTo>
                    <a:pt x="5252" y="8132"/>
                    <a:pt x="4847" y="8727"/>
                    <a:pt x="4049" y="9370"/>
                  </a:cubicBezTo>
                  <a:cubicBezTo>
                    <a:pt x="3823" y="9180"/>
                    <a:pt x="3644" y="8989"/>
                    <a:pt x="3489" y="8823"/>
                  </a:cubicBezTo>
                  <a:cubicBezTo>
                    <a:pt x="3132" y="8406"/>
                    <a:pt x="2930" y="8061"/>
                    <a:pt x="2823" y="7870"/>
                  </a:cubicBezTo>
                  <a:cubicBezTo>
                    <a:pt x="3073" y="7715"/>
                    <a:pt x="3228" y="7442"/>
                    <a:pt x="3228" y="7144"/>
                  </a:cubicBezTo>
                  <a:lnTo>
                    <a:pt x="3228" y="6584"/>
                  </a:lnTo>
                  <a:cubicBezTo>
                    <a:pt x="3513" y="6691"/>
                    <a:pt x="3811" y="6751"/>
                    <a:pt x="4109" y="6751"/>
                  </a:cubicBezTo>
                  <a:cubicBezTo>
                    <a:pt x="4418" y="6751"/>
                    <a:pt x="4716" y="6691"/>
                    <a:pt x="4978" y="6584"/>
                  </a:cubicBezTo>
                  <a:close/>
                  <a:moveTo>
                    <a:pt x="4144" y="0"/>
                  </a:moveTo>
                  <a:cubicBezTo>
                    <a:pt x="2525" y="0"/>
                    <a:pt x="1203" y="1322"/>
                    <a:pt x="1203" y="2941"/>
                  </a:cubicBezTo>
                  <a:lnTo>
                    <a:pt x="1203" y="3822"/>
                  </a:lnTo>
                  <a:lnTo>
                    <a:pt x="1192" y="3834"/>
                  </a:lnTo>
                  <a:cubicBezTo>
                    <a:pt x="1072" y="3953"/>
                    <a:pt x="1025" y="4132"/>
                    <a:pt x="1037" y="4298"/>
                  </a:cubicBezTo>
                  <a:cubicBezTo>
                    <a:pt x="1072" y="4536"/>
                    <a:pt x="1227" y="4727"/>
                    <a:pt x="1453" y="4798"/>
                  </a:cubicBezTo>
                  <a:cubicBezTo>
                    <a:pt x="1203" y="4953"/>
                    <a:pt x="1037" y="5227"/>
                    <a:pt x="1037" y="5548"/>
                  </a:cubicBezTo>
                  <a:cubicBezTo>
                    <a:pt x="1037" y="6025"/>
                    <a:pt x="1430" y="6406"/>
                    <a:pt x="1906" y="6406"/>
                  </a:cubicBezTo>
                  <a:cubicBezTo>
                    <a:pt x="2144" y="6406"/>
                    <a:pt x="2382" y="6299"/>
                    <a:pt x="2537" y="6120"/>
                  </a:cubicBezTo>
                  <a:cubicBezTo>
                    <a:pt x="2680" y="6239"/>
                    <a:pt x="2811" y="6346"/>
                    <a:pt x="2954" y="6441"/>
                  </a:cubicBezTo>
                  <a:lnTo>
                    <a:pt x="2954" y="7156"/>
                  </a:lnTo>
                  <a:cubicBezTo>
                    <a:pt x="2954" y="7370"/>
                    <a:pt x="2811" y="7584"/>
                    <a:pt x="2596" y="7656"/>
                  </a:cubicBezTo>
                  <a:lnTo>
                    <a:pt x="799" y="8299"/>
                  </a:lnTo>
                  <a:cubicBezTo>
                    <a:pt x="322" y="8466"/>
                    <a:pt x="1" y="8918"/>
                    <a:pt x="1" y="9442"/>
                  </a:cubicBezTo>
                  <a:lnTo>
                    <a:pt x="1" y="10966"/>
                  </a:lnTo>
                  <a:cubicBezTo>
                    <a:pt x="1" y="11049"/>
                    <a:pt x="72" y="11121"/>
                    <a:pt x="156" y="11121"/>
                  </a:cubicBezTo>
                  <a:cubicBezTo>
                    <a:pt x="251" y="11121"/>
                    <a:pt x="322" y="11049"/>
                    <a:pt x="322" y="10966"/>
                  </a:cubicBezTo>
                  <a:lnTo>
                    <a:pt x="322" y="9442"/>
                  </a:lnTo>
                  <a:cubicBezTo>
                    <a:pt x="322" y="9073"/>
                    <a:pt x="561" y="8727"/>
                    <a:pt x="918" y="8608"/>
                  </a:cubicBezTo>
                  <a:lnTo>
                    <a:pt x="1394" y="8442"/>
                  </a:lnTo>
                  <a:cubicBezTo>
                    <a:pt x="1477" y="8954"/>
                    <a:pt x="1573" y="9478"/>
                    <a:pt x="1692" y="9966"/>
                  </a:cubicBezTo>
                  <a:cubicBezTo>
                    <a:pt x="1704" y="10037"/>
                    <a:pt x="1775" y="10097"/>
                    <a:pt x="1858" y="10097"/>
                  </a:cubicBezTo>
                  <a:lnTo>
                    <a:pt x="1882" y="10097"/>
                  </a:lnTo>
                  <a:cubicBezTo>
                    <a:pt x="1977" y="10085"/>
                    <a:pt x="2037" y="9990"/>
                    <a:pt x="2001" y="9906"/>
                  </a:cubicBezTo>
                  <a:cubicBezTo>
                    <a:pt x="1894" y="9418"/>
                    <a:pt x="1799" y="8858"/>
                    <a:pt x="1704" y="8358"/>
                  </a:cubicBezTo>
                  <a:lnTo>
                    <a:pt x="1965" y="8263"/>
                  </a:lnTo>
                  <a:cubicBezTo>
                    <a:pt x="2275" y="9275"/>
                    <a:pt x="2656" y="10382"/>
                    <a:pt x="3180" y="11085"/>
                  </a:cubicBezTo>
                  <a:cubicBezTo>
                    <a:pt x="3216" y="11121"/>
                    <a:pt x="3251" y="11144"/>
                    <a:pt x="3311" y="11144"/>
                  </a:cubicBezTo>
                  <a:cubicBezTo>
                    <a:pt x="3347" y="11144"/>
                    <a:pt x="3394" y="11121"/>
                    <a:pt x="3418" y="11109"/>
                  </a:cubicBezTo>
                  <a:cubicBezTo>
                    <a:pt x="3489" y="11049"/>
                    <a:pt x="3513" y="10966"/>
                    <a:pt x="3454" y="10882"/>
                  </a:cubicBezTo>
                  <a:cubicBezTo>
                    <a:pt x="2894" y="10144"/>
                    <a:pt x="2466" y="8823"/>
                    <a:pt x="2275" y="8144"/>
                  </a:cubicBezTo>
                  <a:lnTo>
                    <a:pt x="2596" y="8025"/>
                  </a:lnTo>
                  <a:cubicBezTo>
                    <a:pt x="2704" y="8227"/>
                    <a:pt x="2930" y="8596"/>
                    <a:pt x="3311" y="9061"/>
                  </a:cubicBezTo>
                  <a:cubicBezTo>
                    <a:pt x="3835" y="9656"/>
                    <a:pt x="4740" y="10490"/>
                    <a:pt x="6216" y="11121"/>
                  </a:cubicBezTo>
                  <a:cubicBezTo>
                    <a:pt x="6228" y="11144"/>
                    <a:pt x="6264" y="11144"/>
                    <a:pt x="6276" y="11144"/>
                  </a:cubicBezTo>
                  <a:cubicBezTo>
                    <a:pt x="6335" y="11144"/>
                    <a:pt x="6395" y="11109"/>
                    <a:pt x="6430" y="11037"/>
                  </a:cubicBezTo>
                  <a:cubicBezTo>
                    <a:pt x="6454" y="10942"/>
                    <a:pt x="6430" y="10859"/>
                    <a:pt x="6335" y="10823"/>
                  </a:cubicBezTo>
                  <a:cubicBezTo>
                    <a:pt x="5502" y="10454"/>
                    <a:pt x="4847" y="10025"/>
                    <a:pt x="4359" y="9620"/>
                  </a:cubicBezTo>
                  <a:cubicBezTo>
                    <a:pt x="5204" y="8918"/>
                    <a:pt x="5621" y="8299"/>
                    <a:pt x="5775" y="8025"/>
                  </a:cubicBezTo>
                  <a:lnTo>
                    <a:pt x="6097" y="8144"/>
                  </a:lnTo>
                  <a:cubicBezTo>
                    <a:pt x="5918" y="8727"/>
                    <a:pt x="5728" y="9251"/>
                    <a:pt x="5502" y="9692"/>
                  </a:cubicBezTo>
                  <a:cubicBezTo>
                    <a:pt x="5454" y="9775"/>
                    <a:pt x="5502" y="9870"/>
                    <a:pt x="5573" y="9918"/>
                  </a:cubicBezTo>
                  <a:cubicBezTo>
                    <a:pt x="5609" y="9930"/>
                    <a:pt x="5621" y="9930"/>
                    <a:pt x="5656" y="9930"/>
                  </a:cubicBezTo>
                  <a:cubicBezTo>
                    <a:pt x="5716" y="9930"/>
                    <a:pt x="5775" y="9906"/>
                    <a:pt x="5799" y="9847"/>
                  </a:cubicBezTo>
                  <a:cubicBezTo>
                    <a:pt x="6014" y="9382"/>
                    <a:pt x="6216" y="8858"/>
                    <a:pt x="6395" y="8263"/>
                  </a:cubicBezTo>
                  <a:lnTo>
                    <a:pt x="7419" y="8620"/>
                  </a:lnTo>
                  <a:cubicBezTo>
                    <a:pt x="7776" y="8739"/>
                    <a:pt x="8014" y="9085"/>
                    <a:pt x="8014" y="9454"/>
                  </a:cubicBezTo>
                  <a:lnTo>
                    <a:pt x="8014" y="10978"/>
                  </a:lnTo>
                  <a:cubicBezTo>
                    <a:pt x="8014" y="11061"/>
                    <a:pt x="8097" y="11144"/>
                    <a:pt x="8181" y="11144"/>
                  </a:cubicBezTo>
                  <a:cubicBezTo>
                    <a:pt x="8276" y="11144"/>
                    <a:pt x="8347" y="11061"/>
                    <a:pt x="8347" y="10978"/>
                  </a:cubicBezTo>
                  <a:lnTo>
                    <a:pt x="8347" y="9454"/>
                  </a:lnTo>
                  <a:cubicBezTo>
                    <a:pt x="8288" y="8906"/>
                    <a:pt x="7978" y="8454"/>
                    <a:pt x="7478" y="8287"/>
                  </a:cubicBezTo>
                  <a:lnTo>
                    <a:pt x="7240" y="8192"/>
                  </a:lnTo>
                  <a:cubicBezTo>
                    <a:pt x="7145" y="7620"/>
                    <a:pt x="6978" y="7323"/>
                    <a:pt x="6847" y="7049"/>
                  </a:cubicBezTo>
                  <a:cubicBezTo>
                    <a:pt x="6740" y="6846"/>
                    <a:pt x="6633" y="6656"/>
                    <a:pt x="6585" y="6382"/>
                  </a:cubicBezTo>
                  <a:cubicBezTo>
                    <a:pt x="6978" y="6287"/>
                    <a:pt x="7264" y="5953"/>
                    <a:pt x="7264" y="5548"/>
                  </a:cubicBezTo>
                  <a:cubicBezTo>
                    <a:pt x="7264" y="5227"/>
                    <a:pt x="7097" y="4953"/>
                    <a:pt x="6847" y="4798"/>
                  </a:cubicBezTo>
                  <a:cubicBezTo>
                    <a:pt x="7061" y="4727"/>
                    <a:pt x="7240" y="4536"/>
                    <a:pt x="7264" y="4298"/>
                  </a:cubicBezTo>
                  <a:cubicBezTo>
                    <a:pt x="7276" y="4132"/>
                    <a:pt x="7216" y="3953"/>
                    <a:pt x="7109" y="3834"/>
                  </a:cubicBezTo>
                  <a:lnTo>
                    <a:pt x="7097" y="3822"/>
                  </a:lnTo>
                  <a:lnTo>
                    <a:pt x="7097" y="2941"/>
                  </a:lnTo>
                  <a:cubicBezTo>
                    <a:pt x="7097" y="1322"/>
                    <a:pt x="5775" y="0"/>
                    <a:pt x="4144" y="0"/>
                  </a:cubicBezTo>
                  <a:close/>
                </a:path>
              </a:pathLst>
            </a:custGeom>
            <a:solidFill>
              <a:srgbClr val="383838"/>
            </a:solid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892;p64">
              <a:extLst>
                <a:ext uri="{FF2B5EF4-FFF2-40B4-BE49-F238E27FC236}">
                  <a16:creationId xmlns:a16="http://schemas.microsoft.com/office/drawing/2014/main" id="{814484F6-6A65-0561-BCA3-E87C502EBAFE}"/>
                </a:ext>
              </a:extLst>
            </p:cNvPr>
            <p:cNvSpPr/>
            <p:nvPr/>
          </p:nvSpPr>
          <p:spPr>
            <a:xfrm>
              <a:off x="7212544" y="3678023"/>
              <a:ext cx="14763" cy="21226"/>
            </a:xfrm>
            <a:custGeom>
              <a:avLst/>
              <a:gdLst/>
              <a:ahLst/>
              <a:cxnLst/>
              <a:rect l="l" t="t" r="r" b="b"/>
              <a:pathLst>
                <a:path w="466" h="670" extrusionOk="0">
                  <a:moveTo>
                    <a:pt x="175" y="1"/>
                  </a:moveTo>
                  <a:cubicBezTo>
                    <a:pt x="165" y="1"/>
                    <a:pt x="154" y="2"/>
                    <a:pt x="144" y="3"/>
                  </a:cubicBezTo>
                  <a:cubicBezTo>
                    <a:pt x="49" y="27"/>
                    <a:pt x="1" y="122"/>
                    <a:pt x="25" y="205"/>
                  </a:cubicBezTo>
                  <a:cubicBezTo>
                    <a:pt x="49" y="348"/>
                    <a:pt x="96" y="467"/>
                    <a:pt x="132" y="563"/>
                  </a:cubicBezTo>
                  <a:cubicBezTo>
                    <a:pt x="156" y="646"/>
                    <a:pt x="215" y="670"/>
                    <a:pt x="275" y="670"/>
                  </a:cubicBezTo>
                  <a:cubicBezTo>
                    <a:pt x="287" y="670"/>
                    <a:pt x="311" y="670"/>
                    <a:pt x="334" y="658"/>
                  </a:cubicBezTo>
                  <a:cubicBezTo>
                    <a:pt x="430" y="646"/>
                    <a:pt x="465" y="551"/>
                    <a:pt x="453" y="467"/>
                  </a:cubicBezTo>
                  <a:cubicBezTo>
                    <a:pt x="430" y="360"/>
                    <a:pt x="382" y="253"/>
                    <a:pt x="346" y="122"/>
                  </a:cubicBezTo>
                  <a:cubicBezTo>
                    <a:pt x="325" y="39"/>
                    <a:pt x="250" y="1"/>
                    <a:pt x="175"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893;p64">
              <a:extLst>
                <a:ext uri="{FF2B5EF4-FFF2-40B4-BE49-F238E27FC236}">
                  <a16:creationId xmlns:a16="http://schemas.microsoft.com/office/drawing/2014/main" id="{84510CE2-E2F4-D9B7-B706-50EE0AA0E85C}"/>
                </a:ext>
              </a:extLst>
            </p:cNvPr>
            <p:cNvSpPr/>
            <p:nvPr/>
          </p:nvSpPr>
          <p:spPr>
            <a:xfrm>
              <a:off x="7257055" y="3498936"/>
              <a:ext cx="60382" cy="32472"/>
            </a:xfrm>
            <a:custGeom>
              <a:avLst/>
              <a:gdLst/>
              <a:ahLst/>
              <a:cxnLst/>
              <a:rect l="l" t="t" r="r" b="b"/>
              <a:pathLst>
                <a:path w="1906" h="1025" extrusionOk="0">
                  <a:moveTo>
                    <a:pt x="1525" y="322"/>
                  </a:moveTo>
                  <a:cubicBezTo>
                    <a:pt x="1465" y="536"/>
                    <a:pt x="1227" y="703"/>
                    <a:pt x="941" y="703"/>
                  </a:cubicBezTo>
                  <a:cubicBezTo>
                    <a:pt x="656" y="703"/>
                    <a:pt x="430" y="548"/>
                    <a:pt x="346" y="322"/>
                  </a:cubicBezTo>
                  <a:close/>
                  <a:moveTo>
                    <a:pt x="168" y="1"/>
                  </a:moveTo>
                  <a:cubicBezTo>
                    <a:pt x="72" y="1"/>
                    <a:pt x="1" y="72"/>
                    <a:pt x="1" y="167"/>
                  </a:cubicBezTo>
                  <a:cubicBezTo>
                    <a:pt x="1" y="644"/>
                    <a:pt x="430" y="1025"/>
                    <a:pt x="953" y="1025"/>
                  </a:cubicBezTo>
                  <a:cubicBezTo>
                    <a:pt x="1477" y="1025"/>
                    <a:pt x="1906" y="644"/>
                    <a:pt x="1906" y="167"/>
                  </a:cubicBezTo>
                  <a:cubicBezTo>
                    <a:pt x="1894" y="72"/>
                    <a:pt x="1823" y="1"/>
                    <a:pt x="1727"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0919;p64">
            <a:extLst>
              <a:ext uri="{FF2B5EF4-FFF2-40B4-BE49-F238E27FC236}">
                <a16:creationId xmlns:a16="http://schemas.microsoft.com/office/drawing/2014/main" id="{FEB572CA-DBEE-FD3D-587D-1006B1846CAB}"/>
              </a:ext>
            </a:extLst>
          </p:cNvPr>
          <p:cNvGrpSpPr/>
          <p:nvPr/>
        </p:nvGrpSpPr>
        <p:grpSpPr>
          <a:xfrm>
            <a:off x="837862" y="3727533"/>
            <a:ext cx="261353" cy="362346"/>
            <a:chOff x="8048421" y="3334486"/>
            <a:chExt cx="276503" cy="369674"/>
          </a:xfrm>
          <a:solidFill>
            <a:schemeClr val="bg1"/>
          </a:solidFill>
        </p:grpSpPr>
        <p:sp>
          <p:nvSpPr>
            <p:cNvPr id="55" name="Google Shape;10920;p64">
              <a:extLst>
                <a:ext uri="{FF2B5EF4-FFF2-40B4-BE49-F238E27FC236}">
                  <a16:creationId xmlns:a16="http://schemas.microsoft.com/office/drawing/2014/main" id="{D73DD2F3-5108-0845-187C-AE3C9FC681FF}"/>
                </a:ext>
              </a:extLst>
            </p:cNvPr>
            <p:cNvSpPr/>
            <p:nvPr/>
          </p:nvSpPr>
          <p:spPr>
            <a:xfrm>
              <a:off x="8146471" y="3456327"/>
              <a:ext cx="10613" cy="16252"/>
            </a:xfrm>
            <a:custGeom>
              <a:avLst/>
              <a:gdLst/>
              <a:ahLst/>
              <a:cxnLst/>
              <a:rect l="l" t="t" r="r" b="b"/>
              <a:pathLst>
                <a:path w="335" h="513" extrusionOk="0">
                  <a:moveTo>
                    <a:pt x="156" y="0"/>
                  </a:moveTo>
                  <a:cubicBezTo>
                    <a:pt x="72" y="0"/>
                    <a:pt x="1" y="84"/>
                    <a:pt x="1" y="167"/>
                  </a:cubicBezTo>
                  <a:lnTo>
                    <a:pt x="1" y="345"/>
                  </a:lnTo>
                  <a:cubicBezTo>
                    <a:pt x="1" y="441"/>
                    <a:pt x="72" y="512"/>
                    <a:pt x="156" y="512"/>
                  </a:cubicBezTo>
                  <a:cubicBezTo>
                    <a:pt x="251" y="512"/>
                    <a:pt x="322" y="441"/>
                    <a:pt x="322" y="345"/>
                  </a:cubicBezTo>
                  <a:lnTo>
                    <a:pt x="322" y="167"/>
                  </a:lnTo>
                  <a:cubicBezTo>
                    <a:pt x="334" y="84"/>
                    <a:pt x="251" y="0"/>
                    <a:pt x="15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921;p64">
              <a:extLst>
                <a:ext uri="{FF2B5EF4-FFF2-40B4-BE49-F238E27FC236}">
                  <a16:creationId xmlns:a16="http://schemas.microsoft.com/office/drawing/2014/main" id="{B3951962-8FAB-0FCC-E125-2A79CA9C23B9}"/>
                </a:ext>
              </a:extLst>
            </p:cNvPr>
            <p:cNvSpPr/>
            <p:nvPr/>
          </p:nvSpPr>
          <p:spPr>
            <a:xfrm>
              <a:off x="8215501" y="3456327"/>
              <a:ext cx="10961" cy="16252"/>
            </a:xfrm>
            <a:custGeom>
              <a:avLst/>
              <a:gdLst/>
              <a:ahLst/>
              <a:cxnLst/>
              <a:rect l="l" t="t" r="r" b="b"/>
              <a:pathLst>
                <a:path w="346" h="513" extrusionOk="0">
                  <a:moveTo>
                    <a:pt x="167" y="0"/>
                  </a:moveTo>
                  <a:cubicBezTo>
                    <a:pt x="84" y="0"/>
                    <a:pt x="1" y="84"/>
                    <a:pt x="1" y="167"/>
                  </a:cubicBezTo>
                  <a:lnTo>
                    <a:pt x="1" y="345"/>
                  </a:lnTo>
                  <a:cubicBezTo>
                    <a:pt x="1" y="441"/>
                    <a:pt x="84" y="512"/>
                    <a:pt x="167" y="512"/>
                  </a:cubicBezTo>
                  <a:cubicBezTo>
                    <a:pt x="263" y="512"/>
                    <a:pt x="334" y="441"/>
                    <a:pt x="334" y="345"/>
                  </a:cubicBezTo>
                  <a:lnTo>
                    <a:pt x="334" y="167"/>
                  </a:lnTo>
                  <a:cubicBezTo>
                    <a:pt x="346" y="84"/>
                    <a:pt x="275" y="0"/>
                    <a:pt x="167"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922;p64">
              <a:extLst>
                <a:ext uri="{FF2B5EF4-FFF2-40B4-BE49-F238E27FC236}">
                  <a16:creationId xmlns:a16="http://schemas.microsoft.com/office/drawing/2014/main" id="{FA39CE5D-0AD4-01BB-F79F-96F46118CE0D}"/>
                </a:ext>
              </a:extLst>
            </p:cNvPr>
            <p:cNvSpPr/>
            <p:nvPr/>
          </p:nvSpPr>
          <p:spPr>
            <a:xfrm>
              <a:off x="8048421" y="3334486"/>
              <a:ext cx="276503" cy="369674"/>
            </a:xfrm>
            <a:custGeom>
              <a:avLst/>
              <a:gdLst/>
              <a:ahLst/>
              <a:cxnLst/>
              <a:rect l="l" t="t" r="r" b="b"/>
              <a:pathLst>
                <a:path w="8728" h="11669" extrusionOk="0">
                  <a:moveTo>
                    <a:pt x="4322" y="334"/>
                  </a:moveTo>
                  <a:cubicBezTo>
                    <a:pt x="4703" y="334"/>
                    <a:pt x="5084" y="417"/>
                    <a:pt x="5441" y="548"/>
                  </a:cubicBezTo>
                  <a:cubicBezTo>
                    <a:pt x="5179" y="655"/>
                    <a:pt x="4953" y="786"/>
                    <a:pt x="4787" y="953"/>
                  </a:cubicBezTo>
                  <a:cubicBezTo>
                    <a:pt x="4679" y="810"/>
                    <a:pt x="4536" y="727"/>
                    <a:pt x="4358" y="727"/>
                  </a:cubicBezTo>
                  <a:cubicBezTo>
                    <a:pt x="4179" y="727"/>
                    <a:pt x="4013" y="810"/>
                    <a:pt x="3917" y="953"/>
                  </a:cubicBezTo>
                  <a:cubicBezTo>
                    <a:pt x="3739" y="774"/>
                    <a:pt x="3501" y="620"/>
                    <a:pt x="3239" y="536"/>
                  </a:cubicBezTo>
                  <a:cubicBezTo>
                    <a:pt x="3584" y="417"/>
                    <a:pt x="3953" y="334"/>
                    <a:pt x="4322" y="334"/>
                  </a:cubicBezTo>
                  <a:close/>
                  <a:moveTo>
                    <a:pt x="6151" y="749"/>
                  </a:moveTo>
                  <a:cubicBezTo>
                    <a:pt x="6261" y="749"/>
                    <a:pt x="6366" y="761"/>
                    <a:pt x="6465" y="786"/>
                  </a:cubicBezTo>
                  <a:cubicBezTo>
                    <a:pt x="6322" y="965"/>
                    <a:pt x="6072" y="1108"/>
                    <a:pt x="5787" y="1203"/>
                  </a:cubicBezTo>
                  <a:cubicBezTo>
                    <a:pt x="5617" y="1253"/>
                    <a:pt x="5443" y="1281"/>
                    <a:pt x="5282" y="1281"/>
                  </a:cubicBezTo>
                  <a:cubicBezTo>
                    <a:pt x="5172" y="1281"/>
                    <a:pt x="5069" y="1268"/>
                    <a:pt x="4977" y="1239"/>
                  </a:cubicBezTo>
                  <a:cubicBezTo>
                    <a:pt x="5132" y="1060"/>
                    <a:pt x="5382" y="917"/>
                    <a:pt x="5668" y="822"/>
                  </a:cubicBezTo>
                  <a:cubicBezTo>
                    <a:pt x="5834" y="773"/>
                    <a:pt x="5997" y="749"/>
                    <a:pt x="6151" y="749"/>
                  </a:cubicBezTo>
                  <a:close/>
                  <a:moveTo>
                    <a:pt x="2542" y="750"/>
                  </a:moveTo>
                  <a:cubicBezTo>
                    <a:pt x="2703" y="750"/>
                    <a:pt x="2878" y="777"/>
                    <a:pt x="3048" y="834"/>
                  </a:cubicBezTo>
                  <a:cubicBezTo>
                    <a:pt x="3334" y="917"/>
                    <a:pt x="3584" y="1072"/>
                    <a:pt x="3727" y="1251"/>
                  </a:cubicBezTo>
                  <a:cubicBezTo>
                    <a:pt x="3646" y="1273"/>
                    <a:pt x="3553" y="1284"/>
                    <a:pt x="3454" y="1284"/>
                  </a:cubicBezTo>
                  <a:cubicBezTo>
                    <a:pt x="3290" y="1284"/>
                    <a:pt x="3107" y="1255"/>
                    <a:pt x="2929" y="1203"/>
                  </a:cubicBezTo>
                  <a:cubicBezTo>
                    <a:pt x="2643" y="1108"/>
                    <a:pt x="2393" y="965"/>
                    <a:pt x="2239" y="786"/>
                  </a:cubicBezTo>
                  <a:cubicBezTo>
                    <a:pt x="2330" y="762"/>
                    <a:pt x="2433" y="750"/>
                    <a:pt x="2542" y="750"/>
                  </a:cubicBezTo>
                  <a:close/>
                  <a:moveTo>
                    <a:pt x="4358" y="1072"/>
                  </a:moveTo>
                  <a:cubicBezTo>
                    <a:pt x="4465" y="1072"/>
                    <a:pt x="4548" y="1155"/>
                    <a:pt x="4548" y="1263"/>
                  </a:cubicBezTo>
                  <a:cubicBezTo>
                    <a:pt x="4548" y="1370"/>
                    <a:pt x="4465" y="1453"/>
                    <a:pt x="4358" y="1453"/>
                  </a:cubicBezTo>
                  <a:cubicBezTo>
                    <a:pt x="4251" y="1453"/>
                    <a:pt x="4167" y="1370"/>
                    <a:pt x="4167" y="1263"/>
                  </a:cubicBezTo>
                  <a:cubicBezTo>
                    <a:pt x="4167" y="1155"/>
                    <a:pt x="4251" y="1072"/>
                    <a:pt x="4358" y="1072"/>
                  </a:cubicBezTo>
                  <a:close/>
                  <a:moveTo>
                    <a:pt x="2203" y="1167"/>
                  </a:moveTo>
                  <a:cubicBezTo>
                    <a:pt x="2381" y="1322"/>
                    <a:pt x="2620" y="1441"/>
                    <a:pt x="2870" y="1524"/>
                  </a:cubicBezTo>
                  <a:cubicBezTo>
                    <a:pt x="3072" y="1584"/>
                    <a:pt x="3286" y="1620"/>
                    <a:pt x="3477" y="1620"/>
                  </a:cubicBezTo>
                  <a:cubicBezTo>
                    <a:pt x="3644" y="1620"/>
                    <a:pt x="3810" y="1584"/>
                    <a:pt x="3953" y="1548"/>
                  </a:cubicBezTo>
                  <a:cubicBezTo>
                    <a:pt x="4048" y="1691"/>
                    <a:pt x="4227" y="1798"/>
                    <a:pt x="4417" y="1798"/>
                  </a:cubicBezTo>
                  <a:cubicBezTo>
                    <a:pt x="4608" y="1798"/>
                    <a:pt x="4775" y="1691"/>
                    <a:pt x="4882" y="1548"/>
                  </a:cubicBezTo>
                  <a:cubicBezTo>
                    <a:pt x="5013" y="1584"/>
                    <a:pt x="5179" y="1620"/>
                    <a:pt x="5358" y="1620"/>
                  </a:cubicBezTo>
                  <a:cubicBezTo>
                    <a:pt x="5549" y="1620"/>
                    <a:pt x="5751" y="1584"/>
                    <a:pt x="5965" y="1524"/>
                  </a:cubicBezTo>
                  <a:cubicBezTo>
                    <a:pt x="6203" y="1453"/>
                    <a:pt x="6430" y="1334"/>
                    <a:pt x="6608" y="1203"/>
                  </a:cubicBezTo>
                  <a:cubicBezTo>
                    <a:pt x="7287" y="1810"/>
                    <a:pt x="7704" y="2656"/>
                    <a:pt x="7763" y="3549"/>
                  </a:cubicBezTo>
                  <a:lnTo>
                    <a:pt x="7930" y="6370"/>
                  </a:lnTo>
                  <a:cubicBezTo>
                    <a:pt x="7977" y="7120"/>
                    <a:pt x="7775" y="7870"/>
                    <a:pt x="7358" y="8490"/>
                  </a:cubicBezTo>
                  <a:lnTo>
                    <a:pt x="5989" y="8037"/>
                  </a:lnTo>
                  <a:cubicBezTo>
                    <a:pt x="5775" y="7954"/>
                    <a:pt x="5620" y="7740"/>
                    <a:pt x="5620" y="7513"/>
                  </a:cubicBezTo>
                  <a:lnTo>
                    <a:pt x="5620" y="6763"/>
                  </a:lnTo>
                  <a:cubicBezTo>
                    <a:pt x="6287" y="6382"/>
                    <a:pt x="6763" y="5715"/>
                    <a:pt x="6870" y="4906"/>
                  </a:cubicBezTo>
                  <a:lnTo>
                    <a:pt x="7001" y="4906"/>
                  </a:lnTo>
                  <a:cubicBezTo>
                    <a:pt x="7346" y="4906"/>
                    <a:pt x="7632" y="4620"/>
                    <a:pt x="7632" y="4287"/>
                  </a:cubicBezTo>
                  <a:cubicBezTo>
                    <a:pt x="7632" y="3941"/>
                    <a:pt x="7346" y="3656"/>
                    <a:pt x="7001" y="3656"/>
                  </a:cubicBezTo>
                  <a:lnTo>
                    <a:pt x="6918" y="3656"/>
                  </a:lnTo>
                  <a:cubicBezTo>
                    <a:pt x="6811" y="3656"/>
                    <a:pt x="6727" y="3560"/>
                    <a:pt x="6727" y="3465"/>
                  </a:cubicBezTo>
                  <a:cubicBezTo>
                    <a:pt x="6727" y="2656"/>
                    <a:pt x="6072" y="2013"/>
                    <a:pt x="5275" y="2013"/>
                  </a:cubicBezTo>
                  <a:cubicBezTo>
                    <a:pt x="5191" y="2013"/>
                    <a:pt x="5120" y="2096"/>
                    <a:pt x="5120" y="2179"/>
                  </a:cubicBezTo>
                  <a:cubicBezTo>
                    <a:pt x="5120" y="2275"/>
                    <a:pt x="5191" y="2346"/>
                    <a:pt x="5275" y="2346"/>
                  </a:cubicBezTo>
                  <a:cubicBezTo>
                    <a:pt x="5894" y="2346"/>
                    <a:pt x="6382" y="2834"/>
                    <a:pt x="6382" y="3453"/>
                  </a:cubicBezTo>
                  <a:cubicBezTo>
                    <a:pt x="6382" y="3751"/>
                    <a:pt x="6620" y="3989"/>
                    <a:pt x="6918" y="3989"/>
                  </a:cubicBezTo>
                  <a:lnTo>
                    <a:pt x="7001" y="3989"/>
                  </a:lnTo>
                  <a:cubicBezTo>
                    <a:pt x="7168" y="3989"/>
                    <a:pt x="7287" y="4120"/>
                    <a:pt x="7287" y="4263"/>
                  </a:cubicBezTo>
                  <a:cubicBezTo>
                    <a:pt x="7287" y="4418"/>
                    <a:pt x="7156" y="4549"/>
                    <a:pt x="7001" y="4549"/>
                  </a:cubicBezTo>
                  <a:lnTo>
                    <a:pt x="6906" y="4549"/>
                  </a:lnTo>
                  <a:lnTo>
                    <a:pt x="6906" y="4537"/>
                  </a:lnTo>
                  <a:cubicBezTo>
                    <a:pt x="6906" y="4441"/>
                    <a:pt x="6822" y="4370"/>
                    <a:pt x="6739" y="4370"/>
                  </a:cubicBezTo>
                  <a:cubicBezTo>
                    <a:pt x="6644" y="4370"/>
                    <a:pt x="6572" y="4441"/>
                    <a:pt x="6572" y="4537"/>
                  </a:cubicBezTo>
                  <a:cubicBezTo>
                    <a:pt x="6572" y="5751"/>
                    <a:pt x="5596" y="6739"/>
                    <a:pt x="4370" y="6739"/>
                  </a:cubicBezTo>
                  <a:cubicBezTo>
                    <a:pt x="3155" y="6739"/>
                    <a:pt x="2167" y="5751"/>
                    <a:pt x="2167" y="4537"/>
                  </a:cubicBezTo>
                  <a:cubicBezTo>
                    <a:pt x="2167" y="4441"/>
                    <a:pt x="2096" y="4370"/>
                    <a:pt x="2000" y="4370"/>
                  </a:cubicBezTo>
                  <a:cubicBezTo>
                    <a:pt x="1917" y="4370"/>
                    <a:pt x="1846" y="4441"/>
                    <a:pt x="1846" y="4537"/>
                  </a:cubicBezTo>
                  <a:lnTo>
                    <a:pt x="1846" y="4549"/>
                  </a:lnTo>
                  <a:lnTo>
                    <a:pt x="1739" y="4549"/>
                  </a:lnTo>
                  <a:cubicBezTo>
                    <a:pt x="1572" y="4549"/>
                    <a:pt x="1453" y="4418"/>
                    <a:pt x="1453" y="4263"/>
                  </a:cubicBezTo>
                  <a:cubicBezTo>
                    <a:pt x="1453" y="4120"/>
                    <a:pt x="1584" y="3989"/>
                    <a:pt x="1739" y="3989"/>
                  </a:cubicBezTo>
                  <a:lnTo>
                    <a:pt x="1822" y="3989"/>
                  </a:lnTo>
                  <a:cubicBezTo>
                    <a:pt x="2120" y="3989"/>
                    <a:pt x="2358" y="3751"/>
                    <a:pt x="2358" y="3453"/>
                  </a:cubicBezTo>
                  <a:cubicBezTo>
                    <a:pt x="2358" y="2834"/>
                    <a:pt x="2858" y="2346"/>
                    <a:pt x="3465" y="2346"/>
                  </a:cubicBezTo>
                  <a:lnTo>
                    <a:pt x="4560" y="2346"/>
                  </a:lnTo>
                  <a:cubicBezTo>
                    <a:pt x="4656" y="2346"/>
                    <a:pt x="4727" y="2275"/>
                    <a:pt x="4727" y="2179"/>
                  </a:cubicBezTo>
                  <a:cubicBezTo>
                    <a:pt x="4727" y="2096"/>
                    <a:pt x="4656" y="2013"/>
                    <a:pt x="4560" y="2013"/>
                  </a:cubicBezTo>
                  <a:lnTo>
                    <a:pt x="3465" y="2013"/>
                  </a:lnTo>
                  <a:cubicBezTo>
                    <a:pt x="2655" y="2013"/>
                    <a:pt x="2024" y="2667"/>
                    <a:pt x="2024" y="3465"/>
                  </a:cubicBezTo>
                  <a:cubicBezTo>
                    <a:pt x="2024" y="3572"/>
                    <a:pt x="1929" y="3656"/>
                    <a:pt x="1822" y="3656"/>
                  </a:cubicBezTo>
                  <a:lnTo>
                    <a:pt x="1739" y="3656"/>
                  </a:lnTo>
                  <a:cubicBezTo>
                    <a:pt x="1393" y="3656"/>
                    <a:pt x="1107" y="3941"/>
                    <a:pt x="1107" y="4287"/>
                  </a:cubicBezTo>
                  <a:cubicBezTo>
                    <a:pt x="1107" y="4620"/>
                    <a:pt x="1393" y="4906"/>
                    <a:pt x="1739" y="4906"/>
                  </a:cubicBezTo>
                  <a:lnTo>
                    <a:pt x="1869" y="4906"/>
                  </a:lnTo>
                  <a:cubicBezTo>
                    <a:pt x="1977" y="5692"/>
                    <a:pt x="2465" y="6382"/>
                    <a:pt x="3120" y="6763"/>
                  </a:cubicBezTo>
                  <a:lnTo>
                    <a:pt x="3120" y="7513"/>
                  </a:lnTo>
                  <a:cubicBezTo>
                    <a:pt x="3120" y="7751"/>
                    <a:pt x="2977" y="7954"/>
                    <a:pt x="2751" y="8037"/>
                  </a:cubicBezTo>
                  <a:lnTo>
                    <a:pt x="1488" y="8478"/>
                  </a:lnTo>
                  <a:cubicBezTo>
                    <a:pt x="1072" y="7859"/>
                    <a:pt x="869" y="7108"/>
                    <a:pt x="917" y="6346"/>
                  </a:cubicBezTo>
                  <a:lnTo>
                    <a:pt x="1084" y="3465"/>
                  </a:lnTo>
                  <a:cubicBezTo>
                    <a:pt x="1131" y="2584"/>
                    <a:pt x="1548" y="1751"/>
                    <a:pt x="2203" y="1167"/>
                  </a:cubicBezTo>
                  <a:close/>
                  <a:moveTo>
                    <a:pt x="4346" y="0"/>
                  </a:moveTo>
                  <a:cubicBezTo>
                    <a:pt x="3763" y="0"/>
                    <a:pt x="3179" y="143"/>
                    <a:pt x="2679" y="417"/>
                  </a:cubicBezTo>
                  <a:cubicBezTo>
                    <a:pt x="2631" y="413"/>
                    <a:pt x="2583" y="411"/>
                    <a:pt x="2536" y="411"/>
                  </a:cubicBezTo>
                  <a:cubicBezTo>
                    <a:pt x="2303" y="411"/>
                    <a:pt x="2085" y="459"/>
                    <a:pt x="1917" y="548"/>
                  </a:cubicBezTo>
                  <a:cubicBezTo>
                    <a:pt x="1846" y="584"/>
                    <a:pt x="1798" y="691"/>
                    <a:pt x="1846" y="774"/>
                  </a:cubicBezTo>
                  <a:cubicBezTo>
                    <a:pt x="1869" y="810"/>
                    <a:pt x="1905" y="870"/>
                    <a:pt x="1929" y="917"/>
                  </a:cubicBezTo>
                  <a:cubicBezTo>
                    <a:pt x="1215" y="1560"/>
                    <a:pt x="774" y="2465"/>
                    <a:pt x="715" y="3429"/>
                  </a:cubicBezTo>
                  <a:lnTo>
                    <a:pt x="548" y="6323"/>
                  </a:lnTo>
                  <a:cubicBezTo>
                    <a:pt x="500" y="7120"/>
                    <a:pt x="691" y="7918"/>
                    <a:pt x="1131" y="8585"/>
                  </a:cubicBezTo>
                  <a:lnTo>
                    <a:pt x="846" y="8692"/>
                  </a:lnTo>
                  <a:cubicBezTo>
                    <a:pt x="334" y="8871"/>
                    <a:pt x="0" y="9347"/>
                    <a:pt x="0" y="9883"/>
                  </a:cubicBezTo>
                  <a:lnTo>
                    <a:pt x="0" y="11466"/>
                  </a:lnTo>
                  <a:cubicBezTo>
                    <a:pt x="0" y="11561"/>
                    <a:pt x="72" y="11633"/>
                    <a:pt x="155" y="11633"/>
                  </a:cubicBezTo>
                  <a:cubicBezTo>
                    <a:pt x="250" y="11633"/>
                    <a:pt x="322" y="11561"/>
                    <a:pt x="322" y="11466"/>
                  </a:cubicBezTo>
                  <a:lnTo>
                    <a:pt x="322" y="9883"/>
                  </a:lnTo>
                  <a:cubicBezTo>
                    <a:pt x="322" y="9490"/>
                    <a:pt x="572" y="9133"/>
                    <a:pt x="929" y="9002"/>
                  </a:cubicBezTo>
                  <a:lnTo>
                    <a:pt x="1941" y="8644"/>
                  </a:lnTo>
                  <a:cubicBezTo>
                    <a:pt x="2036" y="8835"/>
                    <a:pt x="2167" y="9002"/>
                    <a:pt x="2310" y="9168"/>
                  </a:cubicBezTo>
                  <a:cubicBezTo>
                    <a:pt x="2346" y="9192"/>
                    <a:pt x="2393" y="9228"/>
                    <a:pt x="2429" y="9228"/>
                  </a:cubicBezTo>
                  <a:cubicBezTo>
                    <a:pt x="2477" y="9228"/>
                    <a:pt x="2524" y="9204"/>
                    <a:pt x="2548" y="9180"/>
                  </a:cubicBezTo>
                  <a:cubicBezTo>
                    <a:pt x="2631" y="9121"/>
                    <a:pt x="2631" y="9002"/>
                    <a:pt x="2548" y="8942"/>
                  </a:cubicBezTo>
                  <a:cubicBezTo>
                    <a:pt x="2429" y="8823"/>
                    <a:pt x="2346" y="8692"/>
                    <a:pt x="2250" y="8537"/>
                  </a:cubicBezTo>
                  <a:lnTo>
                    <a:pt x="2810" y="8347"/>
                  </a:lnTo>
                  <a:cubicBezTo>
                    <a:pt x="3167" y="8216"/>
                    <a:pt x="3405" y="7882"/>
                    <a:pt x="3405" y="7501"/>
                  </a:cubicBezTo>
                  <a:lnTo>
                    <a:pt x="3405" y="6918"/>
                  </a:lnTo>
                  <a:cubicBezTo>
                    <a:pt x="3679" y="7037"/>
                    <a:pt x="4001" y="7097"/>
                    <a:pt x="4322" y="7097"/>
                  </a:cubicBezTo>
                  <a:cubicBezTo>
                    <a:pt x="4656" y="7097"/>
                    <a:pt x="4965" y="7037"/>
                    <a:pt x="5251" y="6918"/>
                  </a:cubicBezTo>
                  <a:lnTo>
                    <a:pt x="5251" y="7501"/>
                  </a:lnTo>
                  <a:cubicBezTo>
                    <a:pt x="5251" y="7882"/>
                    <a:pt x="5489" y="8228"/>
                    <a:pt x="5846" y="8347"/>
                  </a:cubicBezTo>
                  <a:lnTo>
                    <a:pt x="6394" y="8537"/>
                  </a:lnTo>
                  <a:cubicBezTo>
                    <a:pt x="6227" y="8847"/>
                    <a:pt x="5965" y="9121"/>
                    <a:pt x="5632" y="9311"/>
                  </a:cubicBezTo>
                  <a:cubicBezTo>
                    <a:pt x="5251" y="9549"/>
                    <a:pt x="4787" y="9668"/>
                    <a:pt x="4310" y="9668"/>
                  </a:cubicBezTo>
                  <a:cubicBezTo>
                    <a:pt x="3882" y="9668"/>
                    <a:pt x="3453" y="9561"/>
                    <a:pt x="3072" y="9359"/>
                  </a:cubicBezTo>
                  <a:cubicBezTo>
                    <a:pt x="3047" y="9344"/>
                    <a:pt x="3019" y="9337"/>
                    <a:pt x="2991" y="9337"/>
                  </a:cubicBezTo>
                  <a:cubicBezTo>
                    <a:pt x="2929" y="9337"/>
                    <a:pt x="2867" y="9372"/>
                    <a:pt x="2834" y="9430"/>
                  </a:cubicBezTo>
                  <a:cubicBezTo>
                    <a:pt x="2798" y="9525"/>
                    <a:pt x="2822" y="9621"/>
                    <a:pt x="2917" y="9668"/>
                  </a:cubicBezTo>
                  <a:cubicBezTo>
                    <a:pt x="3334" y="9895"/>
                    <a:pt x="3810" y="10026"/>
                    <a:pt x="4310" y="10026"/>
                  </a:cubicBezTo>
                  <a:cubicBezTo>
                    <a:pt x="4846" y="10026"/>
                    <a:pt x="5370" y="9883"/>
                    <a:pt x="5799" y="9621"/>
                  </a:cubicBezTo>
                  <a:cubicBezTo>
                    <a:pt x="6203" y="9383"/>
                    <a:pt x="6501" y="9061"/>
                    <a:pt x="6703" y="8668"/>
                  </a:cubicBezTo>
                  <a:lnTo>
                    <a:pt x="7715" y="9025"/>
                  </a:lnTo>
                  <a:cubicBezTo>
                    <a:pt x="8096" y="9156"/>
                    <a:pt x="8335" y="9502"/>
                    <a:pt x="8335" y="9906"/>
                  </a:cubicBezTo>
                  <a:lnTo>
                    <a:pt x="8335" y="11502"/>
                  </a:lnTo>
                  <a:cubicBezTo>
                    <a:pt x="8335" y="11585"/>
                    <a:pt x="8406" y="11669"/>
                    <a:pt x="8489" y="11669"/>
                  </a:cubicBezTo>
                  <a:cubicBezTo>
                    <a:pt x="8585" y="11669"/>
                    <a:pt x="8656" y="11585"/>
                    <a:pt x="8656" y="11502"/>
                  </a:cubicBezTo>
                  <a:lnTo>
                    <a:pt x="8656" y="9906"/>
                  </a:lnTo>
                  <a:cubicBezTo>
                    <a:pt x="8727" y="9359"/>
                    <a:pt x="8394" y="8883"/>
                    <a:pt x="7882" y="8704"/>
                  </a:cubicBezTo>
                  <a:lnTo>
                    <a:pt x="7596" y="8597"/>
                  </a:lnTo>
                  <a:cubicBezTo>
                    <a:pt x="8037" y="7918"/>
                    <a:pt x="8227" y="7144"/>
                    <a:pt x="8180" y="6335"/>
                  </a:cubicBezTo>
                  <a:lnTo>
                    <a:pt x="8013" y="3525"/>
                  </a:lnTo>
                  <a:cubicBezTo>
                    <a:pt x="7954" y="2560"/>
                    <a:pt x="7513" y="1632"/>
                    <a:pt x="6763" y="953"/>
                  </a:cubicBezTo>
                  <a:cubicBezTo>
                    <a:pt x="6811" y="893"/>
                    <a:pt x="6858" y="834"/>
                    <a:pt x="6882" y="774"/>
                  </a:cubicBezTo>
                  <a:cubicBezTo>
                    <a:pt x="6930" y="679"/>
                    <a:pt x="6906" y="584"/>
                    <a:pt x="6811" y="548"/>
                  </a:cubicBezTo>
                  <a:cubicBezTo>
                    <a:pt x="6634" y="455"/>
                    <a:pt x="6427" y="406"/>
                    <a:pt x="6192" y="406"/>
                  </a:cubicBezTo>
                  <a:cubicBezTo>
                    <a:pt x="6127" y="406"/>
                    <a:pt x="6059" y="409"/>
                    <a:pt x="5989" y="417"/>
                  </a:cubicBezTo>
                  <a:cubicBezTo>
                    <a:pt x="5477" y="131"/>
                    <a:pt x="4906" y="0"/>
                    <a:pt x="434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923;p64">
              <a:extLst>
                <a:ext uri="{FF2B5EF4-FFF2-40B4-BE49-F238E27FC236}">
                  <a16:creationId xmlns:a16="http://schemas.microsoft.com/office/drawing/2014/main" id="{FB5B63A5-463F-2095-644D-24229977370E}"/>
                </a:ext>
              </a:extLst>
            </p:cNvPr>
            <p:cNvSpPr/>
            <p:nvPr/>
          </p:nvSpPr>
          <p:spPr>
            <a:xfrm>
              <a:off x="8154771" y="3491016"/>
              <a:ext cx="63392" cy="33993"/>
            </a:xfrm>
            <a:custGeom>
              <a:avLst/>
              <a:gdLst/>
              <a:ahLst/>
              <a:cxnLst/>
              <a:rect l="l" t="t" r="r" b="b"/>
              <a:pathLst>
                <a:path w="2001" h="1073" extrusionOk="0">
                  <a:moveTo>
                    <a:pt x="1608" y="334"/>
                  </a:moveTo>
                  <a:cubicBezTo>
                    <a:pt x="1537" y="560"/>
                    <a:pt x="1287" y="727"/>
                    <a:pt x="1001" y="727"/>
                  </a:cubicBezTo>
                  <a:cubicBezTo>
                    <a:pt x="715" y="727"/>
                    <a:pt x="465" y="560"/>
                    <a:pt x="370" y="334"/>
                  </a:cubicBezTo>
                  <a:close/>
                  <a:moveTo>
                    <a:pt x="167" y="1"/>
                  </a:moveTo>
                  <a:cubicBezTo>
                    <a:pt x="72" y="1"/>
                    <a:pt x="1" y="72"/>
                    <a:pt x="1" y="155"/>
                  </a:cubicBezTo>
                  <a:cubicBezTo>
                    <a:pt x="1" y="655"/>
                    <a:pt x="453" y="1072"/>
                    <a:pt x="1001" y="1072"/>
                  </a:cubicBezTo>
                  <a:cubicBezTo>
                    <a:pt x="1549" y="1072"/>
                    <a:pt x="2001" y="667"/>
                    <a:pt x="2001" y="155"/>
                  </a:cubicBezTo>
                  <a:cubicBezTo>
                    <a:pt x="2001" y="72"/>
                    <a:pt x="1906" y="1"/>
                    <a:pt x="1822"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924;p64">
              <a:extLst>
                <a:ext uri="{FF2B5EF4-FFF2-40B4-BE49-F238E27FC236}">
                  <a16:creationId xmlns:a16="http://schemas.microsoft.com/office/drawing/2014/main" id="{49C2E6FF-1D09-9A4F-1738-C2D9FF6E056E}"/>
                </a:ext>
              </a:extLst>
            </p:cNvPr>
            <p:cNvSpPr/>
            <p:nvPr/>
          </p:nvSpPr>
          <p:spPr>
            <a:xfrm>
              <a:off x="8139691" y="3435988"/>
              <a:ext cx="23792" cy="13939"/>
            </a:xfrm>
            <a:custGeom>
              <a:avLst/>
              <a:gdLst/>
              <a:ahLst/>
              <a:cxnLst/>
              <a:rect l="l" t="t" r="r" b="b"/>
              <a:pathLst>
                <a:path w="751" h="440" extrusionOk="0">
                  <a:moveTo>
                    <a:pt x="575" y="1"/>
                  </a:moveTo>
                  <a:cubicBezTo>
                    <a:pt x="558" y="1"/>
                    <a:pt x="541" y="4"/>
                    <a:pt x="524" y="11"/>
                  </a:cubicBezTo>
                  <a:lnTo>
                    <a:pt x="155" y="94"/>
                  </a:lnTo>
                  <a:cubicBezTo>
                    <a:pt x="60" y="130"/>
                    <a:pt x="1" y="214"/>
                    <a:pt x="36" y="309"/>
                  </a:cubicBezTo>
                  <a:cubicBezTo>
                    <a:pt x="48" y="380"/>
                    <a:pt x="120" y="440"/>
                    <a:pt x="191" y="440"/>
                  </a:cubicBezTo>
                  <a:lnTo>
                    <a:pt x="239" y="440"/>
                  </a:lnTo>
                  <a:lnTo>
                    <a:pt x="608" y="345"/>
                  </a:lnTo>
                  <a:cubicBezTo>
                    <a:pt x="691" y="309"/>
                    <a:pt x="751" y="214"/>
                    <a:pt x="727" y="130"/>
                  </a:cubicBezTo>
                  <a:cubicBezTo>
                    <a:pt x="708" y="54"/>
                    <a:pt x="643" y="1"/>
                    <a:pt x="575"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925;p64">
              <a:extLst>
                <a:ext uri="{FF2B5EF4-FFF2-40B4-BE49-F238E27FC236}">
                  <a16:creationId xmlns:a16="http://schemas.microsoft.com/office/drawing/2014/main" id="{5B95586C-329C-2314-4860-C319879F6778}"/>
                </a:ext>
              </a:extLst>
            </p:cNvPr>
            <p:cNvSpPr/>
            <p:nvPr/>
          </p:nvSpPr>
          <p:spPr>
            <a:xfrm>
              <a:off x="8209102" y="3435418"/>
              <a:ext cx="23412" cy="13401"/>
            </a:xfrm>
            <a:custGeom>
              <a:avLst/>
              <a:gdLst/>
              <a:ahLst/>
              <a:cxnLst/>
              <a:rect l="l" t="t" r="r" b="b"/>
              <a:pathLst>
                <a:path w="739" h="423" extrusionOk="0">
                  <a:moveTo>
                    <a:pt x="196" y="0"/>
                  </a:moveTo>
                  <a:cubicBezTo>
                    <a:pt x="119" y="0"/>
                    <a:pt x="54" y="54"/>
                    <a:pt x="24" y="124"/>
                  </a:cubicBezTo>
                  <a:cubicBezTo>
                    <a:pt x="0" y="220"/>
                    <a:pt x="60" y="303"/>
                    <a:pt x="143" y="339"/>
                  </a:cubicBezTo>
                  <a:lnTo>
                    <a:pt x="512" y="422"/>
                  </a:lnTo>
                  <a:lnTo>
                    <a:pt x="560" y="422"/>
                  </a:lnTo>
                  <a:cubicBezTo>
                    <a:pt x="631" y="422"/>
                    <a:pt x="715" y="386"/>
                    <a:pt x="727" y="291"/>
                  </a:cubicBezTo>
                  <a:cubicBezTo>
                    <a:pt x="738" y="220"/>
                    <a:pt x="703" y="124"/>
                    <a:pt x="607" y="101"/>
                  </a:cubicBezTo>
                  <a:lnTo>
                    <a:pt x="238" y="5"/>
                  </a:lnTo>
                  <a:cubicBezTo>
                    <a:pt x="224" y="2"/>
                    <a:pt x="210" y="0"/>
                    <a:pt x="19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926;p64">
            <a:extLst>
              <a:ext uri="{FF2B5EF4-FFF2-40B4-BE49-F238E27FC236}">
                <a16:creationId xmlns:a16="http://schemas.microsoft.com/office/drawing/2014/main" id="{F4BB2B40-8A8E-4D67-2B61-5DB498656D8F}"/>
              </a:ext>
            </a:extLst>
          </p:cNvPr>
          <p:cNvGrpSpPr/>
          <p:nvPr/>
        </p:nvGrpSpPr>
        <p:grpSpPr>
          <a:xfrm>
            <a:off x="606753" y="3334212"/>
            <a:ext cx="250032" cy="362390"/>
            <a:chOff x="7575787" y="3329955"/>
            <a:chExt cx="295384" cy="376834"/>
          </a:xfrm>
          <a:solidFill>
            <a:schemeClr val="bg1"/>
          </a:solidFill>
        </p:grpSpPr>
        <p:sp>
          <p:nvSpPr>
            <p:cNvPr id="62" name="Google Shape;10927;p64">
              <a:extLst>
                <a:ext uri="{FF2B5EF4-FFF2-40B4-BE49-F238E27FC236}">
                  <a16:creationId xmlns:a16="http://schemas.microsoft.com/office/drawing/2014/main" id="{F747AA9C-4D48-2052-445D-10F5950C8614}"/>
                </a:ext>
              </a:extLst>
            </p:cNvPr>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928;p64">
              <a:extLst>
                <a:ext uri="{FF2B5EF4-FFF2-40B4-BE49-F238E27FC236}">
                  <a16:creationId xmlns:a16="http://schemas.microsoft.com/office/drawing/2014/main" id="{DC24AA18-3A2C-65F4-9854-887B2F453E89}"/>
                </a:ext>
              </a:extLst>
            </p:cNvPr>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929;p64">
              <a:extLst>
                <a:ext uri="{FF2B5EF4-FFF2-40B4-BE49-F238E27FC236}">
                  <a16:creationId xmlns:a16="http://schemas.microsoft.com/office/drawing/2014/main" id="{1982EDB6-5580-8FF5-0EF2-3FA3BBECDEDD}"/>
                </a:ext>
              </a:extLst>
            </p:cNvPr>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930;p64">
              <a:extLst>
                <a:ext uri="{FF2B5EF4-FFF2-40B4-BE49-F238E27FC236}">
                  <a16:creationId xmlns:a16="http://schemas.microsoft.com/office/drawing/2014/main" id="{31FA7EA0-9902-389C-9E56-912EE4F0CED3}"/>
                </a:ext>
              </a:extLst>
            </p:cNvPr>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931;p64">
              <a:extLst>
                <a:ext uri="{FF2B5EF4-FFF2-40B4-BE49-F238E27FC236}">
                  <a16:creationId xmlns:a16="http://schemas.microsoft.com/office/drawing/2014/main" id="{8DFEB802-5679-F8DB-5E8D-2E9F4BE59198}"/>
                </a:ext>
              </a:extLst>
            </p:cNvPr>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932;p64">
              <a:extLst>
                <a:ext uri="{FF2B5EF4-FFF2-40B4-BE49-F238E27FC236}">
                  <a16:creationId xmlns:a16="http://schemas.microsoft.com/office/drawing/2014/main" id="{AEE575CB-8611-B9A2-CB38-9BE85E10F554}"/>
                </a:ext>
              </a:extLst>
            </p:cNvPr>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Arrow: Down 131">
            <a:extLst>
              <a:ext uri="{FF2B5EF4-FFF2-40B4-BE49-F238E27FC236}">
                <a16:creationId xmlns:a16="http://schemas.microsoft.com/office/drawing/2014/main" id="{80767416-BB5D-5B1A-FB8B-8317752FCA34}"/>
              </a:ext>
            </a:extLst>
          </p:cNvPr>
          <p:cNvSpPr/>
          <p:nvPr/>
        </p:nvSpPr>
        <p:spPr>
          <a:xfrm rot="15402294">
            <a:off x="1303021" y="3002138"/>
            <a:ext cx="45719" cy="852118"/>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3" name="Arrow: Down 132">
            <a:extLst>
              <a:ext uri="{FF2B5EF4-FFF2-40B4-BE49-F238E27FC236}">
                <a16:creationId xmlns:a16="http://schemas.microsoft.com/office/drawing/2014/main" id="{C23332D0-B73D-CB16-1CCC-2C47B165E539}"/>
              </a:ext>
            </a:extLst>
          </p:cNvPr>
          <p:cNvSpPr/>
          <p:nvPr/>
        </p:nvSpPr>
        <p:spPr>
          <a:xfrm rot="14076433">
            <a:off x="1660502" y="3296134"/>
            <a:ext cx="45719" cy="462372"/>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4" name="Arrow: Down 133">
            <a:extLst>
              <a:ext uri="{FF2B5EF4-FFF2-40B4-BE49-F238E27FC236}">
                <a16:creationId xmlns:a16="http://schemas.microsoft.com/office/drawing/2014/main" id="{78397BDF-1F0C-51FB-6C23-F6EE613CACC1}"/>
              </a:ext>
            </a:extLst>
          </p:cNvPr>
          <p:cNvSpPr/>
          <p:nvPr/>
        </p:nvSpPr>
        <p:spPr>
          <a:xfrm rot="16200000">
            <a:off x="1492883" y="3576727"/>
            <a:ext cx="45719" cy="738648"/>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Down 32">
            <a:extLst>
              <a:ext uri="{FF2B5EF4-FFF2-40B4-BE49-F238E27FC236}">
                <a16:creationId xmlns:a16="http://schemas.microsoft.com/office/drawing/2014/main" id="{183613A9-CC1A-7577-CD52-4B9C6AA6BB2B}"/>
              </a:ext>
            </a:extLst>
          </p:cNvPr>
          <p:cNvSpPr/>
          <p:nvPr/>
        </p:nvSpPr>
        <p:spPr>
          <a:xfrm rot="17257312">
            <a:off x="2315085" y="3098183"/>
            <a:ext cx="148528" cy="531476"/>
          </a:xfrm>
          <a:prstGeom prst="downArrow">
            <a:avLst>
              <a:gd name="adj1" fmla="val 41625"/>
              <a:gd name="adj2" fmla="val 75113"/>
            </a:avLst>
          </a:prstGeom>
          <a:solidFill>
            <a:srgbClr val="FFF55C"/>
          </a:solidFill>
          <a:ln w="12700">
            <a:solidFill>
              <a:srgbClr val="BCB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4" name="Arrow: Down 153">
            <a:extLst>
              <a:ext uri="{FF2B5EF4-FFF2-40B4-BE49-F238E27FC236}">
                <a16:creationId xmlns:a16="http://schemas.microsoft.com/office/drawing/2014/main" id="{752833DE-90C9-041A-29CA-EF7AF7854134}"/>
              </a:ext>
            </a:extLst>
          </p:cNvPr>
          <p:cNvSpPr/>
          <p:nvPr/>
        </p:nvSpPr>
        <p:spPr>
          <a:xfrm rot="17257312">
            <a:off x="2314021" y="3097970"/>
            <a:ext cx="148528" cy="531476"/>
          </a:xfrm>
          <a:prstGeom prst="downArrow">
            <a:avLst>
              <a:gd name="adj1" fmla="val 41625"/>
              <a:gd name="adj2" fmla="val 75113"/>
            </a:avLst>
          </a:prstGeom>
          <a:solidFill>
            <a:srgbClr val="BCBCBC"/>
          </a:solidFill>
          <a:ln w="1270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highlight>
                <a:srgbClr val="BCBCBC"/>
              </a:highlight>
            </a:endParaRPr>
          </a:p>
        </p:txBody>
      </p:sp>
      <p:cxnSp>
        <p:nvCxnSpPr>
          <p:cNvPr id="186" name="Google Shape;186;p31"/>
          <p:cNvCxnSpPr>
            <a:cxnSpLocks/>
          </p:cNvCxnSpPr>
          <p:nvPr/>
        </p:nvCxnSpPr>
        <p:spPr>
          <a:xfrm flipH="1">
            <a:off x="-99150" y="2724150"/>
            <a:ext cx="8629740" cy="0"/>
          </a:xfrm>
          <a:prstGeom prst="straightConnector1">
            <a:avLst/>
          </a:prstGeom>
          <a:noFill/>
          <a:ln w="9525" cap="flat" cmpd="sng">
            <a:solidFill>
              <a:srgbClr val="FFFFFF"/>
            </a:solidFill>
            <a:prstDash val="solid"/>
            <a:round/>
            <a:headEnd type="none" w="med" len="med"/>
            <a:tailEnd type="none" w="med" len="med"/>
          </a:ln>
        </p:spPr>
      </p:cxnSp>
      <p:sp>
        <p:nvSpPr>
          <p:cNvPr id="189" name="Google Shape;189;p31"/>
          <p:cNvSpPr/>
          <p:nvPr/>
        </p:nvSpPr>
        <p:spPr>
          <a:xfrm flipH="1">
            <a:off x="1008750" y="244308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txBox="1">
            <a:spLocks noGrp="1"/>
          </p:cNvSpPr>
          <p:nvPr>
            <p:ph type="ctrTitle" idx="4294967295"/>
          </p:nvPr>
        </p:nvSpPr>
        <p:spPr>
          <a:xfrm>
            <a:off x="0" y="598566"/>
            <a:ext cx="2311944" cy="852871"/>
          </a:xfrm>
          <a:prstGeom prst="rect">
            <a:avLst/>
          </a:prstGeom>
        </p:spPr>
        <p:txBody>
          <a:bodyPr spcFirstLastPara="1" wrap="square" lIns="91425" tIns="91425" rIns="91425" bIns="91425" anchor="t" anchorCtr="0">
            <a:noAutofit/>
          </a:bodyPr>
          <a:lstStyle/>
          <a:p>
            <a:pPr algn="ctr"/>
            <a:r>
              <a:rPr lang="en" sz="2400"/>
              <a:t>Filtering and Ranking</a:t>
            </a:r>
            <a:endParaRPr sz="2400"/>
          </a:p>
        </p:txBody>
      </p:sp>
      <p:sp>
        <p:nvSpPr>
          <p:cNvPr id="195" name="Google Shape;195;p31"/>
          <p:cNvSpPr txBox="1">
            <a:spLocks noGrp="1"/>
          </p:cNvSpPr>
          <p:nvPr>
            <p:ph type="subTitle" idx="4294967295"/>
          </p:nvPr>
        </p:nvSpPr>
        <p:spPr>
          <a:xfrm>
            <a:off x="0" y="1451437"/>
            <a:ext cx="2499003" cy="953361"/>
          </a:xfrm>
          <a:prstGeom prst="rect">
            <a:avLst/>
          </a:prstGeom>
        </p:spPr>
        <p:txBody>
          <a:bodyPr spcFirstLastPara="1" wrap="square" lIns="91425" tIns="91425" rIns="91425" bIns="91425" anchor="b" anchorCtr="0">
            <a:noAutofit/>
          </a:bodyPr>
          <a:lstStyle/>
          <a:p>
            <a:pPr marL="0" lvl="0" indent="0" algn="ctr">
              <a:lnSpc>
                <a:spcPct val="100000"/>
              </a:lnSpc>
              <a:buNone/>
            </a:pPr>
            <a:r>
              <a:rPr lang="en" sz="1400"/>
              <a:t>Take products purchased by customers in the s</a:t>
            </a:r>
            <a:r>
              <a:rPr lang="en-PH" sz="1400"/>
              <a:t>am</a:t>
            </a:r>
            <a:r>
              <a:rPr lang="en" sz="1400"/>
              <a:t>e cluster with most number of transactions</a:t>
            </a:r>
            <a:endParaRPr sz="1400"/>
          </a:p>
        </p:txBody>
      </p:sp>
      <p:sp>
        <p:nvSpPr>
          <p:cNvPr id="3" name="Google Shape;167;p30">
            <a:extLst>
              <a:ext uri="{FF2B5EF4-FFF2-40B4-BE49-F238E27FC236}">
                <a16:creationId xmlns:a16="http://schemas.microsoft.com/office/drawing/2014/main" id="{43724C6D-A0A5-02DC-4BDD-6FEDAC915E25}"/>
              </a:ext>
            </a:extLst>
          </p:cNvPr>
          <p:cNvSpPr txBox="1">
            <a:spLocks noGrp="1"/>
          </p:cNvSpPr>
          <p:nvPr>
            <p:ph type="title"/>
          </p:nvPr>
        </p:nvSpPr>
        <p:spPr>
          <a:xfrm>
            <a:off x="1547403" y="32096"/>
            <a:ext cx="5718694"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Recommender for New Customers</a:t>
            </a:r>
            <a:endParaRPr>
              <a:solidFill>
                <a:schemeClr val="accent1"/>
              </a:solidFill>
            </a:endParaRPr>
          </a:p>
        </p:txBody>
      </p:sp>
      <p:cxnSp>
        <p:nvCxnSpPr>
          <p:cNvPr id="5" name="Google Shape;577;p38">
            <a:extLst>
              <a:ext uri="{FF2B5EF4-FFF2-40B4-BE49-F238E27FC236}">
                <a16:creationId xmlns:a16="http://schemas.microsoft.com/office/drawing/2014/main" id="{0D45073E-38AD-3122-A475-9722326A32E1}"/>
              </a:ext>
            </a:extLst>
          </p:cNvPr>
          <p:cNvCxnSpPr>
            <a:cxnSpLocks/>
          </p:cNvCxnSpPr>
          <p:nvPr/>
        </p:nvCxnSpPr>
        <p:spPr>
          <a:xfrm>
            <a:off x="1714500" y="606852"/>
            <a:ext cx="5387340" cy="0"/>
          </a:xfrm>
          <a:prstGeom prst="straightConnector1">
            <a:avLst/>
          </a:prstGeom>
          <a:noFill/>
          <a:ln w="9525" cap="flat" cmpd="sng">
            <a:solidFill>
              <a:schemeClr val="dk1"/>
            </a:solidFill>
            <a:prstDash val="solid"/>
            <a:round/>
            <a:headEnd type="none" w="med" len="med"/>
            <a:tailEnd type="none" w="med" len="med"/>
          </a:ln>
        </p:spPr>
      </p:cxnSp>
      <p:sp>
        <p:nvSpPr>
          <p:cNvPr id="2" name="Google Shape;575;p38">
            <a:extLst>
              <a:ext uri="{FF2B5EF4-FFF2-40B4-BE49-F238E27FC236}">
                <a16:creationId xmlns:a16="http://schemas.microsoft.com/office/drawing/2014/main" id="{54641247-3F82-7276-F778-B7E41B2E6C0E}"/>
              </a:ext>
            </a:extLst>
          </p:cNvPr>
          <p:cNvSpPr txBox="1">
            <a:spLocks/>
          </p:cNvSpPr>
          <p:nvPr/>
        </p:nvSpPr>
        <p:spPr>
          <a:xfrm>
            <a:off x="803930" y="4892910"/>
            <a:ext cx="823224" cy="58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nSpc>
                <a:spcPct val="100000"/>
              </a:lnSpc>
              <a:spcAft>
                <a:spcPts val="1600"/>
              </a:spcAft>
              <a:buFont typeface="Krub"/>
              <a:buNone/>
            </a:pPr>
            <a:r>
              <a:rPr lang="en-US" sz="1400">
                <a:solidFill>
                  <a:schemeClr val="accent2"/>
                </a:solidFill>
              </a:rPr>
              <a:t>1. </a:t>
            </a:r>
          </a:p>
        </p:txBody>
      </p:sp>
      <p:pic>
        <p:nvPicPr>
          <p:cNvPr id="155" name="Picture 154">
            <a:extLst>
              <a:ext uri="{FF2B5EF4-FFF2-40B4-BE49-F238E27FC236}">
                <a16:creationId xmlns:a16="http://schemas.microsoft.com/office/drawing/2014/main" id="{819ADBFE-DF51-2AA3-A27C-A7BB782A8D53}"/>
              </a:ext>
            </a:extLst>
          </p:cNvPr>
          <p:cNvPicPr>
            <a:picLocks noChangeAspect="1"/>
          </p:cNvPicPr>
          <p:nvPr/>
        </p:nvPicPr>
        <p:blipFill>
          <a:blip r:embed="rId8"/>
          <a:stretch>
            <a:fillRect/>
          </a:stretch>
        </p:blipFill>
        <p:spPr>
          <a:xfrm>
            <a:off x="3489752" y="1559719"/>
            <a:ext cx="5430631" cy="2205113"/>
          </a:xfrm>
          <a:prstGeom prst="rect">
            <a:avLst/>
          </a:prstGeom>
          <a:ln w="19050">
            <a:solidFill>
              <a:srgbClr val="BCB441"/>
            </a:solidFill>
          </a:ln>
        </p:spPr>
      </p:pic>
      <p:sp>
        <p:nvSpPr>
          <p:cNvPr id="157" name="Rectangle 156">
            <a:extLst>
              <a:ext uri="{FF2B5EF4-FFF2-40B4-BE49-F238E27FC236}">
                <a16:creationId xmlns:a16="http://schemas.microsoft.com/office/drawing/2014/main" id="{031086C6-EC0B-05AA-089F-CCE9A0B018BF}"/>
              </a:ext>
            </a:extLst>
          </p:cNvPr>
          <p:cNvSpPr/>
          <p:nvPr/>
        </p:nvSpPr>
        <p:spPr>
          <a:xfrm>
            <a:off x="3467722" y="1986284"/>
            <a:ext cx="5488318" cy="375916"/>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0" name="Rectangle 159">
            <a:extLst>
              <a:ext uri="{FF2B5EF4-FFF2-40B4-BE49-F238E27FC236}">
                <a16:creationId xmlns:a16="http://schemas.microsoft.com/office/drawing/2014/main" id="{B583E694-3F7E-9C04-EF6A-4B8E4385D92F}"/>
              </a:ext>
            </a:extLst>
          </p:cNvPr>
          <p:cNvSpPr/>
          <p:nvPr/>
        </p:nvSpPr>
        <p:spPr>
          <a:xfrm>
            <a:off x="3460908" y="2360297"/>
            <a:ext cx="5495132" cy="326333"/>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1" name="Rectangle 160">
            <a:extLst>
              <a:ext uri="{FF2B5EF4-FFF2-40B4-BE49-F238E27FC236}">
                <a16:creationId xmlns:a16="http://schemas.microsoft.com/office/drawing/2014/main" id="{7C82FEF2-CD11-BB91-251A-ECB93CAB7355}"/>
              </a:ext>
            </a:extLst>
          </p:cNvPr>
          <p:cNvSpPr/>
          <p:nvPr/>
        </p:nvSpPr>
        <p:spPr>
          <a:xfrm>
            <a:off x="3457501" y="2686630"/>
            <a:ext cx="5495132" cy="326333"/>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2" name="Rectangle 161">
            <a:extLst>
              <a:ext uri="{FF2B5EF4-FFF2-40B4-BE49-F238E27FC236}">
                <a16:creationId xmlns:a16="http://schemas.microsoft.com/office/drawing/2014/main" id="{8CF4DAB8-1786-310B-5D32-DB7465239906}"/>
              </a:ext>
            </a:extLst>
          </p:cNvPr>
          <p:cNvSpPr/>
          <p:nvPr/>
        </p:nvSpPr>
        <p:spPr>
          <a:xfrm>
            <a:off x="3457501" y="3012964"/>
            <a:ext cx="5495132" cy="224478"/>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3" name="Rectangle 162">
            <a:extLst>
              <a:ext uri="{FF2B5EF4-FFF2-40B4-BE49-F238E27FC236}">
                <a16:creationId xmlns:a16="http://schemas.microsoft.com/office/drawing/2014/main" id="{7B5908A8-238C-7074-561B-9A9F2C421A89}"/>
              </a:ext>
            </a:extLst>
          </p:cNvPr>
          <p:cNvSpPr/>
          <p:nvPr/>
        </p:nvSpPr>
        <p:spPr>
          <a:xfrm>
            <a:off x="3457501" y="3230621"/>
            <a:ext cx="5495132" cy="568093"/>
          </a:xfrm>
          <a:prstGeom prst="rect">
            <a:avLst/>
          </a:prstGeom>
          <a:solidFill>
            <a:srgbClr val="30303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457822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0" presetClass="exit" presetSubtype="0" fill="hold" grpId="0" nodeType="withEffect">
                                  <p:stCondLst>
                                    <p:cond delay="0"/>
                                  </p:stCondLst>
                                  <p:childTnLst>
                                    <p:animEffect transition="out" filter="fade">
                                      <p:cBhvr>
                                        <p:cTn id="32" dur="250"/>
                                        <p:tgtEl>
                                          <p:spTgt spid="157"/>
                                        </p:tgtEl>
                                      </p:cBhvr>
                                    </p:animEffect>
                                    <p:set>
                                      <p:cBhvr>
                                        <p:cTn id="33" dur="1" fill="hold">
                                          <p:stCondLst>
                                            <p:cond delay="249"/>
                                          </p:stCondLst>
                                        </p:cTn>
                                        <p:tgtEl>
                                          <p:spTgt spid="157"/>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61"/>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54"/>
                                        </p:tgtEl>
                                        <p:attrNameLst>
                                          <p:attrName>style.visibility</p:attrName>
                                        </p:attrNameLst>
                                      </p:cBhvr>
                                      <p:to>
                                        <p:strVal val="visible"/>
                                      </p:to>
                                    </p:set>
                                  </p:childTnLst>
                                </p:cTn>
                              </p:par>
                              <p:par>
                                <p:cTn id="46" presetID="10" presetClass="exit" presetSubtype="0" fill="hold" grpId="1" nodeType="withEffect">
                                  <p:stCondLst>
                                    <p:cond delay="0"/>
                                  </p:stCondLst>
                                  <p:childTnLst>
                                    <p:animEffect transition="out" filter="fade">
                                      <p:cBhvr>
                                        <p:cTn id="47" dur="500"/>
                                        <p:tgtEl>
                                          <p:spTgt spid="160"/>
                                        </p:tgtEl>
                                      </p:cBhvr>
                                    </p:animEffect>
                                    <p:set>
                                      <p:cBhvr>
                                        <p:cTn id="48" dur="1" fill="hold">
                                          <p:stCondLst>
                                            <p:cond delay="499"/>
                                          </p:stCondLst>
                                        </p:cTn>
                                        <p:tgtEl>
                                          <p:spTgt spid="16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161"/>
                                        </p:tgtEl>
                                      </p:cBhvr>
                                    </p:animEffect>
                                    <p:set>
                                      <p:cBhvr>
                                        <p:cTn id="53" dur="1" fill="hold">
                                          <p:stCondLst>
                                            <p:cond delay="499"/>
                                          </p:stCondLst>
                                        </p:cTn>
                                        <p:tgtEl>
                                          <p:spTgt spid="161"/>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ipe(left)">
                                      <p:cBhvr>
                                        <p:cTn id="58" dur="25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32"/>
                                        </p:tgtEl>
                                        <p:attrNameLst>
                                          <p:attrName>style.visibility</p:attrName>
                                        </p:attrNameLst>
                                      </p:cBhvr>
                                      <p:to>
                                        <p:strVal val="visible"/>
                                      </p:to>
                                    </p:set>
                                    <p:animEffect transition="in" filter="wipe(left)">
                                      <p:cBhvr>
                                        <p:cTn id="63" dur="250"/>
                                        <p:tgtEl>
                                          <p:spTgt spid="13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33"/>
                                        </p:tgtEl>
                                        <p:attrNameLst>
                                          <p:attrName>style.visibility</p:attrName>
                                        </p:attrNameLst>
                                      </p:cBhvr>
                                      <p:to>
                                        <p:strVal val="visible"/>
                                      </p:to>
                                    </p:set>
                                    <p:animEffect transition="in" filter="wipe(left)">
                                      <p:cBhvr>
                                        <p:cTn id="68" dur="250"/>
                                        <p:tgtEl>
                                          <p:spTgt spid="13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34"/>
                                        </p:tgtEl>
                                        <p:attrNameLst>
                                          <p:attrName>style.visibility</p:attrName>
                                        </p:attrNameLst>
                                      </p:cBhvr>
                                      <p:to>
                                        <p:strVal val="visible"/>
                                      </p:to>
                                    </p:set>
                                    <p:animEffect transition="in" filter="wipe(left)">
                                      <p:cBhvr>
                                        <p:cTn id="73" dur="250"/>
                                        <p:tgtEl>
                                          <p:spTgt spid="13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2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29"/>
                                        </p:tgtEl>
                                        <p:attrNameLst>
                                          <p:attrName>style.visibility</p:attrName>
                                        </p:attrNameLst>
                                      </p:cBhvr>
                                      <p:to>
                                        <p:strVal val="visible"/>
                                      </p:to>
                                    </p:set>
                                  </p:childTnLst>
                                </p:cTn>
                              </p:par>
                              <p:par>
                                <p:cTn id="80" presetID="10" presetClass="exit" presetSubtype="0" fill="hold" grpId="1" nodeType="withEffect">
                                  <p:stCondLst>
                                    <p:cond delay="0"/>
                                  </p:stCondLst>
                                  <p:childTnLst>
                                    <p:animEffect transition="out" filter="fade">
                                      <p:cBhvr>
                                        <p:cTn id="81" dur="500"/>
                                        <p:tgtEl>
                                          <p:spTgt spid="162"/>
                                        </p:tgtEl>
                                      </p:cBhvr>
                                    </p:animEffect>
                                    <p:set>
                                      <p:cBhvr>
                                        <p:cTn id="82" dur="1" fill="hold">
                                          <p:stCondLst>
                                            <p:cond delay="499"/>
                                          </p:stCondLst>
                                        </p:cTn>
                                        <p:tgtEl>
                                          <p:spTgt spid="16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grpId="1" nodeType="clickEffect">
                                  <p:stCondLst>
                                    <p:cond delay="0"/>
                                  </p:stCondLst>
                                  <p:childTnLst>
                                    <p:set>
                                      <p:cBhvr>
                                        <p:cTn id="96" dur="1" fill="hold">
                                          <p:stCondLst>
                                            <p:cond delay="0"/>
                                          </p:stCondLst>
                                        </p:cTn>
                                        <p:tgtEl>
                                          <p:spTgt spid="154"/>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63"/>
                                        </p:tgtEl>
                                      </p:cBhvr>
                                    </p:animEffect>
                                    <p:set>
                                      <p:cBhvr>
                                        <p:cTn id="99" dur="1" fill="hold">
                                          <p:stCondLst>
                                            <p:cond delay="499"/>
                                          </p:stCondLst>
                                        </p:cTn>
                                        <p:tgtEl>
                                          <p:spTgt spid="16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3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P spid="32" grpId="0" animBg="1"/>
      <p:bldP spid="34" grpId="0" animBg="1"/>
      <p:bldP spid="132" grpId="0" animBg="1"/>
      <p:bldP spid="133" grpId="0" animBg="1"/>
      <p:bldP spid="134" grpId="0" animBg="1"/>
      <p:bldP spid="33" grpId="0" animBg="1"/>
      <p:bldP spid="154" grpId="0" animBg="1"/>
      <p:bldP spid="154" grpId="1" animBg="1"/>
      <p:bldP spid="189" grpId="0" animBg="1"/>
      <p:bldP spid="193" grpId="0"/>
      <p:bldP spid="195" grpId="0" build="p"/>
      <p:bldP spid="157" grpId="0" animBg="1"/>
      <p:bldP spid="160" grpId="0" animBg="1"/>
      <p:bldP spid="160" grpId="1" animBg="1"/>
      <p:bldP spid="161" grpId="0" animBg="1"/>
      <p:bldP spid="161" grpId="1" animBg="1"/>
      <p:bldP spid="162" grpId="0" animBg="1"/>
      <p:bldP spid="162" grpId="1" animBg="1"/>
      <p:bldP spid="163" grpId="0" animBg="1"/>
      <p:bldP spid="163"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38" name="Rounded Rectangle 4">
            <a:extLst>
              <a:ext uri="{FF2B5EF4-FFF2-40B4-BE49-F238E27FC236}">
                <a16:creationId xmlns:a16="http://schemas.microsoft.com/office/drawing/2014/main" id="{E6EF58CF-F9FE-EF17-0ECC-9111178D963C}"/>
              </a:ext>
            </a:extLst>
          </p:cNvPr>
          <p:cNvSpPr>
            <a:spLocks/>
          </p:cNvSpPr>
          <p:nvPr/>
        </p:nvSpPr>
        <p:spPr>
          <a:xfrm>
            <a:off x="3274636" y="751467"/>
            <a:ext cx="5054024"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Google Shape;186;p31"/>
          <p:cNvCxnSpPr>
            <a:cxnSpLocks/>
          </p:cNvCxnSpPr>
          <p:nvPr/>
        </p:nvCxnSpPr>
        <p:spPr>
          <a:xfrm flipH="1">
            <a:off x="-99150" y="2724150"/>
            <a:ext cx="8629740" cy="0"/>
          </a:xfrm>
          <a:prstGeom prst="straightConnector1">
            <a:avLst/>
          </a:prstGeom>
          <a:noFill/>
          <a:ln w="9525" cap="flat" cmpd="sng">
            <a:solidFill>
              <a:srgbClr val="FFFFFF"/>
            </a:solidFill>
            <a:prstDash val="solid"/>
            <a:round/>
            <a:headEnd type="none" w="med" len="med"/>
            <a:tailEnd type="none" w="med" len="med"/>
          </a:ln>
        </p:spPr>
      </p:cxnSp>
      <p:sp>
        <p:nvSpPr>
          <p:cNvPr id="187" name="Google Shape;187;p31"/>
          <p:cNvSpPr>
            <a:spLocks/>
          </p:cNvSpPr>
          <p:nvPr/>
        </p:nvSpPr>
        <p:spPr>
          <a:xfrm rot="5400000" flipH="1">
            <a:off x="8488496" y="2660155"/>
            <a:ext cx="159962" cy="144780"/>
          </a:xfrm>
          <a:prstGeom prst="triangle">
            <a:avLst>
              <a:gd name="adj" fmla="val 5856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a:spLocks/>
          </p:cNvSpPr>
          <p:nvPr/>
        </p:nvSpPr>
        <p:spPr>
          <a:xfrm rot="10800000" flipH="1">
            <a:off x="4314629" y="2724150"/>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a:spLocks/>
          </p:cNvSpPr>
          <p:nvPr/>
        </p:nvSpPr>
        <p:spPr>
          <a:xfrm flipH="1">
            <a:off x="1008750" y="244308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subTitle" idx="4294967295"/>
          </p:nvPr>
        </p:nvSpPr>
        <p:spPr>
          <a:xfrm>
            <a:off x="3372748" y="3721216"/>
            <a:ext cx="2374362" cy="101567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The top 5 most popular products in the customer’s cluster will be recommended</a:t>
            </a:r>
            <a:endParaRPr sz="1400"/>
          </a:p>
        </p:txBody>
      </p:sp>
      <p:sp>
        <p:nvSpPr>
          <p:cNvPr id="192" name="Google Shape;192;p31"/>
          <p:cNvSpPr txBox="1">
            <a:spLocks noGrp="1"/>
          </p:cNvSpPr>
          <p:nvPr>
            <p:ph type="ctrTitle" idx="4294967295"/>
          </p:nvPr>
        </p:nvSpPr>
        <p:spPr>
          <a:xfrm>
            <a:off x="3802305" y="3113435"/>
            <a:ext cx="13656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Output</a:t>
            </a:r>
            <a:endParaRPr sz="3000"/>
          </a:p>
        </p:txBody>
      </p:sp>
      <p:sp>
        <p:nvSpPr>
          <p:cNvPr id="193" name="Google Shape;193;p31"/>
          <p:cNvSpPr txBox="1">
            <a:spLocks noGrp="1"/>
          </p:cNvSpPr>
          <p:nvPr>
            <p:ph type="ctrTitle" idx="4294967295"/>
          </p:nvPr>
        </p:nvSpPr>
        <p:spPr>
          <a:xfrm>
            <a:off x="0" y="598566"/>
            <a:ext cx="2311944" cy="852871"/>
          </a:xfrm>
          <a:prstGeom prst="rect">
            <a:avLst/>
          </a:prstGeom>
        </p:spPr>
        <p:txBody>
          <a:bodyPr spcFirstLastPara="1" wrap="square" lIns="91425" tIns="91425" rIns="91425" bIns="91425" anchor="t" anchorCtr="0">
            <a:noAutofit/>
          </a:bodyPr>
          <a:lstStyle/>
          <a:p>
            <a:pPr algn="ctr"/>
            <a:r>
              <a:rPr lang="en" sz="2400"/>
              <a:t>Filtering and Ranking</a:t>
            </a:r>
            <a:endParaRPr sz="2400"/>
          </a:p>
        </p:txBody>
      </p:sp>
      <p:sp>
        <p:nvSpPr>
          <p:cNvPr id="195" name="Google Shape;195;p31"/>
          <p:cNvSpPr txBox="1">
            <a:spLocks noGrp="1"/>
          </p:cNvSpPr>
          <p:nvPr>
            <p:ph type="subTitle" idx="4294967295"/>
          </p:nvPr>
        </p:nvSpPr>
        <p:spPr>
          <a:xfrm>
            <a:off x="0" y="1451437"/>
            <a:ext cx="2499003" cy="953361"/>
          </a:xfrm>
          <a:prstGeom prst="rect">
            <a:avLst/>
          </a:prstGeom>
        </p:spPr>
        <p:txBody>
          <a:bodyPr spcFirstLastPara="1" wrap="square" lIns="91425" tIns="91425" rIns="91425" bIns="91425" anchor="b" anchorCtr="0">
            <a:noAutofit/>
          </a:bodyPr>
          <a:lstStyle/>
          <a:p>
            <a:pPr marL="0" lvl="0" indent="0" algn="ctr">
              <a:lnSpc>
                <a:spcPct val="100000"/>
              </a:lnSpc>
              <a:buNone/>
            </a:pPr>
            <a:r>
              <a:rPr lang="en" sz="1400"/>
              <a:t>Take products purchased by customers in the s</a:t>
            </a:r>
            <a:r>
              <a:rPr lang="en-PH" sz="1400"/>
              <a:t>am</a:t>
            </a:r>
            <a:r>
              <a:rPr lang="en" sz="1400"/>
              <a:t>e cluster with most number of transactions</a:t>
            </a:r>
            <a:endParaRPr sz="1400"/>
          </a:p>
        </p:txBody>
      </p:sp>
      <p:sp>
        <p:nvSpPr>
          <p:cNvPr id="3" name="Google Shape;167;p30">
            <a:extLst>
              <a:ext uri="{FF2B5EF4-FFF2-40B4-BE49-F238E27FC236}">
                <a16:creationId xmlns:a16="http://schemas.microsoft.com/office/drawing/2014/main" id="{43724C6D-A0A5-02DC-4BDD-6FEDAC915E25}"/>
              </a:ext>
            </a:extLst>
          </p:cNvPr>
          <p:cNvSpPr txBox="1">
            <a:spLocks noGrp="1"/>
          </p:cNvSpPr>
          <p:nvPr>
            <p:ph type="title"/>
          </p:nvPr>
        </p:nvSpPr>
        <p:spPr>
          <a:xfrm>
            <a:off x="1547403" y="32096"/>
            <a:ext cx="5718694"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Recommender for New Customers</a:t>
            </a:r>
            <a:endParaRPr>
              <a:solidFill>
                <a:schemeClr val="accent1"/>
              </a:solidFill>
            </a:endParaRPr>
          </a:p>
        </p:txBody>
      </p:sp>
      <p:cxnSp>
        <p:nvCxnSpPr>
          <p:cNvPr id="5" name="Google Shape;577;p38">
            <a:extLst>
              <a:ext uri="{FF2B5EF4-FFF2-40B4-BE49-F238E27FC236}">
                <a16:creationId xmlns:a16="http://schemas.microsoft.com/office/drawing/2014/main" id="{0D45073E-38AD-3122-A475-9722326A32E1}"/>
              </a:ext>
            </a:extLst>
          </p:cNvPr>
          <p:cNvCxnSpPr>
            <a:cxnSpLocks/>
          </p:cNvCxnSpPr>
          <p:nvPr/>
        </p:nvCxnSpPr>
        <p:spPr>
          <a:xfrm>
            <a:off x="1714500" y="606852"/>
            <a:ext cx="5387340" cy="0"/>
          </a:xfrm>
          <a:prstGeom prst="straightConnector1">
            <a:avLst/>
          </a:prstGeom>
          <a:noFill/>
          <a:ln w="9525" cap="flat" cmpd="sng">
            <a:solidFill>
              <a:schemeClr val="dk1"/>
            </a:solidFill>
            <a:prstDash val="solid"/>
            <a:round/>
            <a:headEnd type="none" w="med" len="med"/>
            <a:tailEnd type="none" w="med" len="med"/>
          </a:ln>
        </p:spPr>
      </p:cxnSp>
      <p:pic>
        <p:nvPicPr>
          <p:cNvPr id="7" name="Picture 6">
            <a:extLst>
              <a:ext uri="{FF2B5EF4-FFF2-40B4-BE49-F238E27FC236}">
                <a16:creationId xmlns:a16="http://schemas.microsoft.com/office/drawing/2014/main" id="{861D2D31-3D12-8063-8D26-2EFB1FFB3FBC}"/>
              </a:ext>
            </a:extLst>
          </p:cNvPr>
          <p:cNvPicPr>
            <a:picLocks noChangeAspect="1"/>
          </p:cNvPicPr>
          <p:nvPr/>
        </p:nvPicPr>
        <p:blipFill>
          <a:blip r:embed="rId3"/>
          <a:stretch>
            <a:fillRect/>
          </a:stretch>
        </p:blipFill>
        <p:spPr>
          <a:xfrm>
            <a:off x="3963371" y="1177654"/>
            <a:ext cx="4191887" cy="230939"/>
          </a:xfrm>
          <a:prstGeom prst="rect">
            <a:avLst/>
          </a:prstGeom>
        </p:spPr>
      </p:pic>
      <p:pic>
        <p:nvPicPr>
          <p:cNvPr id="9" name="Picture 8">
            <a:extLst>
              <a:ext uri="{FF2B5EF4-FFF2-40B4-BE49-F238E27FC236}">
                <a16:creationId xmlns:a16="http://schemas.microsoft.com/office/drawing/2014/main" id="{9B971C8D-58A7-13D3-6955-7BFA27FC0E5C}"/>
              </a:ext>
            </a:extLst>
          </p:cNvPr>
          <p:cNvPicPr>
            <a:picLocks noChangeAspect="1"/>
          </p:cNvPicPr>
          <p:nvPr/>
        </p:nvPicPr>
        <p:blipFill>
          <a:blip r:embed="rId4"/>
          <a:stretch>
            <a:fillRect/>
          </a:stretch>
        </p:blipFill>
        <p:spPr>
          <a:xfrm>
            <a:off x="3959143" y="1457082"/>
            <a:ext cx="4191886" cy="191785"/>
          </a:xfrm>
          <a:prstGeom prst="rect">
            <a:avLst/>
          </a:prstGeom>
        </p:spPr>
      </p:pic>
      <p:pic>
        <p:nvPicPr>
          <p:cNvPr id="11" name="Picture 10">
            <a:extLst>
              <a:ext uri="{FF2B5EF4-FFF2-40B4-BE49-F238E27FC236}">
                <a16:creationId xmlns:a16="http://schemas.microsoft.com/office/drawing/2014/main" id="{612AE722-F743-222C-89AF-6DE99A158E61}"/>
              </a:ext>
            </a:extLst>
          </p:cNvPr>
          <p:cNvPicPr>
            <a:picLocks noChangeAspect="1"/>
          </p:cNvPicPr>
          <p:nvPr/>
        </p:nvPicPr>
        <p:blipFill>
          <a:blip r:embed="rId5"/>
          <a:stretch>
            <a:fillRect/>
          </a:stretch>
        </p:blipFill>
        <p:spPr>
          <a:xfrm>
            <a:off x="3959143" y="1689632"/>
            <a:ext cx="4191886" cy="234988"/>
          </a:xfrm>
          <a:prstGeom prst="rect">
            <a:avLst/>
          </a:prstGeom>
        </p:spPr>
      </p:pic>
      <p:pic>
        <p:nvPicPr>
          <p:cNvPr id="13" name="Picture 12">
            <a:extLst>
              <a:ext uri="{FF2B5EF4-FFF2-40B4-BE49-F238E27FC236}">
                <a16:creationId xmlns:a16="http://schemas.microsoft.com/office/drawing/2014/main" id="{D16E7E3C-E370-E3A2-FB00-C33C111D6C18}"/>
              </a:ext>
            </a:extLst>
          </p:cNvPr>
          <p:cNvPicPr>
            <a:picLocks noChangeAspect="1"/>
          </p:cNvPicPr>
          <p:nvPr/>
        </p:nvPicPr>
        <p:blipFill>
          <a:blip r:embed="rId6"/>
          <a:stretch>
            <a:fillRect/>
          </a:stretch>
        </p:blipFill>
        <p:spPr>
          <a:xfrm>
            <a:off x="3963371" y="1969374"/>
            <a:ext cx="4191888" cy="220626"/>
          </a:xfrm>
          <a:prstGeom prst="rect">
            <a:avLst/>
          </a:prstGeom>
        </p:spPr>
      </p:pic>
      <p:pic>
        <p:nvPicPr>
          <p:cNvPr id="15" name="Picture 14">
            <a:extLst>
              <a:ext uri="{FF2B5EF4-FFF2-40B4-BE49-F238E27FC236}">
                <a16:creationId xmlns:a16="http://schemas.microsoft.com/office/drawing/2014/main" id="{2746DD86-D6F3-AB83-C0FD-E5F5B8A6D2AB}"/>
              </a:ext>
            </a:extLst>
          </p:cNvPr>
          <p:cNvPicPr>
            <a:picLocks noChangeAspect="1"/>
          </p:cNvPicPr>
          <p:nvPr/>
        </p:nvPicPr>
        <p:blipFill>
          <a:blip r:embed="rId7"/>
          <a:stretch>
            <a:fillRect/>
          </a:stretch>
        </p:blipFill>
        <p:spPr>
          <a:xfrm>
            <a:off x="3959144" y="2261585"/>
            <a:ext cx="4191885" cy="196707"/>
          </a:xfrm>
          <a:prstGeom prst="rect">
            <a:avLst/>
          </a:prstGeom>
        </p:spPr>
      </p:pic>
      <p:pic>
        <p:nvPicPr>
          <p:cNvPr id="17" name="Picture 16">
            <a:extLst>
              <a:ext uri="{FF2B5EF4-FFF2-40B4-BE49-F238E27FC236}">
                <a16:creationId xmlns:a16="http://schemas.microsoft.com/office/drawing/2014/main" id="{6559EC5C-CC49-DCA1-D40E-407EC1EC67F2}"/>
              </a:ext>
            </a:extLst>
          </p:cNvPr>
          <p:cNvPicPr>
            <a:picLocks noChangeAspect="1"/>
          </p:cNvPicPr>
          <p:nvPr/>
        </p:nvPicPr>
        <p:blipFill>
          <a:blip r:embed="rId8"/>
          <a:stretch>
            <a:fillRect/>
          </a:stretch>
        </p:blipFill>
        <p:spPr>
          <a:xfrm>
            <a:off x="3959143" y="906611"/>
            <a:ext cx="3729340" cy="180199"/>
          </a:xfrm>
          <a:prstGeom prst="rect">
            <a:avLst/>
          </a:prstGeom>
        </p:spPr>
      </p:pic>
      <p:grpSp>
        <p:nvGrpSpPr>
          <p:cNvPr id="135" name="Group 134">
            <a:extLst>
              <a:ext uri="{FF2B5EF4-FFF2-40B4-BE49-F238E27FC236}">
                <a16:creationId xmlns:a16="http://schemas.microsoft.com/office/drawing/2014/main" id="{382D85EC-1785-C405-1516-FC5552223199}"/>
              </a:ext>
            </a:extLst>
          </p:cNvPr>
          <p:cNvGrpSpPr>
            <a:grpSpLocks/>
          </p:cNvGrpSpPr>
          <p:nvPr/>
        </p:nvGrpSpPr>
        <p:grpSpPr>
          <a:xfrm>
            <a:off x="135713" y="2826462"/>
            <a:ext cx="3150766" cy="2124632"/>
            <a:chOff x="135713" y="2826462"/>
            <a:chExt cx="3150766" cy="2124632"/>
          </a:xfrm>
        </p:grpSpPr>
        <p:sp>
          <p:nvSpPr>
            <p:cNvPr id="4" name="Rounded Rectangle 4">
              <a:extLst>
                <a:ext uri="{FF2B5EF4-FFF2-40B4-BE49-F238E27FC236}">
                  <a16:creationId xmlns:a16="http://schemas.microsoft.com/office/drawing/2014/main" id="{67E06788-FC25-D320-02FA-74E1C2BB0E2A}"/>
                </a:ext>
              </a:extLst>
            </p:cNvPr>
            <p:cNvSpPr>
              <a:spLocks/>
            </p:cNvSpPr>
            <p:nvPr/>
          </p:nvSpPr>
          <p:spPr>
            <a:xfrm>
              <a:off x="135713" y="2826462"/>
              <a:ext cx="3150766" cy="2072854"/>
            </a:xfrm>
            <a:prstGeom prst="roundRect">
              <a:avLst>
                <a:gd name="adj" fmla="val 7381"/>
              </a:avLst>
            </a:prstGeom>
            <a:ln w="28575">
              <a:solidFill>
                <a:srgbClr val="BCBCB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Google Shape;575;p38">
              <a:extLst>
                <a:ext uri="{FF2B5EF4-FFF2-40B4-BE49-F238E27FC236}">
                  <a16:creationId xmlns:a16="http://schemas.microsoft.com/office/drawing/2014/main" id="{54641247-3F82-7276-F778-B7E41B2E6C0E}"/>
                </a:ext>
              </a:extLst>
            </p:cNvPr>
            <p:cNvSpPr txBox="1">
              <a:spLocks/>
            </p:cNvSpPr>
            <p:nvPr/>
          </p:nvSpPr>
          <p:spPr>
            <a:xfrm>
              <a:off x="803930" y="4892910"/>
              <a:ext cx="823224" cy="58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nSpc>
                  <a:spcPct val="100000"/>
                </a:lnSpc>
                <a:spcAft>
                  <a:spcPts val="1600"/>
                </a:spcAft>
                <a:buFont typeface="Krub"/>
                <a:buNone/>
              </a:pPr>
              <a:r>
                <a:rPr lang="en-US" sz="1400">
                  <a:solidFill>
                    <a:schemeClr val="accent2"/>
                  </a:solidFill>
                </a:rPr>
                <a:t>1. </a:t>
              </a:r>
            </a:p>
          </p:txBody>
        </p:sp>
        <p:pic>
          <p:nvPicPr>
            <p:cNvPr id="3086" name="Picture 14">
              <a:extLst>
                <a:ext uri="{FF2B5EF4-FFF2-40B4-BE49-F238E27FC236}">
                  <a16:creationId xmlns:a16="http://schemas.microsoft.com/office/drawing/2014/main" id="{4491AE47-3E11-E59B-2691-C810D09555A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2036" y="4281746"/>
              <a:ext cx="2874567" cy="45514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oogle Shape;10841;p64">
              <a:extLst>
                <a:ext uri="{FF2B5EF4-FFF2-40B4-BE49-F238E27FC236}">
                  <a16:creationId xmlns:a16="http://schemas.microsoft.com/office/drawing/2014/main" id="{A73B3201-4EF9-050C-8C00-3EAFBD4E9733}"/>
                </a:ext>
              </a:extLst>
            </p:cNvPr>
            <p:cNvGrpSpPr>
              <a:grpSpLocks/>
            </p:cNvGrpSpPr>
            <p:nvPr/>
          </p:nvGrpSpPr>
          <p:grpSpPr>
            <a:xfrm>
              <a:off x="2657384" y="3334212"/>
              <a:ext cx="288582" cy="353866"/>
              <a:chOff x="8054060" y="3787098"/>
              <a:chExt cx="266334" cy="353834"/>
            </a:xfrm>
            <a:solidFill>
              <a:schemeClr val="bg1"/>
            </a:solidFill>
          </p:grpSpPr>
          <p:sp>
            <p:nvSpPr>
              <p:cNvPr id="40" name="Google Shape;10842;p64">
                <a:extLst>
                  <a:ext uri="{FF2B5EF4-FFF2-40B4-BE49-F238E27FC236}">
                    <a16:creationId xmlns:a16="http://schemas.microsoft.com/office/drawing/2014/main" id="{08C97978-1B03-C71B-054A-AD2B7450DB29}"/>
                  </a:ext>
                </a:extLst>
              </p:cNvPr>
              <p:cNvSpPr>
                <a:spLocks/>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43;p64">
                <a:extLst>
                  <a:ext uri="{FF2B5EF4-FFF2-40B4-BE49-F238E27FC236}">
                    <a16:creationId xmlns:a16="http://schemas.microsoft.com/office/drawing/2014/main" id="{ACF728A2-9664-B9A6-C637-AA387284516B}"/>
                  </a:ext>
                </a:extLst>
              </p:cNvPr>
              <p:cNvSpPr>
                <a:spLocks/>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44;p64">
                <a:extLst>
                  <a:ext uri="{FF2B5EF4-FFF2-40B4-BE49-F238E27FC236}">
                    <a16:creationId xmlns:a16="http://schemas.microsoft.com/office/drawing/2014/main" id="{A518E5FA-7C48-45B6-CC77-3D4CB8BF0F76}"/>
                  </a:ext>
                </a:extLst>
              </p:cNvPr>
              <p:cNvSpPr>
                <a:spLocks/>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45;p64">
                <a:extLst>
                  <a:ext uri="{FF2B5EF4-FFF2-40B4-BE49-F238E27FC236}">
                    <a16:creationId xmlns:a16="http://schemas.microsoft.com/office/drawing/2014/main" id="{3266D756-AE39-E89D-62C6-8749DF25971B}"/>
                  </a:ext>
                </a:extLst>
              </p:cNvPr>
              <p:cNvSpPr>
                <a:spLocks/>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0846;p64">
              <a:extLst>
                <a:ext uri="{FF2B5EF4-FFF2-40B4-BE49-F238E27FC236}">
                  <a16:creationId xmlns:a16="http://schemas.microsoft.com/office/drawing/2014/main" id="{7093151E-EB77-B72C-D8A3-D1DAE75E6E18}"/>
                </a:ext>
              </a:extLst>
            </p:cNvPr>
            <p:cNvGrpSpPr>
              <a:grpSpLocks/>
            </p:cNvGrpSpPr>
            <p:nvPr/>
          </p:nvGrpSpPr>
          <p:grpSpPr>
            <a:xfrm>
              <a:off x="1229296" y="3484068"/>
              <a:ext cx="244674" cy="325244"/>
              <a:chOff x="6702211" y="3782599"/>
              <a:chExt cx="270104" cy="361754"/>
            </a:xfrm>
            <a:solidFill>
              <a:schemeClr val="bg1"/>
            </a:solidFill>
          </p:grpSpPr>
          <p:sp>
            <p:nvSpPr>
              <p:cNvPr id="35" name="Google Shape;10847;p64">
                <a:extLst>
                  <a:ext uri="{FF2B5EF4-FFF2-40B4-BE49-F238E27FC236}">
                    <a16:creationId xmlns:a16="http://schemas.microsoft.com/office/drawing/2014/main" id="{FD15DDB7-0F20-183A-D92B-4EF225F80229}"/>
                  </a:ext>
                </a:extLst>
              </p:cNvPr>
              <p:cNvSpPr>
                <a:spLocks/>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48;p64">
                <a:extLst>
                  <a:ext uri="{FF2B5EF4-FFF2-40B4-BE49-F238E27FC236}">
                    <a16:creationId xmlns:a16="http://schemas.microsoft.com/office/drawing/2014/main" id="{68916C91-F19D-7A6B-AF09-0AF57E07252D}"/>
                  </a:ext>
                </a:extLst>
              </p:cNvPr>
              <p:cNvSpPr>
                <a:spLocks/>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9;p64">
                <a:extLst>
                  <a:ext uri="{FF2B5EF4-FFF2-40B4-BE49-F238E27FC236}">
                    <a16:creationId xmlns:a16="http://schemas.microsoft.com/office/drawing/2014/main" id="{AEB58EFE-90AA-0266-2DFF-B1231D4AF630}"/>
                  </a:ext>
                </a:extLst>
              </p:cNvPr>
              <p:cNvSpPr>
                <a:spLocks/>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0;p64">
                <a:extLst>
                  <a:ext uri="{FF2B5EF4-FFF2-40B4-BE49-F238E27FC236}">
                    <a16:creationId xmlns:a16="http://schemas.microsoft.com/office/drawing/2014/main" id="{F6A31B71-CE92-A7FC-4F23-4AD0FC3A8342}"/>
                  </a:ext>
                </a:extLst>
              </p:cNvPr>
              <p:cNvSpPr>
                <a:spLocks/>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51;p64">
                <a:extLst>
                  <a:ext uri="{FF2B5EF4-FFF2-40B4-BE49-F238E27FC236}">
                    <a16:creationId xmlns:a16="http://schemas.microsoft.com/office/drawing/2014/main" id="{C67AB895-CC5A-B751-3B3C-AE651E0080A2}"/>
                  </a:ext>
                </a:extLst>
              </p:cNvPr>
              <p:cNvSpPr>
                <a:spLocks/>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Oval 26">
              <a:extLst>
                <a:ext uri="{FF2B5EF4-FFF2-40B4-BE49-F238E27FC236}">
                  <a16:creationId xmlns:a16="http://schemas.microsoft.com/office/drawing/2014/main" id="{44288DCC-7463-B13C-B7F4-2771E8B50669}"/>
                </a:ext>
              </a:extLst>
            </p:cNvPr>
            <p:cNvSpPr>
              <a:spLocks/>
            </p:cNvSpPr>
            <p:nvPr/>
          </p:nvSpPr>
          <p:spPr>
            <a:xfrm rot="16405670">
              <a:off x="356305" y="2893759"/>
              <a:ext cx="1284473" cy="1278498"/>
            </a:xfrm>
            <a:prstGeom prst="ellipse">
              <a:avLst/>
            </a:prstGeom>
            <a:noFill/>
            <a:ln w="19050">
              <a:solidFill>
                <a:srgbClr val="FFF5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8" name="Graphic 27" descr="Tricycle with solid fill">
              <a:extLst>
                <a:ext uri="{FF2B5EF4-FFF2-40B4-BE49-F238E27FC236}">
                  <a16:creationId xmlns:a16="http://schemas.microsoft.com/office/drawing/2014/main" id="{E2BFFF2B-6AA0-6BDA-B8F8-E2F4B458B7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03939" y="3068439"/>
              <a:ext cx="322260" cy="299527"/>
            </a:xfrm>
            <a:prstGeom prst="rect">
              <a:avLst/>
            </a:prstGeom>
          </p:spPr>
        </p:pic>
        <p:pic>
          <p:nvPicPr>
            <p:cNvPr id="29" name="Graphic 28" descr="Tricycle outline">
              <a:extLst>
                <a:ext uri="{FF2B5EF4-FFF2-40B4-BE49-F238E27FC236}">
                  <a16:creationId xmlns:a16="http://schemas.microsoft.com/office/drawing/2014/main" id="{2FA74085-BFB2-090C-EC15-3BCF4070A6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71697" y="3798715"/>
              <a:ext cx="322261" cy="299527"/>
            </a:xfrm>
            <a:prstGeom prst="rect">
              <a:avLst/>
            </a:prstGeom>
          </p:spPr>
        </p:pic>
        <p:sp>
          <p:nvSpPr>
            <p:cNvPr id="30" name="Oval 29">
              <a:extLst>
                <a:ext uri="{FF2B5EF4-FFF2-40B4-BE49-F238E27FC236}">
                  <a16:creationId xmlns:a16="http://schemas.microsoft.com/office/drawing/2014/main" id="{3807A3FC-E031-BE29-C468-09FCA9DBA73D}"/>
                </a:ext>
              </a:extLst>
            </p:cNvPr>
            <p:cNvSpPr>
              <a:spLocks/>
            </p:cNvSpPr>
            <p:nvPr/>
          </p:nvSpPr>
          <p:spPr>
            <a:xfrm rot="6647755">
              <a:off x="1810925" y="2628394"/>
              <a:ext cx="413154" cy="11698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Arrow: Down 31">
              <a:extLst>
                <a:ext uri="{FF2B5EF4-FFF2-40B4-BE49-F238E27FC236}">
                  <a16:creationId xmlns:a16="http://schemas.microsoft.com/office/drawing/2014/main" id="{9CE4EECE-9B69-6004-6D2D-6286B4D9948F}"/>
                </a:ext>
              </a:extLst>
            </p:cNvPr>
            <p:cNvSpPr>
              <a:spLocks/>
            </p:cNvSpPr>
            <p:nvPr/>
          </p:nvSpPr>
          <p:spPr>
            <a:xfrm rot="16412164">
              <a:off x="1450661" y="2883504"/>
              <a:ext cx="49822" cy="619914"/>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Down 32">
              <a:extLst>
                <a:ext uri="{FF2B5EF4-FFF2-40B4-BE49-F238E27FC236}">
                  <a16:creationId xmlns:a16="http://schemas.microsoft.com/office/drawing/2014/main" id="{183613A9-CC1A-7577-CD52-4B9C6AA6BB2B}"/>
                </a:ext>
              </a:extLst>
            </p:cNvPr>
            <p:cNvSpPr>
              <a:spLocks/>
            </p:cNvSpPr>
            <p:nvPr/>
          </p:nvSpPr>
          <p:spPr>
            <a:xfrm rot="17257312">
              <a:off x="2311275" y="3094373"/>
              <a:ext cx="148528" cy="531476"/>
            </a:xfrm>
            <a:prstGeom prst="downArrow">
              <a:avLst>
                <a:gd name="adj1" fmla="val 41625"/>
                <a:gd name="adj2" fmla="val 75113"/>
              </a:avLst>
            </a:prstGeom>
            <a:solidFill>
              <a:srgbClr val="FFF55C"/>
            </a:solidFill>
            <a:ln w="12700">
              <a:solidFill>
                <a:srgbClr val="BCB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Arrow: Down 33">
              <a:extLst>
                <a:ext uri="{FF2B5EF4-FFF2-40B4-BE49-F238E27FC236}">
                  <a16:creationId xmlns:a16="http://schemas.microsoft.com/office/drawing/2014/main" id="{EB75225D-AD99-0CD5-4DAB-D80AC30DC96D}"/>
                </a:ext>
              </a:extLst>
            </p:cNvPr>
            <p:cNvSpPr>
              <a:spLocks/>
            </p:cNvSpPr>
            <p:nvPr/>
          </p:nvSpPr>
          <p:spPr>
            <a:xfrm rot="14568481">
              <a:off x="2342556" y="3545467"/>
              <a:ext cx="147895" cy="500019"/>
            </a:xfrm>
            <a:prstGeom prst="downArrow">
              <a:avLst>
                <a:gd name="adj1" fmla="val 49384"/>
                <a:gd name="adj2" fmla="val 88962"/>
              </a:avLst>
            </a:prstGeom>
            <a:solidFill>
              <a:srgbClr val="BCBCB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8" name="Google Shape;10888;p64">
              <a:extLst>
                <a:ext uri="{FF2B5EF4-FFF2-40B4-BE49-F238E27FC236}">
                  <a16:creationId xmlns:a16="http://schemas.microsoft.com/office/drawing/2014/main" id="{74A4D68B-80C8-3C90-0B65-A71750619F0B}"/>
                </a:ext>
              </a:extLst>
            </p:cNvPr>
            <p:cNvGrpSpPr>
              <a:grpSpLocks/>
            </p:cNvGrpSpPr>
            <p:nvPr/>
          </p:nvGrpSpPr>
          <p:grpSpPr>
            <a:xfrm>
              <a:off x="885307" y="2941388"/>
              <a:ext cx="249890" cy="299528"/>
              <a:chOff x="7156344" y="3347696"/>
              <a:chExt cx="264465" cy="353074"/>
            </a:xfrm>
            <a:solidFill>
              <a:srgbClr val="BCB441"/>
            </a:solidFill>
          </p:grpSpPr>
          <p:sp>
            <p:nvSpPr>
              <p:cNvPr id="49" name="Google Shape;10889;p64">
                <a:extLst>
                  <a:ext uri="{FF2B5EF4-FFF2-40B4-BE49-F238E27FC236}">
                    <a16:creationId xmlns:a16="http://schemas.microsoft.com/office/drawing/2014/main" id="{0C90AC93-505B-B18D-0A53-91E0ADAFA0D4}"/>
                  </a:ext>
                </a:extLst>
              </p:cNvPr>
              <p:cNvSpPr>
                <a:spLocks/>
              </p:cNvSpPr>
              <p:nvPr/>
            </p:nvSpPr>
            <p:spPr>
              <a:xfrm>
                <a:off x="7248754" y="3468397"/>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890;p64">
                <a:extLst>
                  <a:ext uri="{FF2B5EF4-FFF2-40B4-BE49-F238E27FC236}">
                    <a16:creationId xmlns:a16="http://schemas.microsoft.com/office/drawing/2014/main" id="{7DC2A777-EB5B-459C-AC3A-DA62659C2002}"/>
                  </a:ext>
                </a:extLst>
              </p:cNvPr>
              <p:cNvSpPr>
                <a:spLocks/>
              </p:cNvSpPr>
              <p:nvPr/>
            </p:nvSpPr>
            <p:spPr>
              <a:xfrm>
                <a:off x="7314775" y="3468397"/>
                <a:ext cx="10201" cy="15872"/>
              </a:xfrm>
              <a:custGeom>
                <a:avLst/>
                <a:gdLst/>
                <a:ahLst/>
                <a:cxnLst/>
                <a:rect l="l" t="t" r="r" b="b"/>
                <a:pathLst>
                  <a:path w="322" h="501" extrusionOk="0">
                    <a:moveTo>
                      <a:pt x="155" y="0"/>
                    </a:moveTo>
                    <a:cubicBezTo>
                      <a:pt x="72" y="0"/>
                      <a:pt x="1" y="72"/>
                      <a:pt x="1" y="155"/>
                    </a:cubicBezTo>
                    <a:lnTo>
                      <a:pt x="1" y="334"/>
                    </a:lnTo>
                    <a:cubicBezTo>
                      <a:pt x="1" y="429"/>
                      <a:pt x="72" y="500"/>
                      <a:pt x="155" y="500"/>
                    </a:cubicBezTo>
                    <a:cubicBezTo>
                      <a:pt x="251" y="500"/>
                      <a:pt x="322" y="429"/>
                      <a:pt x="322" y="334"/>
                    </a:cubicBezTo>
                    <a:lnTo>
                      <a:pt x="322" y="155"/>
                    </a:lnTo>
                    <a:cubicBezTo>
                      <a:pt x="322" y="72"/>
                      <a:pt x="251" y="0"/>
                      <a:pt x="155"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891;p64">
                <a:extLst>
                  <a:ext uri="{FF2B5EF4-FFF2-40B4-BE49-F238E27FC236}">
                    <a16:creationId xmlns:a16="http://schemas.microsoft.com/office/drawing/2014/main" id="{DA2A126C-411C-901D-30FC-8A58EF141913}"/>
                  </a:ext>
                </a:extLst>
              </p:cNvPr>
              <p:cNvSpPr>
                <a:spLocks/>
              </p:cNvSpPr>
              <p:nvPr/>
            </p:nvSpPr>
            <p:spPr>
              <a:xfrm>
                <a:off x="7156344" y="3347696"/>
                <a:ext cx="264465" cy="353074"/>
              </a:xfrm>
              <a:custGeom>
                <a:avLst/>
                <a:gdLst/>
                <a:ahLst/>
                <a:cxnLst/>
                <a:rect l="l" t="t" r="r" b="b"/>
                <a:pathLst>
                  <a:path w="8348" h="11145" extrusionOk="0">
                    <a:moveTo>
                      <a:pt x="4111" y="310"/>
                    </a:moveTo>
                    <a:cubicBezTo>
                      <a:pt x="4118" y="310"/>
                      <a:pt x="4125" y="310"/>
                      <a:pt x="4132" y="310"/>
                    </a:cubicBezTo>
                    <a:cubicBezTo>
                      <a:pt x="5573" y="322"/>
                      <a:pt x="6740" y="1512"/>
                      <a:pt x="6740" y="2953"/>
                    </a:cubicBezTo>
                    <a:lnTo>
                      <a:pt x="6740" y="3643"/>
                    </a:lnTo>
                    <a:lnTo>
                      <a:pt x="6526" y="3643"/>
                    </a:lnTo>
                    <a:cubicBezTo>
                      <a:pt x="6430" y="3643"/>
                      <a:pt x="6311" y="3632"/>
                      <a:pt x="6216" y="3596"/>
                    </a:cubicBezTo>
                    <a:cubicBezTo>
                      <a:pt x="5859" y="3489"/>
                      <a:pt x="4978" y="3167"/>
                      <a:pt x="4359" y="2119"/>
                    </a:cubicBezTo>
                    <a:cubicBezTo>
                      <a:pt x="4311" y="2048"/>
                      <a:pt x="4299" y="1977"/>
                      <a:pt x="4299" y="1905"/>
                    </a:cubicBezTo>
                    <a:lnTo>
                      <a:pt x="4299" y="1548"/>
                    </a:lnTo>
                    <a:cubicBezTo>
                      <a:pt x="4299" y="1453"/>
                      <a:pt x="4228" y="1381"/>
                      <a:pt x="4132" y="1381"/>
                    </a:cubicBezTo>
                    <a:cubicBezTo>
                      <a:pt x="4049" y="1381"/>
                      <a:pt x="3966" y="1453"/>
                      <a:pt x="3966" y="1548"/>
                    </a:cubicBezTo>
                    <a:lnTo>
                      <a:pt x="3966" y="1905"/>
                    </a:lnTo>
                    <a:cubicBezTo>
                      <a:pt x="3966" y="1977"/>
                      <a:pt x="3954" y="2060"/>
                      <a:pt x="3906" y="2119"/>
                    </a:cubicBezTo>
                    <a:cubicBezTo>
                      <a:pt x="3275" y="3167"/>
                      <a:pt x="2406" y="3489"/>
                      <a:pt x="2049" y="3596"/>
                    </a:cubicBezTo>
                    <a:cubicBezTo>
                      <a:pt x="1942" y="3632"/>
                      <a:pt x="1846" y="3643"/>
                      <a:pt x="1739" y="3643"/>
                    </a:cubicBezTo>
                    <a:lnTo>
                      <a:pt x="1620" y="3643"/>
                    </a:lnTo>
                    <a:cubicBezTo>
                      <a:pt x="1584" y="3643"/>
                      <a:pt x="1561" y="3643"/>
                      <a:pt x="1513" y="3655"/>
                    </a:cubicBezTo>
                    <a:lnTo>
                      <a:pt x="1513" y="2941"/>
                    </a:lnTo>
                    <a:cubicBezTo>
                      <a:pt x="1501" y="1496"/>
                      <a:pt x="2680" y="310"/>
                      <a:pt x="4111" y="310"/>
                    </a:cubicBezTo>
                    <a:close/>
                    <a:moveTo>
                      <a:pt x="1799" y="5013"/>
                    </a:moveTo>
                    <a:cubicBezTo>
                      <a:pt x="1882" y="5322"/>
                      <a:pt x="2049" y="5620"/>
                      <a:pt x="2275" y="5894"/>
                    </a:cubicBezTo>
                    <a:cubicBezTo>
                      <a:pt x="2168" y="6013"/>
                      <a:pt x="2025" y="6084"/>
                      <a:pt x="1858" y="6084"/>
                    </a:cubicBezTo>
                    <a:cubicBezTo>
                      <a:pt x="1561" y="6084"/>
                      <a:pt x="1323" y="5846"/>
                      <a:pt x="1323" y="5548"/>
                    </a:cubicBezTo>
                    <a:cubicBezTo>
                      <a:pt x="1323" y="5275"/>
                      <a:pt x="1525" y="5060"/>
                      <a:pt x="1799" y="5013"/>
                    </a:cubicBezTo>
                    <a:close/>
                    <a:moveTo>
                      <a:pt x="6454" y="5013"/>
                    </a:moveTo>
                    <a:cubicBezTo>
                      <a:pt x="6704" y="5037"/>
                      <a:pt x="6918" y="5263"/>
                      <a:pt x="6918" y="5548"/>
                    </a:cubicBezTo>
                    <a:cubicBezTo>
                      <a:pt x="6918" y="5846"/>
                      <a:pt x="6680" y="6084"/>
                      <a:pt x="6383" y="6084"/>
                    </a:cubicBezTo>
                    <a:cubicBezTo>
                      <a:pt x="6216" y="6084"/>
                      <a:pt x="6073" y="6013"/>
                      <a:pt x="5978" y="5894"/>
                    </a:cubicBezTo>
                    <a:cubicBezTo>
                      <a:pt x="6204" y="5632"/>
                      <a:pt x="6347" y="5334"/>
                      <a:pt x="6454" y="5013"/>
                    </a:cubicBezTo>
                    <a:close/>
                    <a:moveTo>
                      <a:pt x="4132" y="2381"/>
                    </a:moveTo>
                    <a:cubicBezTo>
                      <a:pt x="4823" y="3453"/>
                      <a:pt x="5752" y="3810"/>
                      <a:pt x="6145" y="3905"/>
                    </a:cubicBezTo>
                    <a:cubicBezTo>
                      <a:pt x="6276" y="3941"/>
                      <a:pt x="6406" y="3965"/>
                      <a:pt x="6549" y="3965"/>
                    </a:cubicBezTo>
                    <a:lnTo>
                      <a:pt x="6668" y="3965"/>
                    </a:lnTo>
                    <a:cubicBezTo>
                      <a:pt x="6740" y="3965"/>
                      <a:pt x="6811" y="4001"/>
                      <a:pt x="6871" y="4060"/>
                    </a:cubicBezTo>
                    <a:cubicBezTo>
                      <a:pt x="6930" y="4120"/>
                      <a:pt x="6942" y="4191"/>
                      <a:pt x="6942" y="4263"/>
                    </a:cubicBezTo>
                    <a:cubicBezTo>
                      <a:pt x="6930" y="4405"/>
                      <a:pt x="6799" y="4501"/>
                      <a:pt x="6645" y="4501"/>
                    </a:cubicBezTo>
                    <a:lnTo>
                      <a:pt x="6573" y="4501"/>
                    </a:lnTo>
                    <a:cubicBezTo>
                      <a:pt x="6573" y="4417"/>
                      <a:pt x="6514" y="4346"/>
                      <a:pt x="6430" y="4322"/>
                    </a:cubicBezTo>
                    <a:cubicBezTo>
                      <a:pt x="6335" y="4322"/>
                      <a:pt x="6264" y="4382"/>
                      <a:pt x="6252" y="4477"/>
                    </a:cubicBezTo>
                    <a:cubicBezTo>
                      <a:pt x="6204" y="5001"/>
                      <a:pt x="5966" y="5489"/>
                      <a:pt x="5573" y="5858"/>
                    </a:cubicBezTo>
                    <a:cubicBezTo>
                      <a:pt x="5192" y="6215"/>
                      <a:pt x="4680" y="6430"/>
                      <a:pt x="4144" y="6430"/>
                    </a:cubicBezTo>
                    <a:cubicBezTo>
                      <a:pt x="3585" y="6430"/>
                      <a:pt x="3073" y="6227"/>
                      <a:pt x="2692" y="5858"/>
                    </a:cubicBezTo>
                    <a:cubicBezTo>
                      <a:pt x="2299" y="5501"/>
                      <a:pt x="2061" y="5013"/>
                      <a:pt x="2025" y="4477"/>
                    </a:cubicBezTo>
                    <a:cubicBezTo>
                      <a:pt x="2025" y="4389"/>
                      <a:pt x="1943" y="4321"/>
                      <a:pt x="1865" y="4321"/>
                    </a:cubicBezTo>
                    <a:cubicBezTo>
                      <a:pt x="1859" y="4321"/>
                      <a:pt x="1852" y="4321"/>
                      <a:pt x="1846" y="4322"/>
                    </a:cubicBezTo>
                    <a:cubicBezTo>
                      <a:pt x="1751" y="4322"/>
                      <a:pt x="1680" y="4417"/>
                      <a:pt x="1692" y="4501"/>
                    </a:cubicBezTo>
                    <a:lnTo>
                      <a:pt x="1620" y="4501"/>
                    </a:lnTo>
                    <a:cubicBezTo>
                      <a:pt x="1465" y="4501"/>
                      <a:pt x="1334" y="4405"/>
                      <a:pt x="1323" y="4263"/>
                    </a:cubicBezTo>
                    <a:cubicBezTo>
                      <a:pt x="1311" y="4191"/>
                      <a:pt x="1334" y="4120"/>
                      <a:pt x="1394" y="4060"/>
                    </a:cubicBezTo>
                    <a:cubicBezTo>
                      <a:pt x="1442" y="4001"/>
                      <a:pt x="1513" y="3965"/>
                      <a:pt x="1608" y="3965"/>
                    </a:cubicBezTo>
                    <a:lnTo>
                      <a:pt x="1727" y="3965"/>
                    </a:lnTo>
                    <a:cubicBezTo>
                      <a:pt x="1858" y="3965"/>
                      <a:pt x="2001" y="3953"/>
                      <a:pt x="2120" y="3905"/>
                    </a:cubicBezTo>
                    <a:cubicBezTo>
                      <a:pt x="2513" y="3810"/>
                      <a:pt x="3430" y="3453"/>
                      <a:pt x="4132" y="2381"/>
                    </a:cubicBezTo>
                    <a:close/>
                    <a:moveTo>
                      <a:pt x="5740" y="6108"/>
                    </a:moveTo>
                    <a:cubicBezTo>
                      <a:pt x="5871" y="6251"/>
                      <a:pt x="6037" y="6346"/>
                      <a:pt x="6228" y="6382"/>
                    </a:cubicBezTo>
                    <a:cubicBezTo>
                      <a:pt x="6287" y="6739"/>
                      <a:pt x="6406" y="6953"/>
                      <a:pt x="6526" y="7203"/>
                    </a:cubicBezTo>
                    <a:cubicBezTo>
                      <a:pt x="6645" y="7418"/>
                      <a:pt x="6764" y="7656"/>
                      <a:pt x="6871" y="8061"/>
                    </a:cubicBezTo>
                    <a:lnTo>
                      <a:pt x="5680" y="7644"/>
                    </a:lnTo>
                    <a:cubicBezTo>
                      <a:pt x="5478" y="7573"/>
                      <a:pt x="5323" y="7358"/>
                      <a:pt x="5323" y="7144"/>
                    </a:cubicBezTo>
                    <a:lnTo>
                      <a:pt x="5323" y="6430"/>
                    </a:lnTo>
                    <a:cubicBezTo>
                      <a:pt x="5478" y="6334"/>
                      <a:pt x="5621" y="6227"/>
                      <a:pt x="5740" y="6108"/>
                    </a:cubicBezTo>
                    <a:close/>
                    <a:moveTo>
                      <a:pt x="4978" y="6584"/>
                    </a:moveTo>
                    <a:lnTo>
                      <a:pt x="4978" y="7144"/>
                    </a:lnTo>
                    <a:cubicBezTo>
                      <a:pt x="4978" y="7442"/>
                      <a:pt x="5144" y="7715"/>
                      <a:pt x="5383" y="7870"/>
                    </a:cubicBezTo>
                    <a:cubicBezTo>
                      <a:pt x="5252" y="8132"/>
                      <a:pt x="4847" y="8727"/>
                      <a:pt x="4049" y="9370"/>
                    </a:cubicBezTo>
                    <a:cubicBezTo>
                      <a:pt x="3823" y="9180"/>
                      <a:pt x="3644" y="8989"/>
                      <a:pt x="3489" y="8823"/>
                    </a:cubicBezTo>
                    <a:cubicBezTo>
                      <a:pt x="3132" y="8406"/>
                      <a:pt x="2930" y="8061"/>
                      <a:pt x="2823" y="7870"/>
                    </a:cubicBezTo>
                    <a:cubicBezTo>
                      <a:pt x="3073" y="7715"/>
                      <a:pt x="3228" y="7442"/>
                      <a:pt x="3228" y="7144"/>
                    </a:cubicBezTo>
                    <a:lnTo>
                      <a:pt x="3228" y="6584"/>
                    </a:lnTo>
                    <a:cubicBezTo>
                      <a:pt x="3513" y="6691"/>
                      <a:pt x="3811" y="6751"/>
                      <a:pt x="4109" y="6751"/>
                    </a:cubicBezTo>
                    <a:cubicBezTo>
                      <a:pt x="4418" y="6751"/>
                      <a:pt x="4716" y="6691"/>
                      <a:pt x="4978" y="6584"/>
                    </a:cubicBezTo>
                    <a:close/>
                    <a:moveTo>
                      <a:pt x="4144" y="0"/>
                    </a:moveTo>
                    <a:cubicBezTo>
                      <a:pt x="2525" y="0"/>
                      <a:pt x="1203" y="1322"/>
                      <a:pt x="1203" y="2941"/>
                    </a:cubicBezTo>
                    <a:lnTo>
                      <a:pt x="1203" y="3822"/>
                    </a:lnTo>
                    <a:lnTo>
                      <a:pt x="1192" y="3834"/>
                    </a:lnTo>
                    <a:cubicBezTo>
                      <a:pt x="1072" y="3953"/>
                      <a:pt x="1025" y="4132"/>
                      <a:pt x="1037" y="4298"/>
                    </a:cubicBezTo>
                    <a:cubicBezTo>
                      <a:pt x="1072" y="4536"/>
                      <a:pt x="1227" y="4727"/>
                      <a:pt x="1453" y="4798"/>
                    </a:cubicBezTo>
                    <a:cubicBezTo>
                      <a:pt x="1203" y="4953"/>
                      <a:pt x="1037" y="5227"/>
                      <a:pt x="1037" y="5548"/>
                    </a:cubicBezTo>
                    <a:cubicBezTo>
                      <a:pt x="1037" y="6025"/>
                      <a:pt x="1430" y="6406"/>
                      <a:pt x="1906" y="6406"/>
                    </a:cubicBezTo>
                    <a:cubicBezTo>
                      <a:pt x="2144" y="6406"/>
                      <a:pt x="2382" y="6299"/>
                      <a:pt x="2537" y="6120"/>
                    </a:cubicBezTo>
                    <a:cubicBezTo>
                      <a:pt x="2680" y="6239"/>
                      <a:pt x="2811" y="6346"/>
                      <a:pt x="2954" y="6441"/>
                    </a:cubicBezTo>
                    <a:lnTo>
                      <a:pt x="2954" y="7156"/>
                    </a:lnTo>
                    <a:cubicBezTo>
                      <a:pt x="2954" y="7370"/>
                      <a:pt x="2811" y="7584"/>
                      <a:pt x="2596" y="7656"/>
                    </a:cubicBezTo>
                    <a:lnTo>
                      <a:pt x="799" y="8299"/>
                    </a:lnTo>
                    <a:cubicBezTo>
                      <a:pt x="322" y="8466"/>
                      <a:pt x="1" y="8918"/>
                      <a:pt x="1" y="9442"/>
                    </a:cubicBezTo>
                    <a:lnTo>
                      <a:pt x="1" y="10966"/>
                    </a:lnTo>
                    <a:cubicBezTo>
                      <a:pt x="1" y="11049"/>
                      <a:pt x="72" y="11121"/>
                      <a:pt x="156" y="11121"/>
                    </a:cubicBezTo>
                    <a:cubicBezTo>
                      <a:pt x="251" y="11121"/>
                      <a:pt x="322" y="11049"/>
                      <a:pt x="322" y="10966"/>
                    </a:cubicBezTo>
                    <a:lnTo>
                      <a:pt x="322" y="9442"/>
                    </a:lnTo>
                    <a:cubicBezTo>
                      <a:pt x="322" y="9073"/>
                      <a:pt x="561" y="8727"/>
                      <a:pt x="918" y="8608"/>
                    </a:cubicBezTo>
                    <a:lnTo>
                      <a:pt x="1394" y="8442"/>
                    </a:lnTo>
                    <a:cubicBezTo>
                      <a:pt x="1477" y="8954"/>
                      <a:pt x="1573" y="9478"/>
                      <a:pt x="1692" y="9966"/>
                    </a:cubicBezTo>
                    <a:cubicBezTo>
                      <a:pt x="1704" y="10037"/>
                      <a:pt x="1775" y="10097"/>
                      <a:pt x="1858" y="10097"/>
                    </a:cubicBezTo>
                    <a:lnTo>
                      <a:pt x="1882" y="10097"/>
                    </a:lnTo>
                    <a:cubicBezTo>
                      <a:pt x="1977" y="10085"/>
                      <a:pt x="2037" y="9990"/>
                      <a:pt x="2001" y="9906"/>
                    </a:cubicBezTo>
                    <a:cubicBezTo>
                      <a:pt x="1894" y="9418"/>
                      <a:pt x="1799" y="8858"/>
                      <a:pt x="1704" y="8358"/>
                    </a:cubicBezTo>
                    <a:lnTo>
                      <a:pt x="1965" y="8263"/>
                    </a:lnTo>
                    <a:cubicBezTo>
                      <a:pt x="2275" y="9275"/>
                      <a:pt x="2656" y="10382"/>
                      <a:pt x="3180" y="11085"/>
                    </a:cubicBezTo>
                    <a:cubicBezTo>
                      <a:pt x="3216" y="11121"/>
                      <a:pt x="3251" y="11144"/>
                      <a:pt x="3311" y="11144"/>
                    </a:cubicBezTo>
                    <a:cubicBezTo>
                      <a:pt x="3347" y="11144"/>
                      <a:pt x="3394" y="11121"/>
                      <a:pt x="3418" y="11109"/>
                    </a:cubicBezTo>
                    <a:cubicBezTo>
                      <a:pt x="3489" y="11049"/>
                      <a:pt x="3513" y="10966"/>
                      <a:pt x="3454" y="10882"/>
                    </a:cubicBezTo>
                    <a:cubicBezTo>
                      <a:pt x="2894" y="10144"/>
                      <a:pt x="2466" y="8823"/>
                      <a:pt x="2275" y="8144"/>
                    </a:cubicBezTo>
                    <a:lnTo>
                      <a:pt x="2596" y="8025"/>
                    </a:lnTo>
                    <a:cubicBezTo>
                      <a:pt x="2704" y="8227"/>
                      <a:pt x="2930" y="8596"/>
                      <a:pt x="3311" y="9061"/>
                    </a:cubicBezTo>
                    <a:cubicBezTo>
                      <a:pt x="3835" y="9656"/>
                      <a:pt x="4740" y="10490"/>
                      <a:pt x="6216" y="11121"/>
                    </a:cubicBezTo>
                    <a:cubicBezTo>
                      <a:pt x="6228" y="11144"/>
                      <a:pt x="6264" y="11144"/>
                      <a:pt x="6276" y="11144"/>
                    </a:cubicBezTo>
                    <a:cubicBezTo>
                      <a:pt x="6335" y="11144"/>
                      <a:pt x="6395" y="11109"/>
                      <a:pt x="6430" y="11037"/>
                    </a:cubicBezTo>
                    <a:cubicBezTo>
                      <a:pt x="6454" y="10942"/>
                      <a:pt x="6430" y="10859"/>
                      <a:pt x="6335" y="10823"/>
                    </a:cubicBezTo>
                    <a:cubicBezTo>
                      <a:pt x="5502" y="10454"/>
                      <a:pt x="4847" y="10025"/>
                      <a:pt x="4359" y="9620"/>
                    </a:cubicBezTo>
                    <a:cubicBezTo>
                      <a:pt x="5204" y="8918"/>
                      <a:pt x="5621" y="8299"/>
                      <a:pt x="5775" y="8025"/>
                    </a:cubicBezTo>
                    <a:lnTo>
                      <a:pt x="6097" y="8144"/>
                    </a:lnTo>
                    <a:cubicBezTo>
                      <a:pt x="5918" y="8727"/>
                      <a:pt x="5728" y="9251"/>
                      <a:pt x="5502" y="9692"/>
                    </a:cubicBezTo>
                    <a:cubicBezTo>
                      <a:pt x="5454" y="9775"/>
                      <a:pt x="5502" y="9870"/>
                      <a:pt x="5573" y="9918"/>
                    </a:cubicBezTo>
                    <a:cubicBezTo>
                      <a:pt x="5609" y="9930"/>
                      <a:pt x="5621" y="9930"/>
                      <a:pt x="5656" y="9930"/>
                    </a:cubicBezTo>
                    <a:cubicBezTo>
                      <a:pt x="5716" y="9930"/>
                      <a:pt x="5775" y="9906"/>
                      <a:pt x="5799" y="9847"/>
                    </a:cubicBezTo>
                    <a:cubicBezTo>
                      <a:pt x="6014" y="9382"/>
                      <a:pt x="6216" y="8858"/>
                      <a:pt x="6395" y="8263"/>
                    </a:cubicBezTo>
                    <a:lnTo>
                      <a:pt x="7419" y="8620"/>
                    </a:lnTo>
                    <a:cubicBezTo>
                      <a:pt x="7776" y="8739"/>
                      <a:pt x="8014" y="9085"/>
                      <a:pt x="8014" y="9454"/>
                    </a:cubicBezTo>
                    <a:lnTo>
                      <a:pt x="8014" y="10978"/>
                    </a:lnTo>
                    <a:cubicBezTo>
                      <a:pt x="8014" y="11061"/>
                      <a:pt x="8097" y="11144"/>
                      <a:pt x="8181" y="11144"/>
                    </a:cubicBezTo>
                    <a:cubicBezTo>
                      <a:pt x="8276" y="11144"/>
                      <a:pt x="8347" y="11061"/>
                      <a:pt x="8347" y="10978"/>
                    </a:cubicBezTo>
                    <a:lnTo>
                      <a:pt x="8347" y="9454"/>
                    </a:lnTo>
                    <a:cubicBezTo>
                      <a:pt x="8288" y="8906"/>
                      <a:pt x="7978" y="8454"/>
                      <a:pt x="7478" y="8287"/>
                    </a:cubicBezTo>
                    <a:lnTo>
                      <a:pt x="7240" y="8192"/>
                    </a:lnTo>
                    <a:cubicBezTo>
                      <a:pt x="7145" y="7620"/>
                      <a:pt x="6978" y="7323"/>
                      <a:pt x="6847" y="7049"/>
                    </a:cubicBezTo>
                    <a:cubicBezTo>
                      <a:pt x="6740" y="6846"/>
                      <a:pt x="6633" y="6656"/>
                      <a:pt x="6585" y="6382"/>
                    </a:cubicBezTo>
                    <a:cubicBezTo>
                      <a:pt x="6978" y="6287"/>
                      <a:pt x="7264" y="5953"/>
                      <a:pt x="7264" y="5548"/>
                    </a:cubicBezTo>
                    <a:cubicBezTo>
                      <a:pt x="7264" y="5227"/>
                      <a:pt x="7097" y="4953"/>
                      <a:pt x="6847" y="4798"/>
                    </a:cubicBezTo>
                    <a:cubicBezTo>
                      <a:pt x="7061" y="4727"/>
                      <a:pt x="7240" y="4536"/>
                      <a:pt x="7264" y="4298"/>
                    </a:cubicBezTo>
                    <a:cubicBezTo>
                      <a:pt x="7276" y="4132"/>
                      <a:pt x="7216" y="3953"/>
                      <a:pt x="7109" y="3834"/>
                    </a:cubicBezTo>
                    <a:lnTo>
                      <a:pt x="7097" y="3822"/>
                    </a:lnTo>
                    <a:lnTo>
                      <a:pt x="7097" y="2941"/>
                    </a:lnTo>
                    <a:cubicBezTo>
                      <a:pt x="7097" y="1322"/>
                      <a:pt x="5775" y="0"/>
                      <a:pt x="4144"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892;p64">
                <a:extLst>
                  <a:ext uri="{FF2B5EF4-FFF2-40B4-BE49-F238E27FC236}">
                    <a16:creationId xmlns:a16="http://schemas.microsoft.com/office/drawing/2014/main" id="{814484F6-6A65-0561-BCA3-E87C502EBAFE}"/>
                  </a:ext>
                </a:extLst>
              </p:cNvPr>
              <p:cNvSpPr>
                <a:spLocks/>
              </p:cNvSpPr>
              <p:nvPr/>
            </p:nvSpPr>
            <p:spPr>
              <a:xfrm>
                <a:off x="7212544" y="3678023"/>
                <a:ext cx="14763" cy="21226"/>
              </a:xfrm>
              <a:custGeom>
                <a:avLst/>
                <a:gdLst/>
                <a:ahLst/>
                <a:cxnLst/>
                <a:rect l="l" t="t" r="r" b="b"/>
                <a:pathLst>
                  <a:path w="466" h="670" extrusionOk="0">
                    <a:moveTo>
                      <a:pt x="175" y="1"/>
                    </a:moveTo>
                    <a:cubicBezTo>
                      <a:pt x="165" y="1"/>
                      <a:pt x="154" y="2"/>
                      <a:pt x="144" y="3"/>
                    </a:cubicBezTo>
                    <a:cubicBezTo>
                      <a:pt x="49" y="27"/>
                      <a:pt x="1" y="122"/>
                      <a:pt x="25" y="205"/>
                    </a:cubicBezTo>
                    <a:cubicBezTo>
                      <a:pt x="49" y="348"/>
                      <a:pt x="96" y="467"/>
                      <a:pt x="132" y="563"/>
                    </a:cubicBezTo>
                    <a:cubicBezTo>
                      <a:pt x="156" y="646"/>
                      <a:pt x="215" y="670"/>
                      <a:pt x="275" y="670"/>
                    </a:cubicBezTo>
                    <a:cubicBezTo>
                      <a:pt x="287" y="670"/>
                      <a:pt x="311" y="670"/>
                      <a:pt x="334" y="658"/>
                    </a:cubicBezTo>
                    <a:cubicBezTo>
                      <a:pt x="430" y="646"/>
                      <a:pt x="465" y="551"/>
                      <a:pt x="453" y="467"/>
                    </a:cubicBezTo>
                    <a:cubicBezTo>
                      <a:pt x="430" y="360"/>
                      <a:pt x="382" y="253"/>
                      <a:pt x="346" y="122"/>
                    </a:cubicBezTo>
                    <a:cubicBezTo>
                      <a:pt x="325" y="39"/>
                      <a:pt x="250" y="1"/>
                      <a:pt x="175"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893;p64">
                <a:extLst>
                  <a:ext uri="{FF2B5EF4-FFF2-40B4-BE49-F238E27FC236}">
                    <a16:creationId xmlns:a16="http://schemas.microsoft.com/office/drawing/2014/main" id="{84510CE2-E2F4-D9B7-B706-50EE0AA0E85C}"/>
                  </a:ext>
                </a:extLst>
              </p:cNvPr>
              <p:cNvSpPr>
                <a:spLocks/>
              </p:cNvSpPr>
              <p:nvPr/>
            </p:nvSpPr>
            <p:spPr>
              <a:xfrm>
                <a:off x="7257055" y="3498936"/>
                <a:ext cx="60382" cy="32472"/>
              </a:xfrm>
              <a:custGeom>
                <a:avLst/>
                <a:gdLst/>
                <a:ahLst/>
                <a:cxnLst/>
                <a:rect l="l" t="t" r="r" b="b"/>
                <a:pathLst>
                  <a:path w="1906" h="1025" extrusionOk="0">
                    <a:moveTo>
                      <a:pt x="1525" y="322"/>
                    </a:moveTo>
                    <a:cubicBezTo>
                      <a:pt x="1465" y="536"/>
                      <a:pt x="1227" y="703"/>
                      <a:pt x="941" y="703"/>
                    </a:cubicBezTo>
                    <a:cubicBezTo>
                      <a:pt x="656" y="703"/>
                      <a:pt x="430" y="548"/>
                      <a:pt x="346" y="322"/>
                    </a:cubicBezTo>
                    <a:close/>
                    <a:moveTo>
                      <a:pt x="168" y="1"/>
                    </a:moveTo>
                    <a:cubicBezTo>
                      <a:pt x="72" y="1"/>
                      <a:pt x="1" y="72"/>
                      <a:pt x="1" y="167"/>
                    </a:cubicBezTo>
                    <a:cubicBezTo>
                      <a:pt x="1" y="644"/>
                      <a:pt x="430" y="1025"/>
                      <a:pt x="953" y="1025"/>
                    </a:cubicBezTo>
                    <a:cubicBezTo>
                      <a:pt x="1477" y="1025"/>
                      <a:pt x="1906" y="644"/>
                      <a:pt x="1906" y="167"/>
                    </a:cubicBezTo>
                    <a:cubicBezTo>
                      <a:pt x="1894" y="72"/>
                      <a:pt x="1823" y="1"/>
                      <a:pt x="1727"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0919;p64">
              <a:extLst>
                <a:ext uri="{FF2B5EF4-FFF2-40B4-BE49-F238E27FC236}">
                  <a16:creationId xmlns:a16="http://schemas.microsoft.com/office/drawing/2014/main" id="{FEB572CA-DBEE-FD3D-587D-1006B1846CAB}"/>
                </a:ext>
              </a:extLst>
            </p:cNvPr>
            <p:cNvGrpSpPr>
              <a:grpSpLocks/>
            </p:cNvGrpSpPr>
            <p:nvPr/>
          </p:nvGrpSpPr>
          <p:grpSpPr>
            <a:xfrm>
              <a:off x="837862" y="3727533"/>
              <a:ext cx="261353" cy="362346"/>
              <a:chOff x="8048421" y="3334486"/>
              <a:chExt cx="276503" cy="369674"/>
            </a:xfrm>
            <a:solidFill>
              <a:schemeClr val="bg1"/>
            </a:solidFill>
          </p:grpSpPr>
          <p:sp>
            <p:nvSpPr>
              <p:cNvPr id="55" name="Google Shape;10920;p64">
                <a:extLst>
                  <a:ext uri="{FF2B5EF4-FFF2-40B4-BE49-F238E27FC236}">
                    <a16:creationId xmlns:a16="http://schemas.microsoft.com/office/drawing/2014/main" id="{D73DD2F3-5108-0845-187C-AE3C9FC681FF}"/>
                  </a:ext>
                </a:extLst>
              </p:cNvPr>
              <p:cNvSpPr>
                <a:spLocks/>
              </p:cNvSpPr>
              <p:nvPr/>
            </p:nvSpPr>
            <p:spPr>
              <a:xfrm>
                <a:off x="8146471" y="3456327"/>
                <a:ext cx="10613" cy="16252"/>
              </a:xfrm>
              <a:custGeom>
                <a:avLst/>
                <a:gdLst/>
                <a:ahLst/>
                <a:cxnLst/>
                <a:rect l="l" t="t" r="r" b="b"/>
                <a:pathLst>
                  <a:path w="335" h="513" extrusionOk="0">
                    <a:moveTo>
                      <a:pt x="156" y="0"/>
                    </a:moveTo>
                    <a:cubicBezTo>
                      <a:pt x="72" y="0"/>
                      <a:pt x="1" y="84"/>
                      <a:pt x="1" y="167"/>
                    </a:cubicBezTo>
                    <a:lnTo>
                      <a:pt x="1" y="345"/>
                    </a:lnTo>
                    <a:cubicBezTo>
                      <a:pt x="1" y="441"/>
                      <a:pt x="72" y="512"/>
                      <a:pt x="156" y="512"/>
                    </a:cubicBezTo>
                    <a:cubicBezTo>
                      <a:pt x="251" y="512"/>
                      <a:pt x="322" y="441"/>
                      <a:pt x="322" y="345"/>
                    </a:cubicBezTo>
                    <a:lnTo>
                      <a:pt x="322" y="167"/>
                    </a:lnTo>
                    <a:cubicBezTo>
                      <a:pt x="334" y="84"/>
                      <a:pt x="251" y="0"/>
                      <a:pt x="15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921;p64">
                <a:extLst>
                  <a:ext uri="{FF2B5EF4-FFF2-40B4-BE49-F238E27FC236}">
                    <a16:creationId xmlns:a16="http://schemas.microsoft.com/office/drawing/2014/main" id="{B3951962-8FAB-0FCC-E125-2A79CA9C23B9}"/>
                  </a:ext>
                </a:extLst>
              </p:cNvPr>
              <p:cNvSpPr>
                <a:spLocks/>
              </p:cNvSpPr>
              <p:nvPr/>
            </p:nvSpPr>
            <p:spPr>
              <a:xfrm>
                <a:off x="8215501" y="3456327"/>
                <a:ext cx="10961" cy="16252"/>
              </a:xfrm>
              <a:custGeom>
                <a:avLst/>
                <a:gdLst/>
                <a:ahLst/>
                <a:cxnLst/>
                <a:rect l="l" t="t" r="r" b="b"/>
                <a:pathLst>
                  <a:path w="346" h="513" extrusionOk="0">
                    <a:moveTo>
                      <a:pt x="167" y="0"/>
                    </a:moveTo>
                    <a:cubicBezTo>
                      <a:pt x="84" y="0"/>
                      <a:pt x="1" y="84"/>
                      <a:pt x="1" y="167"/>
                    </a:cubicBezTo>
                    <a:lnTo>
                      <a:pt x="1" y="345"/>
                    </a:lnTo>
                    <a:cubicBezTo>
                      <a:pt x="1" y="441"/>
                      <a:pt x="84" y="512"/>
                      <a:pt x="167" y="512"/>
                    </a:cubicBezTo>
                    <a:cubicBezTo>
                      <a:pt x="263" y="512"/>
                      <a:pt x="334" y="441"/>
                      <a:pt x="334" y="345"/>
                    </a:cubicBezTo>
                    <a:lnTo>
                      <a:pt x="334" y="167"/>
                    </a:lnTo>
                    <a:cubicBezTo>
                      <a:pt x="346" y="84"/>
                      <a:pt x="275" y="0"/>
                      <a:pt x="167"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922;p64">
                <a:extLst>
                  <a:ext uri="{FF2B5EF4-FFF2-40B4-BE49-F238E27FC236}">
                    <a16:creationId xmlns:a16="http://schemas.microsoft.com/office/drawing/2014/main" id="{FA39CE5D-0AD4-01BB-F79F-96F46118CE0D}"/>
                  </a:ext>
                </a:extLst>
              </p:cNvPr>
              <p:cNvSpPr>
                <a:spLocks/>
              </p:cNvSpPr>
              <p:nvPr/>
            </p:nvSpPr>
            <p:spPr>
              <a:xfrm>
                <a:off x="8048421" y="3334486"/>
                <a:ext cx="276503" cy="369674"/>
              </a:xfrm>
              <a:custGeom>
                <a:avLst/>
                <a:gdLst/>
                <a:ahLst/>
                <a:cxnLst/>
                <a:rect l="l" t="t" r="r" b="b"/>
                <a:pathLst>
                  <a:path w="8728" h="11669" extrusionOk="0">
                    <a:moveTo>
                      <a:pt x="4322" y="334"/>
                    </a:moveTo>
                    <a:cubicBezTo>
                      <a:pt x="4703" y="334"/>
                      <a:pt x="5084" y="417"/>
                      <a:pt x="5441" y="548"/>
                    </a:cubicBezTo>
                    <a:cubicBezTo>
                      <a:pt x="5179" y="655"/>
                      <a:pt x="4953" y="786"/>
                      <a:pt x="4787" y="953"/>
                    </a:cubicBezTo>
                    <a:cubicBezTo>
                      <a:pt x="4679" y="810"/>
                      <a:pt x="4536" y="727"/>
                      <a:pt x="4358" y="727"/>
                    </a:cubicBezTo>
                    <a:cubicBezTo>
                      <a:pt x="4179" y="727"/>
                      <a:pt x="4013" y="810"/>
                      <a:pt x="3917" y="953"/>
                    </a:cubicBezTo>
                    <a:cubicBezTo>
                      <a:pt x="3739" y="774"/>
                      <a:pt x="3501" y="620"/>
                      <a:pt x="3239" y="536"/>
                    </a:cubicBezTo>
                    <a:cubicBezTo>
                      <a:pt x="3584" y="417"/>
                      <a:pt x="3953" y="334"/>
                      <a:pt x="4322" y="334"/>
                    </a:cubicBezTo>
                    <a:close/>
                    <a:moveTo>
                      <a:pt x="6151" y="749"/>
                    </a:moveTo>
                    <a:cubicBezTo>
                      <a:pt x="6261" y="749"/>
                      <a:pt x="6366" y="761"/>
                      <a:pt x="6465" y="786"/>
                    </a:cubicBezTo>
                    <a:cubicBezTo>
                      <a:pt x="6322" y="965"/>
                      <a:pt x="6072" y="1108"/>
                      <a:pt x="5787" y="1203"/>
                    </a:cubicBezTo>
                    <a:cubicBezTo>
                      <a:pt x="5617" y="1253"/>
                      <a:pt x="5443" y="1281"/>
                      <a:pt x="5282" y="1281"/>
                    </a:cubicBezTo>
                    <a:cubicBezTo>
                      <a:pt x="5172" y="1281"/>
                      <a:pt x="5069" y="1268"/>
                      <a:pt x="4977" y="1239"/>
                    </a:cubicBezTo>
                    <a:cubicBezTo>
                      <a:pt x="5132" y="1060"/>
                      <a:pt x="5382" y="917"/>
                      <a:pt x="5668" y="822"/>
                    </a:cubicBezTo>
                    <a:cubicBezTo>
                      <a:pt x="5834" y="773"/>
                      <a:pt x="5997" y="749"/>
                      <a:pt x="6151" y="749"/>
                    </a:cubicBezTo>
                    <a:close/>
                    <a:moveTo>
                      <a:pt x="2542" y="750"/>
                    </a:moveTo>
                    <a:cubicBezTo>
                      <a:pt x="2703" y="750"/>
                      <a:pt x="2878" y="777"/>
                      <a:pt x="3048" y="834"/>
                    </a:cubicBezTo>
                    <a:cubicBezTo>
                      <a:pt x="3334" y="917"/>
                      <a:pt x="3584" y="1072"/>
                      <a:pt x="3727" y="1251"/>
                    </a:cubicBezTo>
                    <a:cubicBezTo>
                      <a:pt x="3646" y="1273"/>
                      <a:pt x="3553" y="1284"/>
                      <a:pt x="3454" y="1284"/>
                    </a:cubicBezTo>
                    <a:cubicBezTo>
                      <a:pt x="3290" y="1284"/>
                      <a:pt x="3107" y="1255"/>
                      <a:pt x="2929" y="1203"/>
                    </a:cubicBezTo>
                    <a:cubicBezTo>
                      <a:pt x="2643" y="1108"/>
                      <a:pt x="2393" y="965"/>
                      <a:pt x="2239" y="786"/>
                    </a:cubicBezTo>
                    <a:cubicBezTo>
                      <a:pt x="2330" y="762"/>
                      <a:pt x="2433" y="750"/>
                      <a:pt x="2542" y="750"/>
                    </a:cubicBezTo>
                    <a:close/>
                    <a:moveTo>
                      <a:pt x="4358" y="1072"/>
                    </a:moveTo>
                    <a:cubicBezTo>
                      <a:pt x="4465" y="1072"/>
                      <a:pt x="4548" y="1155"/>
                      <a:pt x="4548" y="1263"/>
                    </a:cubicBezTo>
                    <a:cubicBezTo>
                      <a:pt x="4548" y="1370"/>
                      <a:pt x="4465" y="1453"/>
                      <a:pt x="4358" y="1453"/>
                    </a:cubicBezTo>
                    <a:cubicBezTo>
                      <a:pt x="4251" y="1453"/>
                      <a:pt x="4167" y="1370"/>
                      <a:pt x="4167" y="1263"/>
                    </a:cubicBezTo>
                    <a:cubicBezTo>
                      <a:pt x="4167" y="1155"/>
                      <a:pt x="4251" y="1072"/>
                      <a:pt x="4358" y="1072"/>
                    </a:cubicBezTo>
                    <a:close/>
                    <a:moveTo>
                      <a:pt x="2203" y="1167"/>
                    </a:moveTo>
                    <a:cubicBezTo>
                      <a:pt x="2381" y="1322"/>
                      <a:pt x="2620" y="1441"/>
                      <a:pt x="2870" y="1524"/>
                    </a:cubicBezTo>
                    <a:cubicBezTo>
                      <a:pt x="3072" y="1584"/>
                      <a:pt x="3286" y="1620"/>
                      <a:pt x="3477" y="1620"/>
                    </a:cubicBezTo>
                    <a:cubicBezTo>
                      <a:pt x="3644" y="1620"/>
                      <a:pt x="3810" y="1584"/>
                      <a:pt x="3953" y="1548"/>
                    </a:cubicBezTo>
                    <a:cubicBezTo>
                      <a:pt x="4048" y="1691"/>
                      <a:pt x="4227" y="1798"/>
                      <a:pt x="4417" y="1798"/>
                    </a:cubicBezTo>
                    <a:cubicBezTo>
                      <a:pt x="4608" y="1798"/>
                      <a:pt x="4775" y="1691"/>
                      <a:pt x="4882" y="1548"/>
                    </a:cubicBezTo>
                    <a:cubicBezTo>
                      <a:pt x="5013" y="1584"/>
                      <a:pt x="5179" y="1620"/>
                      <a:pt x="5358" y="1620"/>
                    </a:cubicBezTo>
                    <a:cubicBezTo>
                      <a:pt x="5549" y="1620"/>
                      <a:pt x="5751" y="1584"/>
                      <a:pt x="5965" y="1524"/>
                    </a:cubicBezTo>
                    <a:cubicBezTo>
                      <a:pt x="6203" y="1453"/>
                      <a:pt x="6430" y="1334"/>
                      <a:pt x="6608" y="1203"/>
                    </a:cubicBezTo>
                    <a:cubicBezTo>
                      <a:pt x="7287" y="1810"/>
                      <a:pt x="7704" y="2656"/>
                      <a:pt x="7763" y="3549"/>
                    </a:cubicBezTo>
                    <a:lnTo>
                      <a:pt x="7930" y="6370"/>
                    </a:lnTo>
                    <a:cubicBezTo>
                      <a:pt x="7977" y="7120"/>
                      <a:pt x="7775" y="7870"/>
                      <a:pt x="7358" y="8490"/>
                    </a:cubicBezTo>
                    <a:lnTo>
                      <a:pt x="5989" y="8037"/>
                    </a:lnTo>
                    <a:cubicBezTo>
                      <a:pt x="5775" y="7954"/>
                      <a:pt x="5620" y="7740"/>
                      <a:pt x="5620" y="7513"/>
                    </a:cubicBezTo>
                    <a:lnTo>
                      <a:pt x="5620" y="6763"/>
                    </a:lnTo>
                    <a:cubicBezTo>
                      <a:pt x="6287" y="6382"/>
                      <a:pt x="6763" y="5715"/>
                      <a:pt x="6870" y="4906"/>
                    </a:cubicBezTo>
                    <a:lnTo>
                      <a:pt x="7001" y="4906"/>
                    </a:lnTo>
                    <a:cubicBezTo>
                      <a:pt x="7346" y="4906"/>
                      <a:pt x="7632" y="4620"/>
                      <a:pt x="7632" y="4287"/>
                    </a:cubicBezTo>
                    <a:cubicBezTo>
                      <a:pt x="7632" y="3941"/>
                      <a:pt x="7346" y="3656"/>
                      <a:pt x="7001" y="3656"/>
                    </a:cubicBezTo>
                    <a:lnTo>
                      <a:pt x="6918" y="3656"/>
                    </a:lnTo>
                    <a:cubicBezTo>
                      <a:pt x="6811" y="3656"/>
                      <a:pt x="6727" y="3560"/>
                      <a:pt x="6727" y="3465"/>
                    </a:cubicBezTo>
                    <a:cubicBezTo>
                      <a:pt x="6727" y="2656"/>
                      <a:pt x="6072" y="2013"/>
                      <a:pt x="5275" y="2013"/>
                    </a:cubicBezTo>
                    <a:cubicBezTo>
                      <a:pt x="5191" y="2013"/>
                      <a:pt x="5120" y="2096"/>
                      <a:pt x="5120" y="2179"/>
                    </a:cubicBezTo>
                    <a:cubicBezTo>
                      <a:pt x="5120" y="2275"/>
                      <a:pt x="5191" y="2346"/>
                      <a:pt x="5275" y="2346"/>
                    </a:cubicBezTo>
                    <a:cubicBezTo>
                      <a:pt x="5894" y="2346"/>
                      <a:pt x="6382" y="2834"/>
                      <a:pt x="6382" y="3453"/>
                    </a:cubicBezTo>
                    <a:cubicBezTo>
                      <a:pt x="6382" y="3751"/>
                      <a:pt x="6620" y="3989"/>
                      <a:pt x="6918" y="3989"/>
                    </a:cubicBezTo>
                    <a:lnTo>
                      <a:pt x="7001" y="3989"/>
                    </a:lnTo>
                    <a:cubicBezTo>
                      <a:pt x="7168" y="3989"/>
                      <a:pt x="7287" y="4120"/>
                      <a:pt x="7287" y="4263"/>
                    </a:cubicBezTo>
                    <a:cubicBezTo>
                      <a:pt x="7287" y="4418"/>
                      <a:pt x="7156" y="4549"/>
                      <a:pt x="7001" y="4549"/>
                    </a:cubicBezTo>
                    <a:lnTo>
                      <a:pt x="6906" y="4549"/>
                    </a:lnTo>
                    <a:lnTo>
                      <a:pt x="6906" y="4537"/>
                    </a:lnTo>
                    <a:cubicBezTo>
                      <a:pt x="6906" y="4441"/>
                      <a:pt x="6822" y="4370"/>
                      <a:pt x="6739" y="4370"/>
                    </a:cubicBezTo>
                    <a:cubicBezTo>
                      <a:pt x="6644" y="4370"/>
                      <a:pt x="6572" y="4441"/>
                      <a:pt x="6572" y="4537"/>
                    </a:cubicBezTo>
                    <a:cubicBezTo>
                      <a:pt x="6572" y="5751"/>
                      <a:pt x="5596" y="6739"/>
                      <a:pt x="4370" y="6739"/>
                    </a:cubicBezTo>
                    <a:cubicBezTo>
                      <a:pt x="3155" y="6739"/>
                      <a:pt x="2167" y="5751"/>
                      <a:pt x="2167" y="4537"/>
                    </a:cubicBezTo>
                    <a:cubicBezTo>
                      <a:pt x="2167" y="4441"/>
                      <a:pt x="2096" y="4370"/>
                      <a:pt x="2000" y="4370"/>
                    </a:cubicBezTo>
                    <a:cubicBezTo>
                      <a:pt x="1917" y="4370"/>
                      <a:pt x="1846" y="4441"/>
                      <a:pt x="1846" y="4537"/>
                    </a:cubicBezTo>
                    <a:lnTo>
                      <a:pt x="1846" y="4549"/>
                    </a:lnTo>
                    <a:lnTo>
                      <a:pt x="1739" y="4549"/>
                    </a:lnTo>
                    <a:cubicBezTo>
                      <a:pt x="1572" y="4549"/>
                      <a:pt x="1453" y="4418"/>
                      <a:pt x="1453" y="4263"/>
                    </a:cubicBezTo>
                    <a:cubicBezTo>
                      <a:pt x="1453" y="4120"/>
                      <a:pt x="1584" y="3989"/>
                      <a:pt x="1739" y="3989"/>
                    </a:cubicBezTo>
                    <a:lnTo>
                      <a:pt x="1822" y="3989"/>
                    </a:lnTo>
                    <a:cubicBezTo>
                      <a:pt x="2120" y="3989"/>
                      <a:pt x="2358" y="3751"/>
                      <a:pt x="2358" y="3453"/>
                    </a:cubicBezTo>
                    <a:cubicBezTo>
                      <a:pt x="2358" y="2834"/>
                      <a:pt x="2858" y="2346"/>
                      <a:pt x="3465" y="2346"/>
                    </a:cubicBezTo>
                    <a:lnTo>
                      <a:pt x="4560" y="2346"/>
                    </a:lnTo>
                    <a:cubicBezTo>
                      <a:pt x="4656" y="2346"/>
                      <a:pt x="4727" y="2275"/>
                      <a:pt x="4727" y="2179"/>
                    </a:cubicBezTo>
                    <a:cubicBezTo>
                      <a:pt x="4727" y="2096"/>
                      <a:pt x="4656" y="2013"/>
                      <a:pt x="4560" y="2013"/>
                    </a:cubicBezTo>
                    <a:lnTo>
                      <a:pt x="3465" y="2013"/>
                    </a:lnTo>
                    <a:cubicBezTo>
                      <a:pt x="2655" y="2013"/>
                      <a:pt x="2024" y="2667"/>
                      <a:pt x="2024" y="3465"/>
                    </a:cubicBezTo>
                    <a:cubicBezTo>
                      <a:pt x="2024" y="3572"/>
                      <a:pt x="1929" y="3656"/>
                      <a:pt x="1822" y="3656"/>
                    </a:cubicBezTo>
                    <a:lnTo>
                      <a:pt x="1739" y="3656"/>
                    </a:lnTo>
                    <a:cubicBezTo>
                      <a:pt x="1393" y="3656"/>
                      <a:pt x="1107" y="3941"/>
                      <a:pt x="1107" y="4287"/>
                    </a:cubicBezTo>
                    <a:cubicBezTo>
                      <a:pt x="1107" y="4620"/>
                      <a:pt x="1393" y="4906"/>
                      <a:pt x="1739" y="4906"/>
                    </a:cubicBezTo>
                    <a:lnTo>
                      <a:pt x="1869" y="4906"/>
                    </a:lnTo>
                    <a:cubicBezTo>
                      <a:pt x="1977" y="5692"/>
                      <a:pt x="2465" y="6382"/>
                      <a:pt x="3120" y="6763"/>
                    </a:cubicBezTo>
                    <a:lnTo>
                      <a:pt x="3120" y="7513"/>
                    </a:lnTo>
                    <a:cubicBezTo>
                      <a:pt x="3120" y="7751"/>
                      <a:pt x="2977" y="7954"/>
                      <a:pt x="2751" y="8037"/>
                    </a:cubicBezTo>
                    <a:lnTo>
                      <a:pt x="1488" y="8478"/>
                    </a:lnTo>
                    <a:cubicBezTo>
                      <a:pt x="1072" y="7859"/>
                      <a:pt x="869" y="7108"/>
                      <a:pt x="917" y="6346"/>
                    </a:cubicBezTo>
                    <a:lnTo>
                      <a:pt x="1084" y="3465"/>
                    </a:lnTo>
                    <a:cubicBezTo>
                      <a:pt x="1131" y="2584"/>
                      <a:pt x="1548" y="1751"/>
                      <a:pt x="2203" y="1167"/>
                    </a:cubicBezTo>
                    <a:close/>
                    <a:moveTo>
                      <a:pt x="4346" y="0"/>
                    </a:moveTo>
                    <a:cubicBezTo>
                      <a:pt x="3763" y="0"/>
                      <a:pt x="3179" y="143"/>
                      <a:pt x="2679" y="417"/>
                    </a:cubicBezTo>
                    <a:cubicBezTo>
                      <a:pt x="2631" y="413"/>
                      <a:pt x="2583" y="411"/>
                      <a:pt x="2536" y="411"/>
                    </a:cubicBezTo>
                    <a:cubicBezTo>
                      <a:pt x="2303" y="411"/>
                      <a:pt x="2085" y="459"/>
                      <a:pt x="1917" y="548"/>
                    </a:cubicBezTo>
                    <a:cubicBezTo>
                      <a:pt x="1846" y="584"/>
                      <a:pt x="1798" y="691"/>
                      <a:pt x="1846" y="774"/>
                    </a:cubicBezTo>
                    <a:cubicBezTo>
                      <a:pt x="1869" y="810"/>
                      <a:pt x="1905" y="870"/>
                      <a:pt x="1929" y="917"/>
                    </a:cubicBezTo>
                    <a:cubicBezTo>
                      <a:pt x="1215" y="1560"/>
                      <a:pt x="774" y="2465"/>
                      <a:pt x="715" y="3429"/>
                    </a:cubicBezTo>
                    <a:lnTo>
                      <a:pt x="548" y="6323"/>
                    </a:lnTo>
                    <a:cubicBezTo>
                      <a:pt x="500" y="7120"/>
                      <a:pt x="691" y="7918"/>
                      <a:pt x="1131" y="8585"/>
                    </a:cubicBezTo>
                    <a:lnTo>
                      <a:pt x="846" y="8692"/>
                    </a:lnTo>
                    <a:cubicBezTo>
                      <a:pt x="334" y="8871"/>
                      <a:pt x="0" y="9347"/>
                      <a:pt x="0" y="9883"/>
                    </a:cubicBezTo>
                    <a:lnTo>
                      <a:pt x="0" y="11466"/>
                    </a:lnTo>
                    <a:cubicBezTo>
                      <a:pt x="0" y="11561"/>
                      <a:pt x="72" y="11633"/>
                      <a:pt x="155" y="11633"/>
                    </a:cubicBezTo>
                    <a:cubicBezTo>
                      <a:pt x="250" y="11633"/>
                      <a:pt x="322" y="11561"/>
                      <a:pt x="322" y="11466"/>
                    </a:cubicBezTo>
                    <a:lnTo>
                      <a:pt x="322" y="9883"/>
                    </a:lnTo>
                    <a:cubicBezTo>
                      <a:pt x="322" y="9490"/>
                      <a:pt x="572" y="9133"/>
                      <a:pt x="929" y="9002"/>
                    </a:cubicBezTo>
                    <a:lnTo>
                      <a:pt x="1941" y="8644"/>
                    </a:lnTo>
                    <a:cubicBezTo>
                      <a:pt x="2036" y="8835"/>
                      <a:pt x="2167" y="9002"/>
                      <a:pt x="2310" y="9168"/>
                    </a:cubicBezTo>
                    <a:cubicBezTo>
                      <a:pt x="2346" y="9192"/>
                      <a:pt x="2393" y="9228"/>
                      <a:pt x="2429" y="9228"/>
                    </a:cubicBezTo>
                    <a:cubicBezTo>
                      <a:pt x="2477" y="9228"/>
                      <a:pt x="2524" y="9204"/>
                      <a:pt x="2548" y="9180"/>
                    </a:cubicBezTo>
                    <a:cubicBezTo>
                      <a:pt x="2631" y="9121"/>
                      <a:pt x="2631" y="9002"/>
                      <a:pt x="2548" y="8942"/>
                    </a:cubicBezTo>
                    <a:cubicBezTo>
                      <a:pt x="2429" y="8823"/>
                      <a:pt x="2346" y="8692"/>
                      <a:pt x="2250" y="8537"/>
                    </a:cubicBezTo>
                    <a:lnTo>
                      <a:pt x="2810" y="8347"/>
                    </a:lnTo>
                    <a:cubicBezTo>
                      <a:pt x="3167" y="8216"/>
                      <a:pt x="3405" y="7882"/>
                      <a:pt x="3405" y="7501"/>
                    </a:cubicBezTo>
                    <a:lnTo>
                      <a:pt x="3405" y="6918"/>
                    </a:lnTo>
                    <a:cubicBezTo>
                      <a:pt x="3679" y="7037"/>
                      <a:pt x="4001" y="7097"/>
                      <a:pt x="4322" y="7097"/>
                    </a:cubicBezTo>
                    <a:cubicBezTo>
                      <a:pt x="4656" y="7097"/>
                      <a:pt x="4965" y="7037"/>
                      <a:pt x="5251" y="6918"/>
                    </a:cubicBezTo>
                    <a:lnTo>
                      <a:pt x="5251" y="7501"/>
                    </a:lnTo>
                    <a:cubicBezTo>
                      <a:pt x="5251" y="7882"/>
                      <a:pt x="5489" y="8228"/>
                      <a:pt x="5846" y="8347"/>
                    </a:cubicBezTo>
                    <a:lnTo>
                      <a:pt x="6394" y="8537"/>
                    </a:lnTo>
                    <a:cubicBezTo>
                      <a:pt x="6227" y="8847"/>
                      <a:pt x="5965" y="9121"/>
                      <a:pt x="5632" y="9311"/>
                    </a:cubicBezTo>
                    <a:cubicBezTo>
                      <a:pt x="5251" y="9549"/>
                      <a:pt x="4787" y="9668"/>
                      <a:pt x="4310" y="9668"/>
                    </a:cubicBezTo>
                    <a:cubicBezTo>
                      <a:pt x="3882" y="9668"/>
                      <a:pt x="3453" y="9561"/>
                      <a:pt x="3072" y="9359"/>
                    </a:cubicBezTo>
                    <a:cubicBezTo>
                      <a:pt x="3047" y="9344"/>
                      <a:pt x="3019" y="9337"/>
                      <a:pt x="2991" y="9337"/>
                    </a:cubicBezTo>
                    <a:cubicBezTo>
                      <a:pt x="2929" y="9337"/>
                      <a:pt x="2867" y="9372"/>
                      <a:pt x="2834" y="9430"/>
                    </a:cubicBezTo>
                    <a:cubicBezTo>
                      <a:pt x="2798" y="9525"/>
                      <a:pt x="2822" y="9621"/>
                      <a:pt x="2917" y="9668"/>
                    </a:cubicBezTo>
                    <a:cubicBezTo>
                      <a:pt x="3334" y="9895"/>
                      <a:pt x="3810" y="10026"/>
                      <a:pt x="4310" y="10026"/>
                    </a:cubicBezTo>
                    <a:cubicBezTo>
                      <a:pt x="4846" y="10026"/>
                      <a:pt x="5370" y="9883"/>
                      <a:pt x="5799" y="9621"/>
                    </a:cubicBezTo>
                    <a:cubicBezTo>
                      <a:pt x="6203" y="9383"/>
                      <a:pt x="6501" y="9061"/>
                      <a:pt x="6703" y="8668"/>
                    </a:cubicBezTo>
                    <a:lnTo>
                      <a:pt x="7715" y="9025"/>
                    </a:lnTo>
                    <a:cubicBezTo>
                      <a:pt x="8096" y="9156"/>
                      <a:pt x="8335" y="9502"/>
                      <a:pt x="8335" y="9906"/>
                    </a:cubicBezTo>
                    <a:lnTo>
                      <a:pt x="8335" y="11502"/>
                    </a:lnTo>
                    <a:cubicBezTo>
                      <a:pt x="8335" y="11585"/>
                      <a:pt x="8406" y="11669"/>
                      <a:pt x="8489" y="11669"/>
                    </a:cubicBezTo>
                    <a:cubicBezTo>
                      <a:pt x="8585" y="11669"/>
                      <a:pt x="8656" y="11585"/>
                      <a:pt x="8656" y="11502"/>
                    </a:cubicBezTo>
                    <a:lnTo>
                      <a:pt x="8656" y="9906"/>
                    </a:lnTo>
                    <a:cubicBezTo>
                      <a:pt x="8727" y="9359"/>
                      <a:pt x="8394" y="8883"/>
                      <a:pt x="7882" y="8704"/>
                    </a:cubicBezTo>
                    <a:lnTo>
                      <a:pt x="7596" y="8597"/>
                    </a:lnTo>
                    <a:cubicBezTo>
                      <a:pt x="8037" y="7918"/>
                      <a:pt x="8227" y="7144"/>
                      <a:pt x="8180" y="6335"/>
                    </a:cubicBezTo>
                    <a:lnTo>
                      <a:pt x="8013" y="3525"/>
                    </a:lnTo>
                    <a:cubicBezTo>
                      <a:pt x="7954" y="2560"/>
                      <a:pt x="7513" y="1632"/>
                      <a:pt x="6763" y="953"/>
                    </a:cubicBezTo>
                    <a:cubicBezTo>
                      <a:pt x="6811" y="893"/>
                      <a:pt x="6858" y="834"/>
                      <a:pt x="6882" y="774"/>
                    </a:cubicBezTo>
                    <a:cubicBezTo>
                      <a:pt x="6930" y="679"/>
                      <a:pt x="6906" y="584"/>
                      <a:pt x="6811" y="548"/>
                    </a:cubicBezTo>
                    <a:cubicBezTo>
                      <a:pt x="6634" y="455"/>
                      <a:pt x="6427" y="406"/>
                      <a:pt x="6192" y="406"/>
                    </a:cubicBezTo>
                    <a:cubicBezTo>
                      <a:pt x="6127" y="406"/>
                      <a:pt x="6059" y="409"/>
                      <a:pt x="5989" y="417"/>
                    </a:cubicBezTo>
                    <a:cubicBezTo>
                      <a:pt x="5477" y="131"/>
                      <a:pt x="4906" y="0"/>
                      <a:pt x="434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923;p64">
                <a:extLst>
                  <a:ext uri="{FF2B5EF4-FFF2-40B4-BE49-F238E27FC236}">
                    <a16:creationId xmlns:a16="http://schemas.microsoft.com/office/drawing/2014/main" id="{FB5B63A5-463F-2095-644D-24229977370E}"/>
                  </a:ext>
                </a:extLst>
              </p:cNvPr>
              <p:cNvSpPr>
                <a:spLocks/>
              </p:cNvSpPr>
              <p:nvPr/>
            </p:nvSpPr>
            <p:spPr>
              <a:xfrm>
                <a:off x="8154771" y="3491016"/>
                <a:ext cx="63392" cy="33993"/>
              </a:xfrm>
              <a:custGeom>
                <a:avLst/>
                <a:gdLst/>
                <a:ahLst/>
                <a:cxnLst/>
                <a:rect l="l" t="t" r="r" b="b"/>
                <a:pathLst>
                  <a:path w="2001" h="1073" extrusionOk="0">
                    <a:moveTo>
                      <a:pt x="1608" y="334"/>
                    </a:moveTo>
                    <a:cubicBezTo>
                      <a:pt x="1537" y="560"/>
                      <a:pt x="1287" y="727"/>
                      <a:pt x="1001" y="727"/>
                    </a:cubicBezTo>
                    <a:cubicBezTo>
                      <a:pt x="715" y="727"/>
                      <a:pt x="465" y="560"/>
                      <a:pt x="370" y="334"/>
                    </a:cubicBezTo>
                    <a:close/>
                    <a:moveTo>
                      <a:pt x="167" y="1"/>
                    </a:moveTo>
                    <a:cubicBezTo>
                      <a:pt x="72" y="1"/>
                      <a:pt x="1" y="72"/>
                      <a:pt x="1" y="155"/>
                    </a:cubicBezTo>
                    <a:cubicBezTo>
                      <a:pt x="1" y="655"/>
                      <a:pt x="453" y="1072"/>
                      <a:pt x="1001" y="1072"/>
                    </a:cubicBezTo>
                    <a:cubicBezTo>
                      <a:pt x="1549" y="1072"/>
                      <a:pt x="2001" y="667"/>
                      <a:pt x="2001" y="155"/>
                    </a:cubicBezTo>
                    <a:cubicBezTo>
                      <a:pt x="2001" y="72"/>
                      <a:pt x="1906" y="1"/>
                      <a:pt x="1822"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924;p64">
                <a:extLst>
                  <a:ext uri="{FF2B5EF4-FFF2-40B4-BE49-F238E27FC236}">
                    <a16:creationId xmlns:a16="http://schemas.microsoft.com/office/drawing/2014/main" id="{49C2E6FF-1D09-9A4F-1738-C2D9FF6E056E}"/>
                  </a:ext>
                </a:extLst>
              </p:cNvPr>
              <p:cNvSpPr>
                <a:spLocks/>
              </p:cNvSpPr>
              <p:nvPr/>
            </p:nvSpPr>
            <p:spPr>
              <a:xfrm>
                <a:off x="8139691" y="3435988"/>
                <a:ext cx="23792" cy="13939"/>
              </a:xfrm>
              <a:custGeom>
                <a:avLst/>
                <a:gdLst/>
                <a:ahLst/>
                <a:cxnLst/>
                <a:rect l="l" t="t" r="r" b="b"/>
                <a:pathLst>
                  <a:path w="751" h="440" extrusionOk="0">
                    <a:moveTo>
                      <a:pt x="575" y="1"/>
                    </a:moveTo>
                    <a:cubicBezTo>
                      <a:pt x="558" y="1"/>
                      <a:pt x="541" y="4"/>
                      <a:pt x="524" y="11"/>
                    </a:cubicBezTo>
                    <a:lnTo>
                      <a:pt x="155" y="94"/>
                    </a:lnTo>
                    <a:cubicBezTo>
                      <a:pt x="60" y="130"/>
                      <a:pt x="1" y="214"/>
                      <a:pt x="36" y="309"/>
                    </a:cubicBezTo>
                    <a:cubicBezTo>
                      <a:pt x="48" y="380"/>
                      <a:pt x="120" y="440"/>
                      <a:pt x="191" y="440"/>
                    </a:cubicBezTo>
                    <a:lnTo>
                      <a:pt x="239" y="440"/>
                    </a:lnTo>
                    <a:lnTo>
                      <a:pt x="608" y="345"/>
                    </a:lnTo>
                    <a:cubicBezTo>
                      <a:pt x="691" y="309"/>
                      <a:pt x="751" y="214"/>
                      <a:pt x="727" y="130"/>
                    </a:cubicBezTo>
                    <a:cubicBezTo>
                      <a:pt x="708" y="54"/>
                      <a:pt x="643" y="1"/>
                      <a:pt x="575"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925;p64">
                <a:extLst>
                  <a:ext uri="{FF2B5EF4-FFF2-40B4-BE49-F238E27FC236}">
                    <a16:creationId xmlns:a16="http://schemas.microsoft.com/office/drawing/2014/main" id="{5B95586C-329C-2314-4860-C319879F6778}"/>
                  </a:ext>
                </a:extLst>
              </p:cNvPr>
              <p:cNvSpPr>
                <a:spLocks/>
              </p:cNvSpPr>
              <p:nvPr/>
            </p:nvSpPr>
            <p:spPr>
              <a:xfrm>
                <a:off x="8209102" y="3435418"/>
                <a:ext cx="23412" cy="13401"/>
              </a:xfrm>
              <a:custGeom>
                <a:avLst/>
                <a:gdLst/>
                <a:ahLst/>
                <a:cxnLst/>
                <a:rect l="l" t="t" r="r" b="b"/>
                <a:pathLst>
                  <a:path w="739" h="423" extrusionOk="0">
                    <a:moveTo>
                      <a:pt x="196" y="0"/>
                    </a:moveTo>
                    <a:cubicBezTo>
                      <a:pt x="119" y="0"/>
                      <a:pt x="54" y="54"/>
                      <a:pt x="24" y="124"/>
                    </a:cubicBezTo>
                    <a:cubicBezTo>
                      <a:pt x="0" y="220"/>
                      <a:pt x="60" y="303"/>
                      <a:pt x="143" y="339"/>
                    </a:cubicBezTo>
                    <a:lnTo>
                      <a:pt x="512" y="422"/>
                    </a:lnTo>
                    <a:lnTo>
                      <a:pt x="560" y="422"/>
                    </a:lnTo>
                    <a:cubicBezTo>
                      <a:pt x="631" y="422"/>
                      <a:pt x="715" y="386"/>
                      <a:pt x="727" y="291"/>
                    </a:cubicBezTo>
                    <a:cubicBezTo>
                      <a:pt x="738" y="220"/>
                      <a:pt x="703" y="124"/>
                      <a:pt x="607" y="101"/>
                    </a:cubicBezTo>
                    <a:lnTo>
                      <a:pt x="238" y="5"/>
                    </a:lnTo>
                    <a:cubicBezTo>
                      <a:pt x="224" y="2"/>
                      <a:pt x="210" y="0"/>
                      <a:pt x="19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926;p64">
              <a:extLst>
                <a:ext uri="{FF2B5EF4-FFF2-40B4-BE49-F238E27FC236}">
                  <a16:creationId xmlns:a16="http://schemas.microsoft.com/office/drawing/2014/main" id="{F4BB2B40-8A8E-4D67-2B61-5DB498656D8F}"/>
                </a:ext>
              </a:extLst>
            </p:cNvPr>
            <p:cNvGrpSpPr>
              <a:grpSpLocks/>
            </p:cNvGrpSpPr>
            <p:nvPr/>
          </p:nvGrpSpPr>
          <p:grpSpPr>
            <a:xfrm>
              <a:off x="606753" y="3334212"/>
              <a:ext cx="250032" cy="362390"/>
              <a:chOff x="7575787" y="3329955"/>
              <a:chExt cx="295384" cy="376834"/>
            </a:xfrm>
            <a:solidFill>
              <a:schemeClr val="bg1"/>
            </a:solidFill>
          </p:grpSpPr>
          <p:sp>
            <p:nvSpPr>
              <p:cNvPr id="62" name="Google Shape;10927;p64">
                <a:extLst>
                  <a:ext uri="{FF2B5EF4-FFF2-40B4-BE49-F238E27FC236}">
                    <a16:creationId xmlns:a16="http://schemas.microsoft.com/office/drawing/2014/main" id="{F747AA9C-4D48-2052-445D-10F5950C8614}"/>
                  </a:ext>
                </a:extLst>
              </p:cNvPr>
              <p:cNvSpPr>
                <a:spLocks/>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928;p64">
                <a:extLst>
                  <a:ext uri="{FF2B5EF4-FFF2-40B4-BE49-F238E27FC236}">
                    <a16:creationId xmlns:a16="http://schemas.microsoft.com/office/drawing/2014/main" id="{DC24AA18-3A2C-65F4-9854-887B2F453E89}"/>
                  </a:ext>
                </a:extLst>
              </p:cNvPr>
              <p:cNvSpPr>
                <a:spLocks/>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929;p64">
                <a:extLst>
                  <a:ext uri="{FF2B5EF4-FFF2-40B4-BE49-F238E27FC236}">
                    <a16:creationId xmlns:a16="http://schemas.microsoft.com/office/drawing/2014/main" id="{1982EDB6-5580-8FF5-0EF2-3FA3BBECDEDD}"/>
                  </a:ext>
                </a:extLst>
              </p:cNvPr>
              <p:cNvSpPr>
                <a:spLocks/>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930;p64">
                <a:extLst>
                  <a:ext uri="{FF2B5EF4-FFF2-40B4-BE49-F238E27FC236}">
                    <a16:creationId xmlns:a16="http://schemas.microsoft.com/office/drawing/2014/main" id="{31FA7EA0-9902-389C-9E56-912EE4F0CED3}"/>
                  </a:ext>
                </a:extLst>
              </p:cNvPr>
              <p:cNvSpPr>
                <a:spLocks/>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931;p64">
                <a:extLst>
                  <a:ext uri="{FF2B5EF4-FFF2-40B4-BE49-F238E27FC236}">
                    <a16:creationId xmlns:a16="http://schemas.microsoft.com/office/drawing/2014/main" id="{8DFEB802-5679-F8DB-5E8D-2E9F4BE59198}"/>
                  </a:ext>
                </a:extLst>
              </p:cNvPr>
              <p:cNvSpPr>
                <a:spLocks/>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932;p64">
                <a:extLst>
                  <a:ext uri="{FF2B5EF4-FFF2-40B4-BE49-F238E27FC236}">
                    <a16:creationId xmlns:a16="http://schemas.microsoft.com/office/drawing/2014/main" id="{AEE575CB-8611-B9A2-CB38-9BE85E10F554}"/>
                  </a:ext>
                </a:extLst>
              </p:cNvPr>
              <p:cNvSpPr>
                <a:spLocks/>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Arrow: Down 131">
              <a:extLst>
                <a:ext uri="{FF2B5EF4-FFF2-40B4-BE49-F238E27FC236}">
                  <a16:creationId xmlns:a16="http://schemas.microsoft.com/office/drawing/2014/main" id="{80767416-BB5D-5B1A-FB8B-8317752FCA34}"/>
                </a:ext>
              </a:extLst>
            </p:cNvPr>
            <p:cNvSpPr>
              <a:spLocks/>
            </p:cNvSpPr>
            <p:nvPr/>
          </p:nvSpPr>
          <p:spPr>
            <a:xfrm rot="15402294">
              <a:off x="1303021" y="3002138"/>
              <a:ext cx="45719" cy="852118"/>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3" name="Arrow: Down 132">
              <a:extLst>
                <a:ext uri="{FF2B5EF4-FFF2-40B4-BE49-F238E27FC236}">
                  <a16:creationId xmlns:a16="http://schemas.microsoft.com/office/drawing/2014/main" id="{C23332D0-B73D-CB16-1CCC-2C47B165E539}"/>
                </a:ext>
              </a:extLst>
            </p:cNvPr>
            <p:cNvSpPr>
              <a:spLocks/>
            </p:cNvSpPr>
            <p:nvPr/>
          </p:nvSpPr>
          <p:spPr>
            <a:xfrm rot="14076433">
              <a:off x="1660502" y="3296134"/>
              <a:ext cx="45719" cy="462372"/>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4" name="Arrow: Down 133">
              <a:extLst>
                <a:ext uri="{FF2B5EF4-FFF2-40B4-BE49-F238E27FC236}">
                  <a16:creationId xmlns:a16="http://schemas.microsoft.com/office/drawing/2014/main" id="{78397BDF-1F0C-51FB-6C23-F6EE613CACC1}"/>
                </a:ext>
              </a:extLst>
            </p:cNvPr>
            <p:cNvSpPr>
              <a:spLocks/>
            </p:cNvSpPr>
            <p:nvPr/>
          </p:nvSpPr>
          <p:spPr>
            <a:xfrm rot="16200000">
              <a:off x="1492883" y="3576727"/>
              <a:ext cx="45719" cy="738648"/>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37" name="Picture 136">
            <a:extLst>
              <a:ext uri="{FF2B5EF4-FFF2-40B4-BE49-F238E27FC236}">
                <a16:creationId xmlns:a16="http://schemas.microsoft.com/office/drawing/2014/main" id="{F2399695-D82D-B83C-ED69-E54B92AB0CD6}"/>
              </a:ext>
            </a:extLst>
          </p:cNvPr>
          <p:cNvPicPr>
            <a:picLocks noChangeAspect="1"/>
          </p:cNvPicPr>
          <p:nvPr/>
        </p:nvPicPr>
        <p:blipFill>
          <a:blip r:embed="rId14"/>
          <a:stretch>
            <a:fillRect/>
          </a:stretch>
        </p:blipFill>
        <p:spPr>
          <a:xfrm>
            <a:off x="5857523" y="3314391"/>
            <a:ext cx="2818584" cy="1286976"/>
          </a:xfrm>
          <a:prstGeom prst="rect">
            <a:avLst/>
          </a:prstGeom>
          <a:ln w="28575">
            <a:solidFill>
              <a:srgbClr val="BCB441"/>
            </a:solidFill>
          </a:ln>
        </p:spPr>
      </p:pic>
      <p:pic>
        <p:nvPicPr>
          <p:cNvPr id="141" name="Graphic 140" descr="Badge 5 with solid fill">
            <a:extLst>
              <a:ext uri="{FF2B5EF4-FFF2-40B4-BE49-F238E27FC236}">
                <a16:creationId xmlns:a16="http://schemas.microsoft.com/office/drawing/2014/main" id="{3180426A-291D-D8EA-14A3-9E69957FE5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47082" y="2227106"/>
            <a:ext cx="268862" cy="268862"/>
          </a:xfrm>
          <a:prstGeom prst="rect">
            <a:avLst/>
          </a:prstGeom>
        </p:spPr>
      </p:pic>
      <p:pic>
        <p:nvPicPr>
          <p:cNvPr id="143" name="Graphic 142" descr="Badge 4 with solid fill">
            <a:extLst>
              <a:ext uri="{FF2B5EF4-FFF2-40B4-BE49-F238E27FC236}">
                <a16:creationId xmlns:a16="http://schemas.microsoft.com/office/drawing/2014/main" id="{A111FD2D-1DA5-BCA6-5741-7DF712A831B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38087" y="1958459"/>
            <a:ext cx="268647" cy="268647"/>
          </a:xfrm>
          <a:prstGeom prst="rect">
            <a:avLst/>
          </a:prstGeom>
        </p:spPr>
      </p:pic>
      <p:pic>
        <p:nvPicPr>
          <p:cNvPr id="145" name="Graphic 144" descr="Badge 3 with solid fill">
            <a:extLst>
              <a:ext uri="{FF2B5EF4-FFF2-40B4-BE49-F238E27FC236}">
                <a16:creationId xmlns:a16="http://schemas.microsoft.com/office/drawing/2014/main" id="{9EEA974D-B9AE-F786-5042-6ABE3B70969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33007" y="1689632"/>
            <a:ext cx="273727" cy="273727"/>
          </a:xfrm>
          <a:prstGeom prst="rect">
            <a:avLst/>
          </a:prstGeom>
        </p:spPr>
      </p:pic>
      <p:pic>
        <p:nvPicPr>
          <p:cNvPr id="147" name="Graphic 146" descr="Badge with solid fill">
            <a:extLst>
              <a:ext uri="{FF2B5EF4-FFF2-40B4-BE49-F238E27FC236}">
                <a16:creationId xmlns:a16="http://schemas.microsoft.com/office/drawing/2014/main" id="{9E388A16-68E7-A508-E226-64D422DD0A7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37872" y="1420735"/>
            <a:ext cx="268862" cy="268862"/>
          </a:xfrm>
          <a:prstGeom prst="rect">
            <a:avLst/>
          </a:prstGeom>
        </p:spPr>
      </p:pic>
      <p:pic>
        <p:nvPicPr>
          <p:cNvPr id="149" name="Graphic 148" descr="Badge 1 with solid fill">
            <a:extLst>
              <a:ext uri="{FF2B5EF4-FFF2-40B4-BE49-F238E27FC236}">
                <a16:creationId xmlns:a16="http://schemas.microsoft.com/office/drawing/2014/main" id="{A14B014D-288D-A3E1-C5B0-20CA959DF7E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628142" y="1162985"/>
            <a:ext cx="278592" cy="278592"/>
          </a:xfrm>
          <a:prstGeom prst="rect">
            <a:avLst/>
          </a:prstGeom>
        </p:spPr>
      </p:pic>
      <p:sp>
        <p:nvSpPr>
          <p:cNvPr id="150" name="Arrow: Right 149">
            <a:extLst>
              <a:ext uri="{FF2B5EF4-FFF2-40B4-BE49-F238E27FC236}">
                <a16:creationId xmlns:a16="http://schemas.microsoft.com/office/drawing/2014/main" id="{8ACF2350-E583-FCF7-965C-9BA61B0B33FA}"/>
              </a:ext>
            </a:extLst>
          </p:cNvPr>
          <p:cNvSpPr>
            <a:spLocks/>
          </p:cNvSpPr>
          <p:nvPr/>
        </p:nvSpPr>
        <p:spPr>
          <a:xfrm>
            <a:off x="3429000" y="906611"/>
            <a:ext cx="477734" cy="180199"/>
          </a:xfrm>
          <a:prstGeom prst="rightArrow">
            <a:avLst/>
          </a:prstGeom>
          <a:solidFill>
            <a:srgbClr val="BCB441"/>
          </a:solidFill>
          <a:ln>
            <a:solidFill>
              <a:srgbClr val="BCB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1" name="Google Shape;192;p31">
            <a:extLst>
              <a:ext uri="{FF2B5EF4-FFF2-40B4-BE49-F238E27FC236}">
                <a16:creationId xmlns:a16="http://schemas.microsoft.com/office/drawing/2014/main" id="{33105343-8E0E-1344-A6C3-AE51DEC5363B}"/>
              </a:ext>
            </a:extLst>
          </p:cNvPr>
          <p:cNvSpPr txBox="1">
            <a:spLocks/>
          </p:cNvSpPr>
          <p:nvPr/>
        </p:nvSpPr>
        <p:spPr>
          <a:xfrm>
            <a:off x="5762479" y="2875860"/>
            <a:ext cx="260837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r>
              <a:rPr lang="en-PH" sz="1800">
                <a:solidFill>
                  <a:schemeClr val="tx1"/>
                </a:solidFill>
                <a:latin typeface="Krub" panose="00000500000000000000" pitchFamily="2" charset="-34"/>
                <a:cs typeface="Krub" panose="00000500000000000000" pitchFamily="2" charset="-34"/>
              </a:rPr>
              <a:t>But it’s a bit biased!</a:t>
            </a:r>
          </a:p>
        </p:txBody>
      </p:sp>
      <p:sp>
        <p:nvSpPr>
          <p:cNvPr id="152" name="Google Shape;191;p31">
            <a:extLst>
              <a:ext uri="{FF2B5EF4-FFF2-40B4-BE49-F238E27FC236}">
                <a16:creationId xmlns:a16="http://schemas.microsoft.com/office/drawing/2014/main" id="{C3F19F6F-3771-D0E6-4F23-D7CC50B5B503}"/>
              </a:ext>
            </a:extLst>
          </p:cNvPr>
          <p:cNvSpPr txBox="1">
            <a:spLocks/>
          </p:cNvSpPr>
          <p:nvPr/>
        </p:nvSpPr>
        <p:spPr>
          <a:xfrm>
            <a:off x="5967935" y="4601367"/>
            <a:ext cx="2818585" cy="393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r">
              <a:lnSpc>
                <a:spcPct val="100000"/>
              </a:lnSpc>
              <a:spcAft>
                <a:spcPts val="1600"/>
              </a:spcAft>
              <a:buFont typeface="Krub"/>
              <a:buNone/>
            </a:pPr>
            <a:r>
              <a:rPr lang="en-US" sz="1050"/>
              <a:t>Same top recommendation for all…</a:t>
            </a:r>
          </a:p>
        </p:txBody>
      </p:sp>
      <p:sp>
        <p:nvSpPr>
          <p:cNvPr id="10" name="Rectangle 9">
            <a:extLst>
              <a:ext uri="{FF2B5EF4-FFF2-40B4-BE49-F238E27FC236}">
                <a16:creationId xmlns:a16="http://schemas.microsoft.com/office/drawing/2014/main" id="{966F8FEF-04AF-48C4-5426-2D621B31FA65}"/>
              </a:ext>
            </a:extLst>
          </p:cNvPr>
          <p:cNvSpPr/>
          <p:nvPr/>
        </p:nvSpPr>
        <p:spPr>
          <a:xfrm>
            <a:off x="26029" y="678182"/>
            <a:ext cx="9067800" cy="4433217"/>
          </a:xfrm>
          <a:prstGeom prst="rect">
            <a:avLst/>
          </a:prstGeom>
          <a:solidFill>
            <a:srgbClr val="303030">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 name="Picture 7">
            <a:extLst>
              <a:ext uri="{FF2B5EF4-FFF2-40B4-BE49-F238E27FC236}">
                <a16:creationId xmlns:a16="http://schemas.microsoft.com/office/drawing/2014/main" id="{2D05949F-A0F9-F703-A988-13262053CAC9}"/>
              </a:ext>
            </a:extLst>
          </p:cNvPr>
          <p:cNvPicPr>
            <a:picLocks noChangeAspect="1"/>
          </p:cNvPicPr>
          <p:nvPr/>
        </p:nvPicPr>
        <p:blipFill>
          <a:blip r:embed="rId25"/>
          <a:stretch>
            <a:fillRect/>
          </a:stretch>
        </p:blipFill>
        <p:spPr>
          <a:xfrm>
            <a:off x="50171" y="2462275"/>
            <a:ext cx="9067801" cy="217688"/>
          </a:xfrm>
          <a:prstGeom prst="rect">
            <a:avLst/>
          </a:prstGeom>
          <a:ln>
            <a:solidFill>
              <a:srgbClr val="BCB441"/>
            </a:solidFill>
          </a:ln>
        </p:spPr>
      </p:pic>
      <p:pic>
        <p:nvPicPr>
          <p:cNvPr id="14" name="Picture 13">
            <a:extLst>
              <a:ext uri="{FF2B5EF4-FFF2-40B4-BE49-F238E27FC236}">
                <a16:creationId xmlns:a16="http://schemas.microsoft.com/office/drawing/2014/main" id="{10989FAF-8561-A457-59BC-C9FB25D719A3}"/>
              </a:ext>
            </a:extLst>
          </p:cNvPr>
          <p:cNvPicPr>
            <a:picLocks noChangeAspect="1"/>
          </p:cNvPicPr>
          <p:nvPr/>
        </p:nvPicPr>
        <p:blipFill>
          <a:blip r:embed="rId26"/>
          <a:stretch>
            <a:fillRect/>
          </a:stretch>
        </p:blipFill>
        <p:spPr>
          <a:xfrm>
            <a:off x="1707766" y="2942167"/>
            <a:ext cx="5724525" cy="295275"/>
          </a:xfrm>
          <a:prstGeom prst="rect">
            <a:avLst/>
          </a:prstGeom>
          <a:ln w="19050">
            <a:solidFill>
              <a:srgbClr val="BCB441"/>
            </a:solidFill>
          </a:ln>
        </p:spPr>
      </p:pic>
      <p:pic>
        <p:nvPicPr>
          <p:cNvPr id="18" name="Picture 17">
            <a:extLst>
              <a:ext uri="{FF2B5EF4-FFF2-40B4-BE49-F238E27FC236}">
                <a16:creationId xmlns:a16="http://schemas.microsoft.com/office/drawing/2014/main" id="{EAF21465-AE9B-714A-A225-44E6EED013C3}"/>
              </a:ext>
            </a:extLst>
          </p:cNvPr>
          <p:cNvPicPr>
            <a:picLocks noChangeAspect="1"/>
          </p:cNvPicPr>
          <p:nvPr/>
        </p:nvPicPr>
        <p:blipFill>
          <a:blip r:embed="rId27"/>
          <a:stretch>
            <a:fillRect/>
          </a:stretch>
        </p:blipFill>
        <p:spPr>
          <a:xfrm>
            <a:off x="1707766" y="3345261"/>
            <a:ext cx="5724525" cy="234997"/>
          </a:xfrm>
          <a:prstGeom prst="rect">
            <a:avLst/>
          </a:prstGeom>
          <a:ln w="19050">
            <a:solidFill>
              <a:srgbClr val="BCB441"/>
            </a:solidFill>
          </a:ln>
        </p:spPr>
      </p:pic>
      <p:pic>
        <p:nvPicPr>
          <p:cNvPr id="20" name="Picture 19">
            <a:extLst>
              <a:ext uri="{FF2B5EF4-FFF2-40B4-BE49-F238E27FC236}">
                <a16:creationId xmlns:a16="http://schemas.microsoft.com/office/drawing/2014/main" id="{550A906D-B900-4911-10AA-1313E36FE352}"/>
              </a:ext>
            </a:extLst>
          </p:cNvPr>
          <p:cNvPicPr>
            <a:picLocks noChangeAspect="1"/>
          </p:cNvPicPr>
          <p:nvPr/>
        </p:nvPicPr>
        <p:blipFill>
          <a:blip r:embed="rId28"/>
          <a:stretch>
            <a:fillRect/>
          </a:stretch>
        </p:blipFill>
        <p:spPr>
          <a:xfrm>
            <a:off x="1695765" y="3718777"/>
            <a:ext cx="5724525" cy="290443"/>
          </a:xfrm>
          <a:prstGeom prst="rect">
            <a:avLst/>
          </a:prstGeom>
          <a:ln w="19050">
            <a:solidFill>
              <a:srgbClr val="BCB441"/>
            </a:solidFill>
          </a:ln>
        </p:spPr>
      </p:pic>
      <p:pic>
        <p:nvPicPr>
          <p:cNvPr id="22" name="Picture 21">
            <a:extLst>
              <a:ext uri="{FF2B5EF4-FFF2-40B4-BE49-F238E27FC236}">
                <a16:creationId xmlns:a16="http://schemas.microsoft.com/office/drawing/2014/main" id="{794ABF17-68C0-7397-3044-FB8F2309FEB6}"/>
              </a:ext>
            </a:extLst>
          </p:cNvPr>
          <p:cNvPicPr>
            <a:picLocks noChangeAspect="1"/>
          </p:cNvPicPr>
          <p:nvPr/>
        </p:nvPicPr>
        <p:blipFill>
          <a:blip r:embed="rId29"/>
          <a:stretch>
            <a:fillRect/>
          </a:stretch>
        </p:blipFill>
        <p:spPr>
          <a:xfrm>
            <a:off x="1695764" y="4181190"/>
            <a:ext cx="5724525" cy="305894"/>
          </a:xfrm>
          <a:prstGeom prst="rect">
            <a:avLst/>
          </a:prstGeom>
          <a:ln w="19050">
            <a:solidFill>
              <a:srgbClr val="BCB441"/>
            </a:solidFill>
          </a:ln>
        </p:spPr>
      </p:pic>
      <p:pic>
        <p:nvPicPr>
          <p:cNvPr id="24" name="Picture 23">
            <a:extLst>
              <a:ext uri="{FF2B5EF4-FFF2-40B4-BE49-F238E27FC236}">
                <a16:creationId xmlns:a16="http://schemas.microsoft.com/office/drawing/2014/main" id="{75F50914-03E6-F88C-4735-3A4C6B5C9AC8}"/>
              </a:ext>
            </a:extLst>
          </p:cNvPr>
          <p:cNvPicPr>
            <a:picLocks noChangeAspect="1"/>
          </p:cNvPicPr>
          <p:nvPr/>
        </p:nvPicPr>
        <p:blipFill>
          <a:blip r:embed="rId30"/>
          <a:stretch>
            <a:fillRect/>
          </a:stretch>
        </p:blipFill>
        <p:spPr>
          <a:xfrm>
            <a:off x="1707767" y="4618010"/>
            <a:ext cx="5712522" cy="319255"/>
          </a:xfrm>
          <a:prstGeom prst="rect">
            <a:avLst/>
          </a:prstGeom>
          <a:ln w="19050">
            <a:solidFill>
              <a:srgbClr val="BCB441"/>
            </a:solidFill>
          </a:ln>
        </p:spPr>
      </p:pic>
    </p:spTree>
    <p:extLst>
      <p:ext uri="{BB962C8B-B14F-4D97-AF65-F5344CB8AC3E}">
        <p14:creationId xmlns:p14="http://schemas.microsoft.com/office/powerpoint/2010/main" val="375035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1">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wipe(left)">
                                      <p:cBhvr>
                                        <p:cTn id="19" dur="250"/>
                                        <p:tgtEl>
                                          <p:spTgt spid="150"/>
                                        </p:tgtEl>
                                      </p:cBhvr>
                                    </p:animEffect>
                                  </p:childTnLst>
                                </p:cTn>
                              </p:par>
                              <p:par>
                                <p:cTn id="20" presetID="22" presetClass="entr" presetSubtype="8" fill="hold" nodeType="withEffect">
                                  <p:stCondLst>
                                    <p:cond delay="25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25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50"/>
                                        <p:tgtEl>
                                          <p:spTgt spid="10"/>
                                        </p:tgtEl>
                                      </p:cBhvr>
                                    </p:animEffect>
                                  </p:childTnLst>
                                </p:cTn>
                              </p:par>
                              <p:par>
                                <p:cTn id="58" presetID="1" presetClass="entr" presetSubtype="0" fill="hold" nodeType="withEffect">
                                  <p:stCondLst>
                                    <p:cond delay="0"/>
                                  </p:stCondLst>
                                  <p:childTnLst>
                                    <p:set>
                                      <p:cBhvr>
                                        <p:cTn id="59" dur="1" fill="hold">
                                          <p:stCondLst>
                                            <p:cond delay="0"/>
                                          </p:stCondLst>
                                        </p:cTn>
                                        <p:tgtEl>
                                          <p:spTgt spid="8"/>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2"/>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250"/>
                                        <p:tgtEl>
                                          <p:spTgt spid="10"/>
                                        </p:tgtEl>
                                      </p:cBhvr>
                                    </p:animEffect>
                                    <p:set>
                                      <p:cBhvr>
                                        <p:cTn id="76" dur="1" fill="hold">
                                          <p:stCondLst>
                                            <p:cond delay="249"/>
                                          </p:stCondLst>
                                        </p:cTn>
                                        <p:tgtEl>
                                          <p:spTgt spid="10"/>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50"/>
                                        <p:tgtEl>
                                          <p:spTgt spid="8"/>
                                        </p:tgtEl>
                                      </p:cBhvr>
                                    </p:animEffect>
                                    <p:set>
                                      <p:cBhvr>
                                        <p:cTn id="79" dur="1" fill="hold">
                                          <p:stCondLst>
                                            <p:cond delay="249"/>
                                          </p:stCondLst>
                                        </p:cTn>
                                        <p:tgtEl>
                                          <p:spTgt spid="8"/>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50"/>
                                        <p:tgtEl>
                                          <p:spTgt spid="14"/>
                                        </p:tgtEl>
                                      </p:cBhvr>
                                    </p:animEffect>
                                    <p:set>
                                      <p:cBhvr>
                                        <p:cTn id="82" dur="1" fill="hold">
                                          <p:stCondLst>
                                            <p:cond delay="249"/>
                                          </p:stCondLst>
                                        </p:cTn>
                                        <p:tgtEl>
                                          <p:spTgt spid="14"/>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50"/>
                                        <p:tgtEl>
                                          <p:spTgt spid="18"/>
                                        </p:tgtEl>
                                      </p:cBhvr>
                                    </p:animEffect>
                                    <p:set>
                                      <p:cBhvr>
                                        <p:cTn id="85" dur="1" fill="hold">
                                          <p:stCondLst>
                                            <p:cond delay="249"/>
                                          </p:stCondLst>
                                        </p:cTn>
                                        <p:tgtEl>
                                          <p:spTgt spid="18"/>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250"/>
                                        <p:tgtEl>
                                          <p:spTgt spid="20"/>
                                        </p:tgtEl>
                                      </p:cBhvr>
                                    </p:animEffect>
                                    <p:set>
                                      <p:cBhvr>
                                        <p:cTn id="88" dur="1" fill="hold">
                                          <p:stCondLst>
                                            <p:cond delay="249"/>
                                          </p:stCondLst>
                                        </p:cTn>
                                        <p:tgtEl>
                                          <p:spTgt spid="20"/>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50"/>
                                        <p:tgtEl>
                                          <p:spTgt spid="24"/>
                                        </p:tgtEl>
                                      </p:cBhvr>
                                    </p:animEffect>
                                    <p:set>
                                      <p:cBhvr>
                                        <p:cTn id="91" dur="1" fill="hold">
                                          <p:stCondLst>
                                            <p:cond delay="249"/>
                                          </p:stCondLst>
                                        </p:cTn>
                                        <p:tgtEl>
                                          <p:spTgt spid="24"/>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50"/>
                                        <p:tgtEl>
                                          <p:spTgt spid="22"/>
                                        </p:tgtEl>
                                      </p:cBhvr>
                                    </p:animEffect>
                                    <p:set>
                                      <p:cBhvr>
                                        <p:cTn id="94" dur="1" fill="hold">
                                          <p:stCondLst>
                                            <p:cond delay="249"/>
                                          </p:stCondLst>
                                        </p:cTn>
                                        <p:tgtEl>
                                          <p:spTgt spid="2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88" grpId="0" animBg="1"/>
      <p:bldP spid="191" grpId="0" build="p"/>
      <p:bldP spid="192" grpId="0"/>
      <p:bldP spid="150" grpId="0" animBg="1"/>
      <p:bldP spid="151" grpId="0"/>
      <p:bldP spid="152" grpId="0"/>
      <p:bldP spid="10" grpId="0" animBg="1"/>
      <p:bldP spid="1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38" name="Rounded Rectangle 4">
            <a:extLst>
              <a:ext uri="{FF2B5EF4-FFF2-40B4-BE49-F238E27FC236}">
                <a16:creationId xmlns:a16="http://schemas.microsoft.com/office/drawing/2014/main" id="{E6EF58CF-F9FE-EF17-0ECC-9111178D963C}"/>
              </a:ext>
            </a:extLst>
          </p:cNvPr>
          <p:cNvSpPr>
            <a:spLocks noGrp="1" noRot="1" noMove="1" noResize="1" noEditPoints="1" noAdjustHandles="1" noChangeArrowheads="1" noChangeShapeType="1"/>
          </p:cNvSpPr>
          <p:nvPr/>
        </p:nvSpPr>
        <p:spPr>
          <a:xfrm>
            <a:off x="3274636" y="751467"/>
            <a:ext cx="5054024"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Google Shape;186;p31"/>
          <p:cNvCxnSpPr>
            <a:cxnSpLocks noGrp="1" noRot="1" noMove="1" noResize="1" noEditPoints="1" noAdjustHandles="1" noChangeArrowheads="1" noChangeShapeType="1"/>
          </p:cNvCxnSpPr>
          <p:nvPr/>
        </p:nvCxnSpPr>
        <p:spPr>
          <a:xfrm flipH="1">
            <a:off x="-99150" y="2724150"/>
            <a:ext cx="8629740" cy="0"/>
          </a:xfrm>
          <a:prstGeom prst="straightConnector1">
            <a:avLst/>
          </a:prstGeom>
          <a:noFill/>
          <a:ln w="9525" cap="flat" cmpd="sng">
            <a:solidFill>
              <a:srgbClr val="FFFFFF"/>
            </a:solidFill>
            <a:prstDash val="solid"/>
            <a:round/>
            <a:headEnd type="none" w="med" len="med"/>
            <a:tailEnd type="none" w="med" len="med"/>
          </a:ln>
        </p:spPr>
      </p:cxnSp>
      <p:sp>
        <p:nvSpPr>
          <p:cNvPr id="187" name="Google Shape;187;p31"/>
          <p:cNvSpPr>
            <a:spLocks noGrp="1" noRot="1" noMove="1" noResize="1" noEditPoints="1" noAdjustHandles="1" noChangeArrowheads="1" noChangeShapeType="1"/>
          </p:cNvSpPr>
          <p:nvPr/>
        </p:nvSpPr>
        <p:spPr>
          <a:xfrm rot="5400000" flipH="1">
            <a:off x="8488496" y="2660155"/>
            <a:ext cx="159962" cy="144780"/>
          </a:xfrm>
          <a:prstGeom prst="triangle">
            <a:avLst>
              <a:gd name="adj" fmla="val 5856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a:spLocks noGrp="1" noRot="1" noMove="1" noResize="1" noEditPoints="1" noAdjustHandles="1" noChangeArrowheads="1" noChangeShapeType="1"/>
          </p:cNvSpPr>
          <p:nvPr/>
        </p:nvSpPr>
        <p:spPr>
          <a:xfrm rot="10800000" flipH="1">
            <a:off x="4314629" y="2724150"/>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a:spLocks noGrp="1" noRot="1" noMove="1" noResize="1" noEditPoints="1" noAdjustHandles="1" noChangeArrowheads="1" noChangeShapeType="1"/>
          </p:cNvSpPr>
          <p:nvPr/>
        </p:nvSpPr>
        <p:spPr>
          <a:xfrm flipH="1">
            <a:off x="1008750" y="244308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noRot="1" noMove="1" noResize="1" noEditPoints="1" noAdjustHandles="1" noChangeArrowheads="1" noChangeShapeType="1"/>
          </p:cNvSpPr>
          <p:nvPr>
            <p:ph type="subTitle" idx="4294967295"/>
          </p:nvPr>
        </p:nvSpPr>
        <p:spPr>
          <a:xfrm>
            <a:off x="3372748" y="3721216"/>
            <a:ext cx="2374362" cy="101567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The top 5 most popular products in the customer’s cluster will be recommended</a:t>
            </a:r>
            <a:endParaRPr sz="1400"/>
          </a:p>
        </p:txBody>
      </p:sp>
      <p:sp>
        <p:nvSpPr>
          <p:cNvPr id="192" name="Google Shape;192;p31"/>
          <p:cNvSpPr txBox="1">
            <a:spLocks noGrp="1" noRot="1" noMove="1" noResize="1" noEditPoints="1" noAdjustHandles="1" noChangeArrowheads="1" noChangeShapeType="1"/>
          </p:cNvSpPr>
          <p:nvPr>
            <p:ph type="ctrTitle" idx="4294967295"/>
          </p:nvPr>
        </p:nvSpPr>
        <p:spPr>
          <a:xfrm>
            <a:off x="3802305" y="3113435"/>
            <a:ext cx="13656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Output</a:t>
            </a:r>
            <a:endParaRPr sz="3000"/>
          </a:p>
        </p:txBody>
      </p:sp>
      <p:sp>
        <p:nvSpPr>
          <p:cNvPr id="193" name="Google Shape;193;p31"/>
          <p:cNvSpPr txBox="1">
            <a:spLocks noGrp="1" noRot="1" noMove="1" noResize="1" noEditPoints="1" noAdjustHandles="1" noChangeArrowheads="1" noChangeShapeType="1"/>
          </p:cNvSpPr>
          <p:nvPr>
            <p:ph type="ctrTitle" idx="4294967295"/>
          </p:nvPr>
        </p:nvSpPr>
        <p:spPr>
          <a:xfrm>
            <a:off x="0" y="598566"/>
            <a:ext cx="2311944" cy="852871"/>
          </a:xfrm>
          <a:prstGeom prst="rect">
            <a:avLst/>
          </a:prstGeom>
        </p:spPr>
        <p:txBody>
          <a:bodyPr spcFirstLastPara="1" wrap="square" lIns="91425" tIns="91425" rIns="91425" bIns="91425" anchor="t" anchorCtr="0">
            <a:noAutofit/>
          </a:bodyPr>
          <a:lstStyle/>
          <a:p>
            <a:pPr algn="ctr"/>
            <a:r>
              <a:rPr lang="en" sz="2400"/>
              <a:t>Filtering and Ranking</a:t>
            </a:r>
            <a:endParaRPr sz="2400"/>
          </a:p>
        </p:txBody>
      </p:sp>
      <p:sp>
        <p:nvSpPr>
          <p:cNvPr id="195" name="Google Shape;195;p31"/>
          <p:cNvSpPr txBox="1">
            <a:spLocks noGrp="1" noRot="1" noMove="1" noResize="1" noEditPoints="1" noAdjustHandles="1" noChangeArrowheads="1" noChangeShapeType="1"/>
          </p:cNvSpPr>
          <p:nvPr>
            <p:ph type="subTitle" idx="4294967295"/>
          </p:nvPr>
        </p:nvSpPr>
        <p:spPr>
          <a:xfrm>
            <a:off x="0" y="1451437"/>
            <a:ext cx="2499003" cy="953361"/>
          </a:xfrm>
          <a:prstGeom prst="rect">
            <a:avLst/>
          </a:prstGeom>
        </p:spPr>
        <p:txBody>
          <a:bodyPr spcFirstLastPara="1" wrap="square" lIns="91425" tIns="91425" rIns="91425" bIns="91425" anchor="b" anchorCtr="0">
            <a:noAutofit/>
          </a:bodyPr>
          <a:lstStyle/>
          <a:p>
            <a:pPr marL="0" lvl="0" indent="0" algn="ctr">
              <a:lnSpc>
                <a:spcPct val="100000"/>
              </a:lnSpc>
              <a:buNone/>
            </a:pPr>
            <a:r>
              <a:rPr lang="en" sz="1400"/>
              <a:t>Take products purchased by customers in the s</a:t>
            </a:r>
            <a:r>
              <a:rPr lang="en-PH" sz="1400"/>
              <a:t>am</a:t>
            </a:r>
            <a:r>
              <a:rPr lang="en" sz="1400"/>
              <a:t>e cluster with most number of transactions</a:t>
            </a:r>
            <a:endParaRPr sz="1400"/>
          </a:p>
        </p:txBody>
      </p:sp>
      <p:sp>
        <p:nvSpPr>
          <p:cNvPr id="3" name="Google Shape;167;p30">
            <a:extLst>
              <a:ext uri="{FF2B5EF4-FFF2-40B4-BE49-F238E27FC236}">
                <a16:creationId xmlns:a16="http://schemas.microsoft.com/office/drawing/2014/main" id="{43724C6D-A0A5-02DC-4BDD-6FEDAC915E25}"/>
              </a:ext>
            </a:extLst>
          </p:cNvPr>
          <p:cNvSpPr txBox="1">
            <a:spLocks noGrp="1" noRot="1" noMove="1" noResize="1" noEditPoints="1" noAdjustHandles="1" noChangeArrowheads="1" noChangeShapeType="1"/>
          </p:cNvSpPr>
          <p:nvPr>
            <p:ph type="title"/>
          </p:nvPr>
        </p:nvSpPr>
        <p:spPr>
          <a:xfrm>
            <a:off x="1547403" y="32096"/>
            <a:ext cx="5718694"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Recommender for New Customers</a:t>
            </a:r>
            <a:endParaRPr>
              <a:solidFill>
                <a:schemeClr val="accent1"/>
              </a:solidFill>
            </a:endParaRPr>
          </a:p>
        </p:txBody>
      </p:sp>
      <p:cxnSp>
        <p:nvCxnSpPr>
          <p:cNvPr id="5" name="Google Shape;577;p38">
            <a:extLst>
              <a:ext uri="{FF2B5EF4-FFF2-40B4-BE49-F238E27FC236}">
                <a16:creationId xmlns:a16="http://schemas.microsoft.com/office/drawing/2014/main" id="{0D45073E-38AD-3122-A475-9722326A32E1}"/>
              </a:ext>
            </a:extLst>
          </p:cNvPr>
          <p:cNvCxnSpPr>
            <a:cxnSpLocks noGrp="1" noRot="1" noMove="1" noResize="1" noEditPoints="1" noAdjustHandles="1" noChangeArrowheads="1" noChangeShapeType="1"/>
          </p:cNvCxnSpPr>
          <p:nvPr/>
        </p:nvCxnSpPr>
        <p:spPr>
          <a:xfrm>
            <a:off x="1714500" y="606852"/>
            <a:ext cx="5387340" cy="0"/>
          </a:xfrm>
          <a:prstGeom prst="straightConnector1">
            <a:avLst/>
          </a:prstGeom>
          <a:noFill/>
          <a:ln w="9525" cap="flat" cmpd="sng">
            <a:solidFill>
              <a:schemeClr val="dk1"/>
            </a:solidFill>
            <a:prstDash val="solid"/>
            <a:round/>
            <a:headEnd type="none" w="med" len="med"/>
            <a:tailEnd type="none" w="med" len="med"/>
          </a:ln>
        </p:spPr>
      </p:cxnSp>
      <p:pic>
        <p:nvPicPr>
          <p:cNvPr id="7" name="Picture 6">
            <a:extLst>
              <a:ext uri="{FF2B5EF4-FFF2-40B4-BE49-F238E27FC236}">
                <a16:creationId xmlns:a16="http://schemas.microsoft.com/office/drawing/2014/main" id="{861D2D31-3D12-8063-8D26-2EFB1FFB3FBC}"/>
              </a:ext>
            </a:extLst>
          </p:cNvPr>
          <p:cNvPicPr>
            <a:picLocks noGrp="1" noRot="1" noChangeAspect="1" noMove="1" noResize="1" noEditPoints="1" noAdjustHandles="1" noChangeArrowheads="1" noChangeShapeType="1" noCrop="1"/>
          </p:cNvPicPr>
          <p:nvPr/>
        </p:nvPicPr>
        <p:blipFill>
          <a:blip r:embed="rId3"/>
          <a:stretch>
            <a:fillRect/>
          </a:stretch>
        </p:blipFill>
        <p:spPr>
          <a:xfrm>
            <a:off x="3963371" y="1177654"/>
            <a:ext cx="4191887" cy="230939"/>
          </a:xfrm>
          <a:prstGeom prst="rect">
            <a:avLst/>
          </a:prstGeom>
        </p:spPr>
      </p:pic>
      <p:pic>
        <p:nvPicPr>
          <p:cNvPr id="9" name="Picture 8">
            <a:extLst>
              <a:ext uri="{FF2B5EF4-FFF2-40B4-BE49-F238E27FC236}">
                <a16:creationId xmlns:a16="http://schemas.microsoft.com/office/drawing/2014/main" id="{9B971C8D-58A7-13D3-6955-7BFA27FC0E5C}"/>
              </a:ext>
            </a:extLst>
          </p:cNvPr>
          <p:cNvPicPr>
            <a:picLocks noGrp="1" noRot="1" noChangeAspect="1" noMove="1" noResize="1" noEditPoints="1" noAdjustHandles="1" noChangeArrowheads="1" noChangeShapeType="1" noCrop="1"/>
          </p:cNvPicPr>
          <p:nvPr/>
        </p:nvPicPr>
        <p:blipFill>
          <a:blip r:embed="rId4"/>
          <a:stretch>
            <a:fillRect/>
          </a:stretch>
        </p:blipFill>
        <p:spPr>
          <a:xfrm>
            <a:off x="3959143" y="1457082"/>
            <a:ext cx="4191886" cy="191785"/>
          </a:xfrm>
          <a:prstGeom prst="rect">
            <a:avLst/>
          </a:prstGeom>
        </p:spPr>
      </p:pic>
      <p:pic>
        <p:nvPicPr>
          <p:cNvPr id="11" name="Picture 10">
            <a:extLst>
              <a:ext uri="{FF2B5EF4-FFF2-40B4-BE49-F238E27FC236}">
                <a16:creationId xmlns:a16="http://schemas.microsoft.com/office/drawing/2014/main" id="{612AE722-F743-222C-89AF-6DE99A158E61}"/>
              </a:ext>
            </a:extLst>
          </p:cNvPr>
          <p:cNvPicPr>
            <a:picLocks noGrp="1" noRot="1" noChangeAspect="1" noMove="1" noResize="1" noEditPoints="1" noAdjustHandles="1" noChangeArrowheads="1" noChangeShapeType="1" noCrop="1"/>
          </p:cNvPicPr>
          <p:nvPr/>
        </p:nvPicPr>
        <p:blipFill>
          <a:blip r:embed="rId5"/>
          <a:stretch>
            <a:fillRect/>
          </a:stretch>
        </p:blipFill>
        <p:spPr>
          <a:xfrm>
            <a:off x="3959143" y="1689632"/>
            <a:ext cx="4191886" cy="234988"/>
          </a:xfrm>
          <a:prstGeom prst="rect">
            <a:avLst/>
          </a:prstGeom>
        </p:spPr>
      </p:pic>
      <p:pic>
        <p:nvPicPr>
          <p:cNvPr id="13" name="Picture 12">
            <a:extLst>
              <a:ext uri="{FF2B5EF4-FFF2-40B4-BE49-F238E27FC236}">
                <a16:creationId xmlns:a16="http://schemas.microsoft.com/office/drawing/2014/main" id="{D16E7E3C-E370-E3A2-FB00-C33C111D6C18}"/>
              </a:ext>
            </a:extLst>
          </p:cNvPr>
          <p:cNvPicPr>
            <a:picLocks noGrp="1" noRot="1" noChangeAspect="1" noMove="1" noResize="1" noEditPoints="1" noAdjustHandles="1" noChangeArrowheads="1" noChangeShapeType="1" noCrop="1"/>
          </p:cNvPicPr>
          <p:nvPr/>
        </p:nvPicPr>
        <p:blipFill>
          <a:blip r:embed="rId6"/>
          <a:stretch>
            <a:fillRect/>
          </a:stretch>
        </p:blipFill>
        <p:spPr>
          <a:xfrm>
            <a:off x="3963371" y="1969374"/>
            <a:ext cx="4191888" cy="220626"/>
          </a:xfrm>
          <a:prstGeom prst="rect">
            <a:avLst/>
          </a:prstGeom>
        </p:spPr>
      </p:pic>
      <p:pic>
        <p:nvPicPr>
          <p:cNvPr id="15" name="Picture 14">
            <a:extLst>
              <a:ext uri="{FF2B5EF4-FFF2-40B4-BE49-F238E27FC236}">
                <a16:creationId xmlns:a16="http://schemas.microsoft.com/office/drawing/2014/main" id="{2746DD86-D6F3-AB83-C0FD-E5F5B8A6D2AB}"/>
              </a:ext>
            </a:extLst>
          </p:cNvPr>
          <p:cNvPicPr>
            <a:picLocks noGrp="1" noRot="1" noChangeAspect="1" noMove="1" noResize="1" noEditPoints="1" noAdjustHandles="1" noChangeArrowheads="1" noChangeShapeType="1" noCrop="1"/>
          </p:cNvPicPr>
          <p:nvPr/>
        </p:nvPicPr>
        <p:blipFill>
          <a:blip r:embed="rId7"/>
          <a:stretch>
            <a:fillRect/>
          </a:stretch>
        </p:blipFill>
        <p:spPr>
          <a:xfrm>
            <a:off x="3959144" y="2261585"/>
            <a:ext cx="4191885" cy="196707"/>
          </a:xfrm>
          <a:prstGeom prst="rect">
            <a:avLst/>
          </a:prstGeom>
        </p:spPr>
      </p:pic>
      <p:pic>
        <p:nvPicPr>
          <p:cNvPr id="17" name="Picture 16">
            <a:extLst>
              <a:ext uri="{FF2B5EF4-FFF2-40B4-BE49-F238E27FC236}">
                <a16:creationId xmlns:a16="http://schemas.microsoft.com/office/drawing/2014/main" id="{6559EC5C-CC49-DCA1-D40E-407EC1EC67F2}"/>
              </a:ext>
            </a:extLst>
          </p:cNvPr>
          <p:cNvPicPr>
            <a:picLocks noGrp="1" noRot="1" noChangeAspect="1" noMove="1" noResize="1" noEditPoints="1" noAdjustHandles="1" noChangeArrowheads="1" noChangeShapeType="1" noCrop="1"/>
          </p:cNvPicPr>
          <p:nvPr/>
        </p:nvPicPr>
        <p:blipFill>
          <a:blip r:embed="rId8"/>
          <a:stretch>
            <a:fillRect/>
          </a:stretch>
        </p:blipFill>
        <p:spPr>
          <a:xfrm>
            <a:off x="3959143" y="906611"/>
            <a:ext cx="3729340" cy="180199"/>
          </a:xfrm>
          <a:prstGeom prst="rect">
            <a:avLst/>
          </a:prstGeom>
        </p:spPr>
      </p:pic>
      <p:grpSp>
        <p:nvGrpSpPr>
          <p:cNvPr id="135" name="Group 134">
            <a:extLst>
              <a:ext uri="{FF2B5EF4-FFF2-40B4-BE49-F238E27FC236}">
                <a16:creationId xmlns:a16="http://schemas.microsoft.com/office/drawing/2014/main" id="{382D85EC-1785-C405-1516-FC5552223199}"/>
              </a:ext>
            </a:extLst>
          </p:cNvPr>
          <p:cNvGrpSpPr>
            <a:grpSpLocks noGrp="1" noUngrp="1" noRot="1" noMove="1" noResize="1"/>
          </p:cNvGrpSpPr>
          <p:nvPr/>
        </p:nvGrpSpPr>
        <p:grpSpPr>
          <a:xfrm>
            <a:off x="135713" y="2826462"/>
            <a:ext cx="3150766" cy="2124632"/>
            <a:chOff x="135713" y="2826462"/>
            <a:chExt cx="3150766" cy="2124632"/>
          </a:xfrm>
        </p:grpSpPr>
        <p:sp>
          <p:nvSpPr>
            <p:cNvPr id="4" name="Rounded Rectangle 4">
              <a:extLst>
                <a:ext uri="{FF2B5EF4-FFF2-40B4-BE49-F238E27FC236}">
                  <a16:creationId xmlns:a16="http://schemas.microsoft.com/office/drawing/2014/main" id="{67E06788-FC25-D320-02FA-74E1C2BB0E2A}"/>
                </a:ext>
              </a:extLst>
            </p:cNvPr>
            <p:cNvSpPr>
              <a:spLocks noGrp="1" noRot="1" noMove="1" noResize="1" noEditPoints="1" noAdjustHandles="1" noChangeArrowheads="1" noChangeShapeType="1"/>
            </p:cNvSpPr>
            <p:nvPr/>
          </p:nvSpPr>
          <p:spPr>
            <a:xfrm>
              <a:off x="135713" y="2826462"/>
              <a:ext cx="3150766" cy="2072854"/>
            </a:xfrm>
            <a:prstGeom prst="roundRect">
              <a:avLst>
                <a:gd name="adj" fmla="val 7381"/>
              </a:avLst>
            </a:prstGeom>
            <a:ln w="28575">
              <a:solidFill>
                <a:srgbClr val="BCBCBC"/>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Google Shape;575;p38">
              <a:extLst>
                <a:ext uri="{FF2B5EF4-FFF2-40B4-BE49-F238E27FC236}">
                  <a16:creationId xmlns:a16="http://schemas.microsoft.com/office/drawing/2014/main" id="{54641247-3F82-7276-F778-B7E41B2E6C0E}"/>
                </a:ext>
              </a:extLst>
            </p:cNvPr>
            <p:cNvSpPr txBox="1">
              <a:spLocks noGrp="1" noRot="1" noMove="1" noResize="1" noEditPoints="1" noAdjustHandles="1" noChangeArrowheads="1" noChangeShapeType="1"/>
            </p:cNvSpPr>
            <p:nvPr/>
          </p:nvSpPr>
          <p:spPr>
            <a:xfrm>
              <a:off x="803930" y="4892910"/>
              <a:ext cx="823224" cy="581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nSpc>
                  <a:spcPct val="100000"/>
                </a:lnSpc>
                <a:spcAft>
                  <a:spcPts val="1600"/>
                </a:spcAft>
                <a:buFont typeface="Krub"/>
                <a:buNone/>
              </a:pPr>
              <a:r>
                <a:rPr lang="en-US" sz="1400">
                  <a:solidFill>
                    <a:schemeClr val="accent2"/>
                  </a:solidFill>
                </a:rPr>
                <a:t>1. </a:t>
              </a:r>
            </a:p>
          </p:txBody>
        </p:sp>
        <p:pic>
          <p:nvPicPr>
            <p:cNvPr id="3086" name="Picture 14">
              <a:extLst>
                <a:ext uri="{FF2B5EF4-FFF2-40B4-BE49-F238E27FC236}">
                  <a16:creationId xmlns:a16="http://schemas.microsoft.com/office/drawing/2014/main" id="{4491AE47-3E11-E59B-2691-C810D09555AF}"/>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a:stretch>
              <a:fillRect/>
            </a:stretch>
          </p:blipFill>
          <p:spPr bwMode="auto">
            <a:xfrm>
              <a:off x="322036" y="4281746"/>
              <a:ext cx="2874567" cy="455140"/>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oogle Shape;10841;p64">
              <a:extLst>
                <a:ext uri="{FF2B5EF4-FFF2-40B4-BE49-F238E27FC236}">
                  <a16:creationId xmlns:a16="http://schemas.microsoft.com/office/drawing/2014/main" id="{A73B3201-4EF9-050C-8C00-3EAFBD4E9733}"/>
                </a:ext>
              </a:extLst>
            </p:cNvPr>
            <p:cNvGrpSpPr>
              <a:grpSpLocks noGrp="1" noUngrp="1" noRot="1" noMove="1" noResize="1"/>
            </p:cNvGrpSpPr>
            <p:nvPr/>
          </p:nvGrpSpPr>
          <p:grpSpPr>
            <a:xfrm>
              <a:off x="2657384" y="3334212"/>
              <a:ext cx="288582" cy="353866"/>
              <a:chOff x="8054060" y="3787098"/>
              <a:chExt cx="266334" cy="353834"/>
            </a:xfrm>
            <a:solidFill>
              <a:schemeClr val="bg1"/>
            </a:solidFill>
          </p:grpSpPr>
          <p:sp>
            <p:nvSpPr>
              <p:cNvPr id="40" name="Google Shape;10842;p64">
                <a:extLst>
                  <a:ext uri="{FF2B5EF4-FFF2-40B4-BE49-F238E27FC236}">
                    <a16:creationId xmlns:a16="http://schemas.microsoft.com/office/drawing/2014/main" id="{08C97978-1B03-C71B-054A-AD2B7450DB29}"/>
                  </a:ext>
                </a:extLst>
              </p:cNvPr>
              <p:cNvSpPr>
                <a:spLocks noGrp="1" noRot="1" noMove="1" noResize="1" noEditPoints="1" noAdjustHandles="1" noChangeArrowheads="1" noChangeShapeType="1"/>
              </p:cNvSpPr>
              <p:nvPr/>
            </p:nvSpPr>
            <p:spPr>
              <a:xfrm>
                <a:off x="8164972" y="3974675"/>
                <a:ext cx="43782" cy="15396"/>
              </a:xfrm>
              <a:custGeom>
                <a:avLst/>
                <a:gdLst/>
                <a:ahLst/>
                <a:cxnLst/>
                <a:rect l="l" t="t" r="r" b="b"/>
                <a:pathLst>
                  <a:path w="1382" h="486" extrusionOk="0">
                    <a:moveTo>
                      <a:pt x="179" y="0"/>
                    </a:moveTo>
                    <a:cubicBezTo>
                      <a:pt x="140" y="0"/>
                      <a:pt x="101" y="15"/>
                      <a:pt x="72" y="45"/>
                    </a:cubicBezTo>
                    <a:cubicBezTo>
                      <a:pt x="0" y="104"/>
                      <a:pt x="0" y="212"/>
                      <a:pt x="72" y="271"/>
                    </a:cubicBezTo>
                    <a:cubicBezTo>
                      <a:pt x="203" y="402"/>
                      <a:pt x="441" y="485"/>
                      <a:pt x="703" y="485"/>
                    </a:cubicBezTo>
                    <a:cubicBezTo>
                      <a:pt x="965" y="485"/>
                      <a:pt x="1191" y="402"/>
                      <a:pt x="1346" y="271"/>
                    </a:cubicBezTo>
                    <a:cubicBezTo>
                      <a:pt x="1381" y="212"/>
                      <a:pt x="1381" y="104"/>
                      <a:pt x="1322" y="45"/>
                    </a:cubicBezTo>
                    <a:cubicBezTo>
                      <a:pt x="1292" y="15"/>
                      <a:pt x="1250" y="0"/>
                      <a:pt x="1209" y="0"/>
                    </a:cubicBezTo>
                    <a:cubicBezTo>
                      <a:pt x="1167" y="0"/>
                      <a:pt x="1125" y="15"/>
                      <a:pt x="1096" y="45"/>
                    </a:cubicBezTo>
                    <a:cubicBezTo>
                      <a:pt x="1036" y="104"/>
                      <a:pt x="881" y="176"/>
                      <a:pt x="691" y="176"/>
                    </a:cubicBezTo>
                    <a:cubicBezTo>
                      <a:pt x="500" y="176"/>
                      <a:pt x="346" y="104"/>
                      <a:pt x="286" y="45"/>
                    </a:cubicBezTo>
                    <a:cubicBezTo>
                      <a:pt x="256" y="15"/>
                      <a:pt x="218" y="0"/>
                      <a:pt x="17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43;p64">
                <a:extLst>
                  <a:ext uri="{FF2B5EF4-FFF2-40B4-BE49-F238E27FC236}">
                    <a16:creationId xmlns:a16="http://schemas.microsoft.com/office/drawing/2014/main" id="{ACF728A2-9664-B9A6-C637-AA387284516B}"/>
                  </a:ext>
                </a:extLst>
              </p:cNvPr>
              <p:cNvSpPr>
                <a:spLocks noGrp="1" noRot="1" noMove="1" noResize="1" noEditPoints="1" noAdjustHandles="1" noChangeArrowheads="1" noChangeShapeType="1"/>
              </p:cNvSpPr>
              <p:nvPr/>
            </p:nvSpPr>
            <p:spPr>
              <a:xfrm>
                <a:off x="8148371" y="3930450"/>
                <a:ext cx="10201" cy="15872"/>
              </a:xfrm>
              <a:custGeom>
                <a:avLst/>
                <a:gdLst/>
                <a:ahLst/>
                <a:cxnLst/>
                <a:rect l="l" t="t" r="r" b="b"/>
                <a:pathLst>
                  <a:path w="322" h="501" extrusionOk="0">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844;p64">
                <a:extLst>
                  <a:ext uri="{FF2B5EF4-FFF2-40B4-BE49-F238E27FC236}">
                    <a16:creationId xmlns:a16="http://schemas.microsoft.com/office/drawing/2014/main" id="{A518E5FA-7C48-45B6-CC77-3D4CB8BF0F76}"/>
                  </a:ext>
                </a:extLst>
              </p:cNvPr>
              <p:cNvSpPr>
                <a:spLocks noGrp="1" noRot="1" noMove="1" noResize="1" noEditPoints="1" noAdjustHandles="1" noChangeArrowheads="1" noChangeShapeType="1"/>
              </p:cNvSpPr>
              <p:nvPr/>
            </p:nvSpPr>
            <p:spPr>
              <a:xfrm>
                <a:off x="8214361" y="3930450"/>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845;p64">
                <a:extLst>
                  <a:ext uri="{FF2B5EF4-FFF2-40B4-BE49-F238E27FC236}">
                    <a16:creationId xmlns:a16="http://schemas.microsoft.com/office/drawing/2014/main" id="{3266D756-AE39-E89D-62C6-8749DF25971B}"/>
                  </a:ext>
                </a:extLst>
              </p:cNvPr>
              <p:cNvSpPr>
                <a:spLocks noGrp="1" noRot="1" noMove="1" noResize="1" noEditPoints="1" noAdjustHandles="1" noChangeArrowheads="1" noChangeShapeType="1"/>
              </p:cNvSpPr>
              <p:nvPr/>
            </p:nvSpPr>
            <p:spPr>
              <a:xfrm>
                <a:off x="8054060" y="3787098"/>
                <a:ext cx="266334" cy="353834"/>
              </a:xfrm>
              <a:custGeom>
                <a:avLst/>
                <a:gdLst/>
                <a:ahLst/>
                <a:cxnLst/>
                <a:rect l="l" t="t" r="r" b="b"/>
                <a:pathLst>
                  <a:path w="8407" h="11169" extrusionOk="0">
                    <a:moveTo>
                      <a:pt x="4537" y="1370"/>
                    </a:moveTo>
                    <a:lnTo>
                      <a:pt x="4537" y="1906"/>
                    </a:lnTo>
                    <a:cubicBezTo>
                      <a:pt x="4537" y="2096"/>
                      <a:pt x="4370" y="2263"/>
                      <a:pt x="4180" y="2263"/>
                    </a:cubicBezTo>
                    <a:cubicBezTo>
                      <a:pt x="3977" y="2263"/>
                      <a:pt x="3823" y="2096"/>
                      <a:pt x="3823" y="1906"/>
                    </a:cubicBezTo>
                    <a:lnTo>
                      <a:pt x="3823" y="1370"/>
                    </a:lnTo>
                    <a:close/>
                    <a:moveTo>
                      <a:pt x="4180" y="322"/>
                    </a:moveTo>
                    <a:lnTo>
                      <a:pt x="6680" y="989"/>
                    </a:lnTo>
                    <a:lnTo>
                      <a:pt x="7633" y="2573"/>
                    </a:lnTo>
                    <a:lnTo>
                      <a:pt x="6966" y="3239"/>
                    </a:lnTo>
                    <a:lnTo>
                      <a:pt x="6966" y="2406"/>
                    </a:lnTo>
                    <a:cubicBezTo>
                      <a:pt x="6966" y="2227"/>
                      <a:pt x="6811" y="2061"/>
                      <a:pt x="6621" y="2061"/>
                    </a:cubicBezTo>
                    <a:lnTo>
                      <a:pt x="6442" y="2061"/>
                    </a:lnTo>
                    <a:cubicBezTo>
                      <a:pt x="6347" y="2061"/>
                      <a:pt x="6275" y="2144"/>
                      <a:pt x="6275" y="2227"/>
                    </a:cubicBezTo>
                    <a:cubicBezTo>
                      <a:pt x="6275" y="2323"/>
                      <a:pt x="6347" y="2394"/>
                      <a:pt x="6442" y="2394"/>
                    </a:cubicBezTo>
                    <a:lnTo>
                      <a:pt x="6621" y="2394"/>
                    </a:lnTo>
                    <a:cubicBezTo>
                      <a:pt x="6621" y="2394"/>
                      <a:pt x="6633" y="2394"/>
                      <a:pt x="6633" y="2406"/>
                    </a:cubicBezTo>
                    <a:lnTo>
                      <a:pt x="6633" y="3120"/>
                    </a:lnTo>
                    <a:lnTo>
                      <a:pt x="1739" y="3120"/>
                    </a:lnTo>
                    <a:lnTo>
                      <a:pt x="1739" y="2406"/>
                    </a:lnTo>
                    <a:cubicBezTo>
                      <a:pt x="1739" y="2406"/>
                      <a:pt x="1739" y="2394"/>
                      <a:pt x="1751" y="2394"/>
                    </a:cubicBezTo>
                    <a:lnTo>
                      <a:pt x="3727" y="2394"/>
                    </a:lnTo>
                    <a:cubicBezTo>
                      <a:pt x="3847" y="2501"/>
                      <a:pt x="4013" y="2573"/>
                      <a:pt x="4192" y="2573"/>
                    </a:cubicBezTo>
                    <a:cubicBezTo>
                      <a:pt x="4370" y="2573"/>
                      <a:pt x="4513" y="2513"/>
                      <a:pt x="4656" y="2394"/>
                    </a:cubicBezTo>
                    <a:lnTo>
                      <a:pt x="5763" y="2394"/>
                    </a:lnTo>
                    <a:cubicBezTo>
                      <a:pt x="5859" y="2394"/>
                      <a:pt x="5930" y="2323"/>
                      <a:pt x="5930" y="2227"/>
                    </a:cubicBezTo>
                    <a:cubicBezTo>
                      <a:pt x="5930" y="2144"/>
                      <a:pt x="5859" y="2061"/>
                      <a:pt x="5763" y="2061"/>
                    </a:cubicBezTo>
                    <a:lnTo>
                      <a:pt x="4859" y="2061"/>
                    </a:lnTo>
                    <a:cubicBezTo>
                      <a:pt x="4870" y="2001"/>
                      <a:pt x="4894" y="1942"/>
                      <a:pt x="4894" y="1882"/>
                    </a:cubicBezTo>
                    <a:lnTo>
                      <a:pt x="4894" y="1180"/>
                    </a:lnTo>
                    <a:cubicBezTo>
                      <a:pt x="4894" y="1096"/>
                      <a:pt x="4811" y="1025"/>
                      <a:pt x="4728" y="1025"/>
                    </a:cubicBezTo>
                    <a:lnTo>
                      <a:pt x="3692" y="1025"/>
                    </a:lnTo>
                    <a:cubicBezTo>
                      <a:pt x="3596" y="1025"/>
                      <a:pt x="3525" y="1096"/>
                      <a:pt x="3525" y="1180"/>
                    </a:cubicBezTo>
                    <a:lnTo>
                      <a:pt x="3525" y="1882"/>
                    </a:lnTo>
                    <a:cubicBezTo>
                      <a:pt x="3525" y="1942"/>
                      <a:pt x="3537" y="2001"/>
                      <a:pt x="3549" y="2061"/>
                    </a:cubicBezTo>
                    <a:lnTo>
                      <a:pt x="1763" y="2061"/>
                    </a:lnTo>
                    <a:cubicBezTo>
                      <a:pt x="1584" y="2061"/>
                      <a:pt x="1430" y="2215"/>
                      <a:pt x="1430" y="2406"/>
                    </a:cubicBezTo>
                    <a:lnTo>
                      <a:pt x="1430" y="3239"/>
                    </a:lnTo>
                    <a:lnTo>
                      <a:pt x="727" y="2573"/>
                    </a:lnTo>
                    <a:lnTo>
                      <a:pt x="1680" y="989"/>
                    </a:lnTo>
                    <a:lnTo>
                      <a:pt x="4180" y="322"/>
                    </a:lnTo>
                    <a:close/>
                    <a:moveTo>
                      <a:pt x="6549" y="3454"/>
                    </a:moveTo>
                    <a:cubicBezTo>
                      <a:pt x="6430" y="3573"/>
                      <a:pt x="6180" y="3668"/>
                      <a:pt x="5978" y="3751"/>
                    </a:cubicBezTo>
                    <a:cubicBezTo>
                      <a:pt x="5501" y="3906"/>
                      <a:pt x="4859" y="4001"/>
                      <a:pt x="4180" y="4001"/>
                    </a:cubicBezTo>
                    <a:cubicBezTo>
                      <a:pt x="3489" y="4001"/>
                      <a:pt x="2858" y="3906"/>
                      <a:pt x="2382" y="3751"/>
                    </a:cubicBezTo>
                    <a:cubicBezTo>
                      <a:pt x="2168" y="3692"/>
                      <a:pt x="1930" y="3573"/>
                      <a:pt x="1811" y="3454"/>
                    </a:cubicBezTo>
                    <a:close/>
                    <a:moveTo>
                      <a:pt x="1739" y="3787"/>
                    </a:moveTo>
                    <a:cubicBezTo>
                      <a:pt x="1822" y="3870"/>
                      <a:pt x="1942" y="3942"/>
                      <a:pt x="2096" y="4001"/>
                    </a:cubicBezTo>
                    <a:lnTo>
                      <a:pt x="2096" y="4168"/>
                    </a:lnTo>
                    <a:cubicBezTo>
                      <a:pt x="2096" y="4263"/>
                      <a:pt x="2001" y="4347"/>
                      <a:pt x="1918" y="4347"/>
                    </a:cubicBezTo>
                    <a:lnTo>
                      <a:pt x="1739" y="4347"/>
                    </a:lnTo>
                    <a:lnTo>
                      <a:pt x="1739" y="3787"/>
                    </a:lnTo>
                    <a:close/>
                    <a:moveTo>
                      <a:pt x="6621" y="3811"/>
                    </a:moveTo>
                    <a:lnTo>
                      <a:pt x="6621" y="4359"/>
                    </a:lnTo>
                    <a:lnTo>
                      <a:pt x="6442" y="4359"/>
                    </a:lnTo>
                    <a:cubicBezTo>
                      <a:pt x="6394" y="4359"/>
                      <a:pt x="6347" y="4347"/>
                      <a:pt x="6299" y="4299"/>
                    </a:cubicBezTo>
                    <a:cubicBezTo>
                      <a:pt x="6275" y="4263"/>
                      <a:pt x="6240" y="4228"/>
                      <a:pt x="6240" y="4168"/>
                    </a:cubicBezTo>
                    <a:lnTo>
                      <a:pt x="6240" y="4001"/>
                    </a:lnTo>
                    <a:lnTo>
                      <a:pt x="6252" y="4001"/>
                    </a:lnTo>
                    <a:cubicBezTo>
                      <a:pt x="6394" y="3942"/>
                      <a:pt x="6525" y="3870"/>
                      <a:pt x="6621" y="3811"/>
                    </a:cubicBezTo>
                    <a:close/>
                    <a:moveTo>
                      <a:pt x="5930" y="4120"/>
                    </a:moveTo>
                    <a:lnTo>
                      <a:pt x="5930" y="4180"/>
                    </a:lnTo>
                    <a:cubicBezTo>
                      <a:pt x="5930" y="4311"/>
                      <a:pt x="5990" y="4442"/>
                      <a:pt x="6085" y="4537"/>
                    </a:cubicBezTo>
                    <a:cubicBezTo>
                      <a:pt x="6168" y="4621"/>
                      <a:pt x="6311" y="4680"/>
                      <a:pt x="6442" y="4680"/>
                    </a:cubicBezTo>
                    <a:lnTo>
                      <a:pt x="6704" y="4680"/>
                    </a:lnTo>
                    <a:cubicBezTo>
                      <a:pt x="6859" y="4680"/>
                      <a:pt x="6978" y="4799"/>
                      <a:pt x="6978" y="4954"/>
                    </a:cubicBezTo>
                    <a:cubicBezTo>
                      <a:pt x="6978" y="5097"/>
                      <a:pt x="6859" y="5216"/>
                      <a:pt x="6704" y="5216"/>
                    </a:cubicBezTo>
                    <a:lnTo>
                      <a:pt x="6609" y="5216"/>
                    </a:lnTo>
                    <a:lnTo>
                      <a:pt x="6609" y="5204"/>
                    </a:lnTo>
                    <a:cubicBezTo>
                      <a:pt x="6609" y="5109"/>
                      <a:pt x="6525" y="5037"/>
                      <a:pt x="6442" y="5037"/>
                    </a:cubicBezTo>
                    <a:cubicBezTo>
                      <a:pt x="6347" y="5037"/>
                      <a:pt x="6275" y="5109"/>
                      <a:pt x="6275" y="5204"/>
                    </a:cubicBezTo>
                    <a:cubicBezTo>
                      <a:pt x="6275" y="6359"/>
                      <a:pt x="5335" y="7299"/>
                      <a:pt x="4180" y="7299"/>
                    </a:cubicBezTo>
                    <a:cubicBezTo>
                      <a:pt x="3013" y="7299"/>
                      <a:pt x="2084" y="6371"/>
                      <a:pt x="2084" y="5204"/>
                    </a:cubicBezTo>
                    <a:cubicBezTo>
                      <a:pt x="2084" y="5109"/>
                      <a:pt x="2001" y="5037"/>
                      <a:pt x="1918" y="5037"/>
                    </a:cubicBezTo>
                    <a:cubicBezTo>
                      <a:pt x="1822" y="5037"/>
                      <a:pt x="1751" y="5109"/>
                      <a:pt x="1751" y="5204"/>
                    </a:cubicBezTo>
                    <a:lnTo>
                      <a:pt x="1751" y="5216"/>
                    </a:lnTo>
                    <a:lnTo>
                      <a:pt x="1644" y="5216"/>
                    </a:lnTo>
                    <a:cubicBezTo>
                      <a:pt x="1501" y="5216"/>
                      <a:pt x="1382" y="5097"/>
                      <a:pt x="1382" y="4954"/>
                    </a:cubicBezTo>
                    <a:cubicBezTo>
                      <a:pt x="1382" y="4799"/>
                      <a:pt x="1501" y="4680"/>
                      <a:pt x="1644" y="4680"/>
                    </a:cubicBezTo>
                    <a:lnTo>
                      <a:pt x="1918" y="4680"/>
                    </a:lnTo>
                    <a:cubicBezTo>
                      <a:pt x="2203" y="4680"/>
                      <a:pt x="2418" y="4466"/>
                      <a:pt x="2418" y="4180"/>
                    </a:cubicBezTo>
                    <a:lnTo>
                      <a:pt x="2418" y="4120"/>
                    </a:lnTo>
                    <a:cubicBezTo>
                      <a:pt x="2918" y="4251"/>
                      <a:pt x="3525" y="4347"/>
                      <a:pt x="4180" y="4347"/>
                    </a:cubicBezTo>
                    <a:cubicBezTo>
                      <a:pt x="4835" y="4347"/>
                      <a:pt x="5442" y="4263"/>
                      <a:pt x="5930" y="4120"/>
                    </a:cubicBezTo>
                    <a:close/>
                    <a:moveTo>
                      <a:pt x="1751" y="5549"/>
                    </a:moveTo>
                    <a:cubicBezTo>
                      <a:pt x="1858" y="6299"/>
                      <a:pt x="2311" y="6942"/>
                      <a:pt x="2942" y="7311"/>
                    </a:cubicBezTo>
                    <a:lnTo>
                      <a:pt x="2942" y="7728"/>
                    </a:lnTo>
                    <a:cubicBezTo>
                      <a:pt x="2858" y="7728"/>
                      <a:pt x="2763" y="7764"/>
                      <a:pt x="2692" y="7835"/>
                    </a:cubicBezTo>
                    <a:lnTo>
                      <a:pt x="2323" y="8228"/>
                    </a:lnTo>
                    <a:cubicBezTo>
                      <a:pt x="2299" y="8240"/>
                      <a:pt x="2287" y="8264"/>
                      <a:pt x="2275" y="8300"/>
                    </a:cubicBezTo>
                    <a:lnTo>
                      <a:pt x="1025" y="8752"/>
                    </a:lnTo>
                    <a:lnTo>
                      <a:pt x="1025" y="8347"/>
                    </a:lnTo>
                    <a:cubicBezTo>
                      <a:pt x="1025" y="7514"/>
                      <a:pt x="1215" y="7049"/>
                      <a:pt x="1406" y="6597"/>
                    </a:cubicBezTo>
                    <a:cubicBezTo>
                      <a:pt x="1549" y="6276"/>
                      <a:pt x="1680" y="5966"/>
                      <a:pt x="1703" y="5549"/>
                    </a:cubicBezTo>
                    <a:close/>
                    <a:moveTo>
                      <a:pt x="5061" y="7466"/>
                    </a:moveTo>
                    <a:lnTo>
                      <a:pt x="5061" y="7930"/>
                    </a:lnTo>
                    <a:lnTo>
                      <a:pt x="4180" y="8812"/>
                    </a:lnTo>
                    <a:lnTo>
                      <a:pt x="3299" y="7930"/>
                    </a:lnTo>
                    <a:lnTo>
                      <a:pt x="3299" y="7466"/>
                    </a:lnTo>
                    <a:cubicBezTo>
                      <a:pt x="3561" y="7573"/>
                      <a:pt x="3858" y="7633"/>
                      <a:pt x="4180" y="7633"/>
                    </a:cubicBezTo>
                    <a:cubicBezTo>
                      <a:pt x="4489" y="7633"/>
                      <a:pt x="4787" y="7573"/>
                      <a:pt x="5061" y="7466"/>
                    </a:cubicBezTo>
                    <a:close/>
                    <a:moveTo>
                      <a:pt x="2977" y="8061"/>
                    </a:moveTo>
                    <a:lnTo>
                      <a:pt x="3942" y="9026"/>
                    </a:lnTo>
                    <a:lnTo>
                      <a:pt x="3192" y="9645"/>
                    </a:lnTo>
                    <a:lnTo>
                      <a:pt x="3180" y="9645"/>
                    </a:lnTo>
                    <a:lnTo>
                      <a:pt x="2632" y="8395"/>
                    </a:lnTo>
                    <a:lnTo>
                      <a:pt x="2954" y="8061"/>
                    </a:lnTo>
                    <a:close/>
                    <a:moveTo>
                      <a:pt x="4180" y="9252"/>
                    </a:moveTo>
                    <a:lnTo>
                      <a:pt x="4501" y="9538"/>
                    </a:lnTo>
                    <a:lnTo>
                      <a:pt x="4442" y="9728"/>
                    </a:lnTo>
                    <a:cubicBezTo>
                      <a:pt x="4418" y="9800"/>
                      <a:pt x="4358" y="9859"/>
                      <a:pt x="4263" y="9859"/>
                    </a:cubicBezTo>
                    <a:lnTo>
                      <a:pt x="4073" y="9859"/>
                    </a:lnTo>
                    <a:cubicBezTo>
                      <a:pt x="4001" y="9859"/>
                      <a:pt x="3930" y="9824"/>
                      <a:pt x="3894" y="9728"/>
                    </a:cubicBezTo>
                    <a:lnTo>
                      <a:pt x="3835" y="9538"/>
                    </a:lnTo>
                    <a:lnTo>
                      <a:pt x="4180" y="9252"/>
                    </a:lnTo>
                    <a:close/>
                    <a:moveTo>
                      <a:pt x="4132" y="1"/>
                    </a:moveTo>
                    <a:lnTo>
                      <a:pt x="1513" y="691"/>
                    </a:lnTo>
                    <a:cubicBezTo>
                      <a:pt x="1465" y="715"/>
                      <a:pt x="1441" y="739"/>
                      <a:pt x="1406" y="775"/>
                    </a:cubicBezTo>
                    <a:lnTo>
                      <a:pt x="370" y="2513"/>
                    </a:lnTo>
                    <a:cubicBezTo>
                      <a:pt x="322" y="2573"/>
                      <a:pt x="334" y="2656"/>
                      <a:pt x="394" y="2704"/>
                    </a:cubicBezTo>
                    <a:lnTo>
                      <a:pt x="1394" y="3704"/>
                    </a:lnTo>
                    <a:lnTo>
                      <a:pt x="1394" y="4406"/>
                    </a:lnTo>
                    <a:cubicBezTo>
                      <a:pt x="1191" y="4490"/>
                      <a:pt x="1049" y="4704"/>
                      <a:pt x="1049" y="4954"/>
                    </a:cubicBezTo>
                    <a:cubicBezTo>
                      <a:pt x="1049" y="5192"/>
                      <a:pt x="1203" y="5394"/>
                      <a:pt x="1394" y="5490"/>
                    </a:cubicBezTo>
                    <a:cubicBezTo>
                      <a:pt x="1382" y="5871"/>
                      <a:pt x="1263" y="6156"/>
                      <a:pt x="1108" y="6490"/>
                    </a:cubicBezTo>
                    <a:cubicBezTo>
                      <a:pt x="918" y="6930"/>
                      <a:pt x="691" y="7454"/>
                      <a:pt x="691" y="8347"/>
                    </a:cubicBezTo>
                    <a:lnTo>
                      <a:pt x="691" y="8871"/>
                    </a:lnTo>
                    <a:cubicBezTo>
                      <a:pt x="275" y="9062"/>
                      <a:pt x="1" y="9490"/>
                      <a:pt x="1" y="9966"/>
                    </a:cubicBezTo>
                    <a:lnTo>
                      <a:pt x="1" y="10967"/>
                    </a:lnTo>
                    <a:cubicBezTo>
                      <a:pt x="1" y="11050"/>
                      <a:pt x="72" y="11133"/>
                      <a:pt x="156" y="11133"/>
                    </a:cubicBezTo>
                    <a:cubicBezTo>
                      <a:pt x="251" y="11133"/>
                      <a:pt x="322" y="11050"/>
                      <a:pt x="322" y="10967"/>
                    </a:cubicBezTo>
                    <a:lnTo>
                      <a:pt x="322" y="9966"/>
                    </a:lnTo>
                    <a:cubicBezTo>
                      <a:pt x="322" y="9859"/>
                      <a:pt x="334" y="9764"/>
                      <a:pt x="382" y="9657"/>
                    </a:cubicBezTo>
                    <a:lnTo>
                      <a:pt x="1203" y="10359"/>
                    </a:lnTo>
                    <a:cubicBezTo>
                      <a:pt x="1322" y="10455"/>
                      <a:pt x="1394" y="10609"/>
                      <a:pt x="1394" y="10752"/>
                    </a:cubicBezTo>
                    <a:lnTo>
                      <a:pt x="1394" y="10967"/>
                    </a:lnTo>
                    <a:cubicBezTo>
                      <a:pt x="1394" y="11050"/>
                      <a:pt x="1465" y="11133"/>
                      <a:pt x="1561" y="11133"/>
                    </a:cubicBezTo>
                    <a:cubicBezTo>
                      <a:pt x="1644" y="11133"/>
                      <a:pt x="1715" y="11050"/>
                      <a:pt x="1715" y="10967"/>
                    </a:cubicBezTo>
                    <a:lnTo>
                      <a:pt x="1715" y="10752"/>
                    </a:lnTo>
                    <a:cubicBezTo>
                      <a:pt x="1715" y="10502"/>
                      <a:pt x="1620" y="10264"/>
                      <a:pt x="1418" y="10097"/>
                    </a:cubicBezTo>
                    <a:lnTo>
                      <a:pt x="560" y="9359"/>
                    </a:lnTo>
                    <a:cubicBezTo>
                      <a:pt x="644" y="9252"/>
                      <a:pt x="787" y="9169"/>
                      <a:pt x="918" y="9121"/>
                    </a:cubicBezTo>
                    <a:lnTo>
                      <a:pt x="2382" y="8609"/>
                    </a:lnTo>
                    <a:lnTo>
                      <a:pt x="2894" y="9776"/>
                    </a:lnTo>
                    <a:cubicBezTo>
                      <a:pt x="2942" y="9883"/>
                      <a:pt x="3037" y="9943"/>
                      <a:pt x="3132" y="9966"/>
                    </a:cubicBezTo>
                    <a:cubicBezTo>
                      <a:pt x="3168" y="9966"/>
                      <a:pt x="3180" y="9978"/>
                      <a:pt x="3204" y="9978"/>
                    </a:cubicBezTo>
                    <a:cubicBezTo>
                      <a:pt x="3287" y="9978"/>
                      <a:pt x="3358" y="9955"/>
                      <a:pt x="3418" y="9907"/>
                    </a:cubicBezTo>
                    <a:lnTo>
                      <a:pt x="3585" y="9776"/>
                    </a:lnTo>
                    <a:lnTo>
                      <a:pt x="3608" y="9847"/>
                    </a:lnTo>
                    <a:cubicBezTo>
                      <a:pt x="3644" y="9943"/>
                      <a:pt x="3692" y="10014"/>
                      <a:pt x="3763" y="10074"/>
                    </a:cubicBezTo>
                    <a:lnTo>
                      <a:pt x="3608" y="10967"/>
                    </a:lnTo>
                    <a:cubicBezTo>
                      <a:pt x="3596" y="11050"/>
                      <a:pt x="3656" y="11145"/>
                      <a:pt x="3751" y="11157"/>
                    </a:cubicBezTo>
                    <a:lnTo>
                      <a:pt x="3775" y="11157"/>
                    </a:lnTo>
                    <a:cubicBezTo>
                      <a:pt x="3847" y="11157"/>
                      <a:pt x="3930" y="11098"/>
                      <a:pt x="3942" y="11026"/>
                    </a:cubicBezTo>
                    <a:lnTo>
                      <a:pt x="4073" y="10216"/>
                    </a:lnTo>
                    <a:lnTo>
                      <a:pt x="4323" y="10216"/>
                    </a:lnTo>
                    <a:lnTo>
                      <a:pt x="4466" y="11026"/>
                    </a:lnTo>
                    <a:cubicBezTo>
                      <a:pt x="4478" y="11098"/>
                      <a:pt x="4549" y="11157"/>
                      <a:pt x="4620" y="11157"/>
                    </a:cubicBezTo>
                    <a:lnTo>
                      <a:pt x="4656" y="11157"/>
                    </a:lnTo>
                    <a:cubicBezTo>
                      <a:pt x="4739" y="11145"/>
                      <a:pt x="4799" y="11050"/>
                      <a:pt x="4787" y="10967"/>
                    </a:cubicBezTo>
                    <a:lnTo>
                      <a:pt x="4644" y="10086"/>
                    </a:lnTo>
                    <a:cubicBezTo>
                      <a:pt x="4704" y="10026"/>
                      <a:pt x="4763" y="9955"/>
                      <a:pt x="4787" y="9859"/>
                    </a:cubicBezTo>
                    <a:lnTo>
                      <a:pt x="4823" y="9788"/>
                    </a:lnTo>
                    <a:lnTo>
                      <a:pt x="4978" y="9919"/>
                    </a:lnTo>
                    <a:cubicBezTo>
                      <a:pt x="5037" y="9966"/>
                      <a:pt x="5120" y="10002"/>
                      <a:pt x="5192" y="10002"/>
                    </a:cubicBezTo>
                    <a:cubicBezTo>
                      <a:pt x="5216" y="10002"/>
                      <a:pt x="5240" y="10002"/>
                      <a:pt x="5263" y="9978"/>
                    </a:cubicBezTo>
                    <a:cubicBezTo>
                      <a:pt x="5371" y="9955"/>
                      <a:pt x="5454" y="9895"/>
                      <a:pt x="5501" y="9788"/>
                    </a:cubicBezTo>
                    <a:lnTo>
                      <a:pt x="5752" y="9240"/>
                    </a:lnTo>
                    <a:cubicBezTo>
                      <a:pt x="5787" y="9145"/>
                      <a:pt x="5752" y="9062"/>
                      <a:pt x="5668" y="9026"/>
                    </a:cubicBezTo>
                    <a:cubicBezTo>
                      <a:pt x="5646" y="9020"/>
                      <a:pt x="5624" y="9017"/>
                      <a:pt x="5603" y="9017"/>
                    </a:cubicBezTo>
                    <a:cubicBezTo>
                      <a:pt x="5536" y="9017"/>
                      <a:pt x="5481" y="9048"/>
                      <a:pt x="5454" y="9121"/>
                    </a:cubicBezTo>
                    <a:lnTo>
                      <a:pt x="5204" y="9669"/>
                    </a:lnTo>
                    <a:lnTo>
                      <a:pt x="5180" y="9669"/>
                    </a:lnTo>
                    <a:lnTo>
                      <a:pt x="4442" y="9062"/>
                    </a:lnTo>
                    <a:lnTo>
                      <a:pt x="5418" y="8097"/>
                    </a:lnTo>
                    <a:lnTo>
                      <a:pt x="5430" y="8097"/>
                    </a:lnTo>
                    <a:lnTo>
                      <a:pt x="5752" y="8419"/>
                    </a:lnTo>
                    <a:lnTo>
                      <a:pt x="5728" y="8490"/>
                    </a:lnTo>
                    <a:cubicBezTo>
                      <a:pt x="5692" y="8585"/>
                      <a:pt x="5728" y="8669"/>
                      <a:pt x="5811" y="8704"/>
                    </a:cubicBezTo>
                    <a:cubicBezTo>
                      <a:pt x="5833" y="8711"/>
                      <a:pt x="5854" y="8714"/>
                      <a:pt x="5875" y="8714"/>
                    </a:cubicBezTo>
                    <a:cubicBezTo>
                      <a:pt x="5935" y="8714"/>
                      <a:pt x="5990" y="8689"/>
                      <a:pt x="6025" y="8645"/>
                    </a:cubicBezTo>
                    <a:lnTo>
                      <a:pt x="7478" y="9169"/>
                    </a:lnTo>
                    <a:cubicBezTo>
                      <a:pt x="7621" y="9204"/>
                      <a:pt x="7752" y="9300"/>
                      <a:pt x="7835" y="9407"/>
                    </a:cubicBezTo>
                    <a:lnTo>
                      <a:pt x="6978" y="10145"/>
                    </a:lnTo>
                    <a:cubicBezTo>
                      <a:pt x="6787" y="10312"/>
                      <a:pt x="6680" y="10550"/>
                      <a:pt x="6680" y="10800"/>
                    </a:cubicBezTo>
                    <a:lnTo>
                      <a:pt x="6680" y="11014"/>
                    </a:lnTo>
                    <a:cubicBezTo>
                      <a:pt x="6680" y="11098"/>
                      <a:pt x="6752" y="11169"/>
                      <a:pt x="6847" y="11169"/>
                    </a:cubicBezTo>
                    <a:cubicBezTo>
                      <a:pt x="6930" y="11169"/>
                      <a:pt x="7002" y="11098"/>
                      <a:pt x="7002" y="11014"/>
                    </a:cubicBezTo>
                    <a:lnTo>
                      <a:pt x="7002" y="10800"/>
                    </a:lnTo>
                    <a:cubicBezTo>
                      <a:pt x="7002" y="10657"/>
                      <a:pt x="7085" y="10502"/>
                      <a:pt x="7204" y="10395"/>
                    </a:cubicBezTo>
                    <a:lnTo>
                      <a:pt x="8014" y="9705"/>
                    </a:lnTo>
                    <a:cubicBezTo>
                      <a:pt x="8049" y="9800"/>
                      <a:pt x="8073" y="9907"/>
                      <a:pt x="8073" y="10014"/>
                    </a:cubicBezTo>
                    <a:lnTo>
                      <a:pt x="8073" y="11014"/>
                    </a:lnTo>
                    <a:cubicBezTo>
                      <a:pt x="8073" y="11098"/>
                      <a:pt x="8157" y="11169"/>
                      <a:pt x="8240" y="11169"/>
                    </a:cubicBezTo>
                    <a:cubicBezTo>
                      <a:pt x="8335" y="11169"/>
                      <a:pt x="8407" y="11098"/>
                      <a:pt x="8407" y="11014"/>
                    </a:cubicBezTo>
                    <a:lnTo>
                      <a:pt x="8407" y="10014"/>
                    </a:lnTo>
                    <a:cubicBezTo>
                      <a:pt x="8347" y="9443"/>
                      <a:pt x="8014" y="8990"/>
                      <a:pt x="7537" y="8823"/>
                    </a:cubicBezTo>
                    <a:lnTo>
                      <a:pt x="6085" y="8300"/>
                    </a:lnTo>
                    <a:cubicBezTo>
                      <a:pt x="6073" y="8264"/>
                      <a:pt x="6073" y="8252"/>
                      <a:pt x="6037" y="8228"/>
                    </a:cubicBezTo>
                    <a:lnTo>
                      <a:pt x="5632" y="7823"/>
                    </a:lnTo>
                    <a:cubicBezTo>
                      <a:pt x="5561" y="7752"/>
                      <a:pt x="5478" y="7716"/>
                      <a:pt x="5382" y="7716"/>
                    </a:cubicBezTo>
                    <a:lnTo>
                      <a:pt x="5382" y="7299"/>
                    </a:lnTo>
                    <a:cubicBezTo>
                      <a:pt x="6025" y="6930"/>
                      <a:pt x="6466" y="6287"/>
                      <a:pt x="6573" y="5537"/>
                    </a:cubicBezTo>
                    <a:lnTo>
                      <a:pt x="6692" y="5537"/>
                    </a:lnTo>
                    <a:cubicBezTo>
                      <a:pt x="7025" y="5537"/>
                      <a:pt x="7287" y="5263"/>
                      <a:pt x="7287" y="4942"/>
                    </a:cubicBezTo>
                    <a:cubicBezTo>
                      <a:pt x="7287" y="4692"/>
                      <a:pt x="7145" y="4490"/>
                      <a:pt x="6942" y="4382"/>
                    </a:cubicBezTo>
                    <a:lnTo>
                      <a:pt x="6942" y="3680"/>
                    </a:lnTo>
                    <a:lnTo>
                      <a:pt x="7942" y="2692"/>
                    </a:lnTo>
                    <a:cubicBezTo>
                      <a:pt x="8002" y="2632"/>
                      <a:pt x="8002" y="2549"/>
                      <a:pt x="7978" y="2489"/>
                    </a:cubicBezTo>
                    <a:lnTo>
                      <a:pt x="6930" y="751"/>
                    </a:lnTo>
                    <a:cubicBezTo>
                      <a:pt x="6918" y="727"/>
                      <a:pt x="6871" y="691"/>
                      <a:pt x="6823" y="680"/>
                    </a:cubicBezTo>
                    <a:lnTo>
                      <a:pt x="4228" y="1"/>
                    </a:ln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0846;p64">
              <a:extLst>
                <a:ext uri="{FF2B5EF4-FFF2-40B4-BE49-F238E27FC236}">
                  <a16:creationId xmlns:a16="http://schemas.microsoft.com/office/drawing/2014/main" id="{7093151E-EB77-B72C-D8A3-D1DAE75E6E18}"/>
                </a:ext>
              </a:extLst>
            </p:cNvPr>
            <p:cNvGrpSpPr>
              <a:grpSpLocks noGrp="1" noUngrp="1" noRot="1" noMove="1" noResize="1"/>
            </p:cNvGrpSpPr>
            <p:nvPr/>
          </p:nvGrpSpPr>
          <p:grpSpPr>
            <a:xfrm>
              <a:off x="1229296" y="3484068"/>
              <a:ext cx="244674" cy="325244"/>
              <a:chOff x="6702211" y="3782599"/>
              <a:chExt cx="270104" cy="361754"/>
            </a:xfrm>
            <a:solidFill>
              <a:schemeClr val="bg1"/>
            </a:solidFill>
          </p:grpSpPr>
          <p:sp>
            <p:nvSpPr>
              <p:cNvPr id="35" name="Google Shape;10847;p64">
                <a:extLst>
                  <a:ext uri="{FF2B5EF4-FFF2-40B4-BE49-F238E27FC236}">
                    <a16:creationId xmlns:a16="http://schemas.microsoft.com/office/drawing/2014/main" id="{FD15DDB7-0F20-183A-D92B-4EF225F80229}"/>
                  </a:ext>
                </a:extLst>
              </p:cNvPr>
              <p:cNvSpPr>
                <a:spLocks noGrp="1" noRot="1" noMove="1" noResize="1" noEditPoints="1" noAdjustHandles="1" noChangeArrowheads="1" noChangeShapeType="1"/>
              </p:cNvSpPr>
              <p:nvPr/>
            </p:nvSpPr>
            <p:spPr>
              <a:xfrm>
                <a:off x="6798011" y="3907070"/>
                <a:ext cx="10233" cy="16252"/>
              </a:xfrm>
              <a:custGeom>
                <a:avLst/>
                <a:gdLst/>
                <a:ahLst/>
                <a:cxnLst/>
                <a:rect l="l" t="t" r="r" b="b"/>
                <a:pathLst>
                  <a:path w="323" h="513" extrusionOk="0">
                    <a:moveTo>
                      <a:pt x="156" y="0"/>
                    </a:moveTo>
                    <a:cubicBezTo>
                      <a:pt x="72" y="0"/>
                      <a:pt x="1" y="83"/>
                      <a:pt x="1" y="167"/>
                    </a:cubicBezTo>
                    <a:lnTo>
                      <a:pt x="1" y="345"/>
                    </a:lnTo>
                    <a:cubicBezTo>
                      <a:pt x="1" y="441"/>
                      <a:pt x="72" y="512"/>
                      <a:pt x="156" y="512"/>
                    </a:cubicBezTo>
                    <a:cubicBezTo>
                      <a:pt x="251" y="512"/>
                      <a:pt x="322" y="441"/>
                      <a:pt x="322" y="345"/>
                    </a:cubicBezTo>
                    <a:lnTo>
                      <a:pt x="322" y="167"/>
                    </a:lnTo>
                    <a:cubicBezTo>
                      <a:pt x="322" y="83"/>
                      <a:pt x="251" y="0"/>
                      <a:pt x="15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48;p64">
                <a:extLst>
                  <a:ext uri="{FF2B5EF4-FFF2-40B4-BE49-F238E27FC236}">
                    <a16:creationId xmlns:a16="http://schemas.microsoft.com/office/drawing/2014/main" id="{68916C91-F19D-7A6B-AF09-0AF57E07252D}"/>
                  </a:ext>
                </a:extLst>
              </p:cNvPr>
              <p:cNvSpPr>
                <a:spLocks noGrp="1" noRot="1" noMove="1" noResize="1" noEditPoints="1" noAdjustHandles="1" noChangeArrowheads="1" noChangeShapeType="1"/>
              </p:cNvSpPr>
              <p:nvPr/>
            </p:nvSpPr>
            <p:spPr>
              <a:xfrm>
                <a:off x="6865933" y="3907070"/>
                <a:ext cx="10201" cy="16252"/>
              </a:xfrm>
              <a:custGeom>
                <a:avLst/>
                <a:gdLst/>
                <a:ahLst/>
                <a:cxnLst/>
                <a:rect l="l" t="t" r="r" b="b"/>
                <a:pathLst>
                  <a:path w="322" h="513" extrusionOk="0">
                    <a:moveTo>
                      <a:pt x="155" y="0"/>
                    </a:moveTo>
                    <a:cubicBezTo>
                      <a:pt x="72" y="0"/>
                      <a:pt x="0" y="83"/>
                      <a:pt x="0" y="167"/>
                    </a:cubicBezTo>
                    <a:lnTo>
                      <a:pt x="0" y="345"/>
                    </a:lnTo>
                    <a:cubicBezTo>
                      <a:pt x="0" y="441"/>
                      <a:pt x="72" y="512"/>
                      <a:pt x="155" y="512"/>
                    </a:cubicBezTo>
                    <a:cubicBezTo>
                      <a:pt x="250" y="512"/>
                      <a:pt x="322" y="441"/>
                      <a:pt x="322" y="345"/>
                    </a:cubicBezTo>
                    <a:lnTo>
                      <a:pt x="322" y="167"/>
                    </a:lnTo>
                    <a:cubicBezTo>
                      <a:pt x="322" y="83"/>
                      <a:pt x="250" y="0"/>
                      <a:pt x="155"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49;p64">
                <a:extLst>
                  <a:ext uri="{FF2B5EF4-FFF2-40B4-BE49-F238E27FC236}">
                    <a16:creationId xmlns:a16="http://schemas.microsoft.com/office/drawing/2014/main" id="{AEB58EFE-90AA-0266-2DFF-B1231D4AF630}"/>
                  </a:ext>
                </a:extLst>
              </p:cNvPr>
              <p:cNvSpPr>
                <a:spLocks noGrp="1" noRot="1" noMove="1" noResize="1" noEditPoints="1" noAdjustHandles="1" noChangeArrowheads="1" noChangeShapeType="1"/>
              </p:cNvSpPr>
              <p:nvPr/>
            </p:nvSpPr>
            <p:spPr>
              <a:xfrm>
                <a:off x="6814231" y="3946765"/>
                <a:ext cx="45302" cy="16157"/>
              </a:xfrm>
              <a:custGeom>
                <a:avLst/>
                <a:gdLst/>
                <a:ahLst/>
                <a:cxnLst/>
                <a:rect l="l" t="t" r="r" b="b"/>
                <a:pathLst>
                  <a:path w="1430" h="510" extrusionOk="0">
                    <a:moveTo>
                      <a:pt x="180" y="0"/>
                    </a:moveTo>
                    <a:cubicBezTo>
                      <a:pt x="135" y="0"/>
                      <a:pt x="90" y="15"/>
                      <a:pt x="60" y="45"/>
                    </a:cubicBezTo>
                    <a:cubicBezTo>
                      <a:pt x="1" y="104"/>
                      <a:pt x="1" y="223"/>
                      <a:pt x="60" y="283"/>
                    </a:cubicBezTo>
                    <a:cubicBezTo>
                      <a:pt x="215" y="438"/>
                      <a:pt x="453" y="509"/>
                      <a:pt x="715" y="509"/>
                    </a:cubicBezTo>
                    <a:cubicBezTo>
                      <a:pt x="989" y="509"/>
                      <a:pt x="1227" y="414"/>
                      <a:pt x="1370" y="283"/>
                    </a:cubicBezTo>
                    <a:cubicBezTo>
                      <a:pt x="1430" y="212"/>
                      <a:pt x="1430" y="104"/>
                      <a:pt x="1370" y="45"/>
                    </a:cubicBezTo>
                    <a:cubicBezTo>
                      <a:pt x="1340" y="15"/>
                      <a:pt x="1302" y="0"/>
                      <a:pt x="1260" y="0"/>
                    </a:cubicBezTo>
                    <a:cubicBezTo>
                      <a:pt x="1218" y="0"/>
                      <a:pt x="1174" y="15"/>
                      <a:pt x="1132" y="45"/>
                    </a:cubicBezTo>
                    <a:cubicBezTo>
                      <a:pt x="1073" y="104"/>
                      <a:pt x="930" y="176"/>
                      <a:pt x="715" y="176"/>
                    </a:cubicBezTo>
                    <a:cubicBezTo>
                      <a:pt x="513" y="176"/>
                      <a:pt x="358" y="104"/>
                      <a:pt x="299" y="45"/>
                    </a:cubicBezTo>
                    <a:cubicBezTo>
                      <a:pt x="269" y="15"/>
                      <a:pt x="224" y="0"/>
                      <a:pt x="18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50;p64">
                <a:extLst>
                  <a:ext uri="{FF2B5EF4-FFF2-40B4-BE49-F238E27FC236}">
                    <a16:creationId xmlns:a16="http://schemas.microsoft.com/office/drawing/2014/main" id="{F6A31B71-CE92-A7FC-4F23-4AD0FC3A8342}"/>
                  </a:ext>
                </a:extLst>
              </p:cNvPr>
              <p:cNvSpPr>
                <a:spLocks noGrp="1" noRot="1" noMove="1" noResize="1" noEditPoints="1" noAdjustHandles="1" noChangeArrowheads="1" noChangeShapeType="1"/>
              </p:cNvSpPr>
              <p:nvPr/>
            </p:nvSpPr>
            <p:spPr>
              <a:xfrm>
                <a:off x="6702211" y="3782599"/>
                <a:ext cx="270104" cy="361754"/>
              </a:xfrm>
              <a:custGeom>
                <a:avLst/>
                <a:gdLst/>
                <a:ahLst/>
                <a:cxnLst/>
                <a:rect l="l" t="t" r="r" b="b"/>
                <a:pathLst>
                  <a:path w="8526" h="11419" extrusionOk="0">
                    <a:moveTo>
                      <a:pt x="4251" y="322"/>
                    </a:moveTo>
                    <a:cubicBezTo>
                      <a:pt x="5835" y="322"/>
                      <a:pt x="7109" y="1595"/>
                      <a:pt x="7109" y="3179"/>
                    </a:cubicBezTo>
                    <a:lnTo>
                      <a:pt x="7133" y="3810"/>
                    </a:lnTo>
                    <a:cubicBezTo>
                      <a:pt x="7037" y="3774"/>
                      <a:pt x="6954" y="3739"/>
                      <a:pt x="6847" y="3739"/>
                    </a:cubicBezTo>
                    <a:lnTo>
                      <a:pt x="6573" y="3739"/>
                    </a:lnTo>
                    <a:cubicBezTo>
                      <a:pt x="5835" y="3739"/>
                      <a:pt x="5025" y="3441"/>
                      <a:pt x="4335" y="2905"/>
                    </a:cubicBezTo>
                    <a:cubicBezTo>
                      <a:pt x="3632" y="2369"/>
                      <a:pt x="3061" y="1643"/>
                      <a:pt x="2692" y="774"/>
                    </a:cubicBezTo>
                    <a:cubicBezTo>
                      <a:pt x="3144" y="476"/>
                      <a:pt x="3680" y="322"/>
                      <a:pt x="4251" y="322"/>
                    </a:cubicBezTo>
                    <a:close/>
                    <a:moveTo>
                      <a:pt x="2406" y="976"/>
                    </a:moveTo>
                    <a:cubicBezTo>
                      <a:pt x="2811" y="1846"/>
                      <a:pt x="3394" y="2608"/>
                      <a:pt x="4120" y="3155"/>
                    </a:cubicBezTo>
                    <a:cubicBezTo>
                      <a:pt x="4882" y="3739"/>
                      <a:pt x="5740" y="4048"/>
                      <a:pt x="6561" y="4048"/>
                    </a:cubicBezTo>
                    <a:lnTo>
                      <a:pt x="6835" y="4048"/>
                    </a:lnTo>
                    <a:cubicBezTo>
                      <a:pt x="6906" y="4048"/>
                      <a:pt x="6978" y="4084"/>
                      <a:pt x="7037" y="4143"/>
                    </a:cubicBezTo>
                    <a:cubicBezTo>
                      <a:pt x="7097" y="4227"/>
                      <a:pt x="7133" y="4310"/>
                      <a:pt x="7109" y="4393"/>
                    </a:cubicBezTo>
                    <a:cubicBezTo>
                      <a:pt x="7097" y="4524"/>
                      <a:pt x="6966" y="4643"/>
                      <a:pt x="6811" y="4643"/>
                    </a:cubicBezTo>
                    <a:lnTo>
                      <a:pt x="6740" y="4643"/>
                    </a:lnTo>
                    <a:lnTo>
                      <a:pt x="6740" y="4632"/>
                    </a:lnTo>
                    <a:cubicBezTo>
                      <a:pt x="6740" y="4548"/>
                      <a:pt x="6668" y="4465"/>
                      <a:pt x="6573" y="4465"/>
                    </a:cubicBezTo>
                    <a:cubicBezTo>
                      <a:pt x="6490" y="4465"/>
                      <a:pt x="6418" y="4548"/>
                      <a:pt x="6418" y="4632"/>
                    </a:cubicBezTo>
                    <a:cubicBezTo>
                      <a:pt x="6418" y="5822"/>
                      <a:pt x="5442" y="6775"/>
                      <a:pt x="4251" y="6775"/>
                    </a:cubicBezTo>
                    <a:cubicBezTo>
                      <a:pt x="3061" y="6775"/>
                      <a:pt x="2096" y="5810"/>
                      <a:pt x="2096" y="4620"/>
                    </a:cubicBezTo>
                    <a:cubicBezTo>
                      <a:pt x="2096" y="4524"/>
                      <a:pt x="2025" y="4453"/>
                      <a:pt x="1930" y="4453"/>
                    </a:cubicBezTo>
                    <a:cubicBezTo>
                      <a:pt x="1846" y="4453"/>
                      <a:pt x="1775" y="4524"/>
                      <a:pt x="1775" y="4620"/>
                    </a:cubicBezTo>
                    <a:lnTo>
                      <a:pt x="1775" y="4632"/>
                    </a:lnTo>
                    <a:lnTo>
                      <a:pt x="1668" y="4632"/>
                    </a:lnTo>
                    <a:cubicBezTo>
                      <a:pt x="1596" y="4632"/>
                      <a:pt x="1513" y="4608"/>
                      <a:pt x="1453" y="4548"/>
                    </a:cubicBezTo>
                    <a:cubicBezTo>
                      <a:pt x="1394" y="4489"/>
                      <a:pt x="1382" y="4405"/>
                      <a:pt x="1382" y="4322"/>
                    </a:cubicBezTo>
                    <a:cubicBezTo>
                      <a:pt x="1394" y="4191"/>
                      <a:pt x="1537" y="4072"/>
                      <a:pt x="1680" y="4072"/>
                    </a:cubicBezTo>
                    <a:lnTo>
                      <a:pt x="1739" y="4072"/>
                    </a:lnTo>
                    <a:cubicBezTo>
                      <a:pt x="1930" y="4072"/>
                      <a:pt x="2096" y="3989"/>
                      <a:pt x="2227" y="3858"/>
                    </a:cubicBezTo>
                    <a:cubicBezTo>
                      <a:pt x="2370" y="3727"/>
                      <a:pt x="2442" y="3548"/>
                      <a:pt x="2442" y="3370"/>
                    </a:cubicBezTo>
                    <a:lnTo>
                      <a:pt x="2442" y="3191"/>
                    </a:lnTo>
                    <a:cubicBezTo>
                      <a:pt x="2442" y="2965"/>
                      <a:pt x="2549" y="2738"/>
                      <a:pt x="2727" y="2608"/>
                    </a:cubicBezTo>
                    <a:cubicBezTo>
                      <a:pt x="2799" y="2548"/>
                      <a:pt x="2811" y="2441"/>
                      <a:pt x="2751" y="2369"/>
                    </a:cubicBezTo>
                    <a:cubicBezTo>
                      <a:pt x="2717" y="2329"/>
                      <a:pt x="2668" y="2307"/>
                      <a:pt x="2619" y="2307"/>
                    </a:cubicBezTo>
                    <a:cubicBezTo>
                      <a:pt x="2581" y="2307"/>
                      <a:pt x="2544" y="2320"/>
                      <a:pt x="2513" y="2346"/>
                    </a:cubicBezTo>
                    <a:cubicBezTo>
                      <a:pt x="2251" y="2548"/>
                      <a:pt x="2096" y="2846"/>
                      <a:pt x="2096" y="3191"/>
                    </a:cubicBezTo>
                    <a:lnTo>
                      <a:pt x="2096" y="3370"/>
                    </a:lnTo>
                    <a:cubicBezTo>
                      <a:pt x="2096" y="3477"/>
                      <a:pt x="2049" y="3560"/>
                      <a:pt x="1989" y="3620"/>
                    </a:cubicBezTo>
                    <a:cubicBezTo>
                      <a:pt x="1918" y="3691"/>
                      <a:pt x="1834" y="3727"/>
                      <a:pt x="1739" y="3727"/>
                    </a:cubicBezTo>
                    <a:lnTo>
                      <a:pt x="1680" y="3727"/>
                    </a:lnTo>
                    <a:cubicBezTo>
                      <a:pt x="1572" y="3727"/>
                      <a:pt x="1477" y="3751"/>
                      <a:pt x="1382" y="3798"/>
                    </a:cubicBezTo>
                    <a:lnTo>
                      <a:pt x="1382" y="3179"/>
                    </a:lnTo>
                    <a:cubicBezTo>
                      <a:pt x="1382" y="2298"/>
                      <a:pt x="1787" y="1512"/>
                      <a:pt x="2406" y="976"/>
                    </a:cubicBezTo>
                    <a:close/>
                    <a:moveTo>
                      <a:pt x="1394" y="4905"/>
                    </a:moveTo>
                    <a:cubicBezTo>
                      <a:pt x="1489" y="4941"/>
                      <a:pt x="1572" y="4965"/>
                      <a:pt x="1668" y="4965"/>
                    </a:cubicBezTo>
                    <a:lnTo>
                      <a:pt x="1787" y="4965"/>
                    </a:lnTo>
                    <a:cubicBezTo>
                      <a:pt x="1894" y="5739"/>
                      <a:pt x="2370" y="6394"/>
                      <a:pt x="3001" y="6775"/>
                    </a:cubicBezTo>
                    <a:lnTo>
                      <a:pt x="3001" y="7501"/>
                    </a:lnTo>
                    <a:lnTo>
                      <a:pt x="3025" y="7501"/>
                    </a:lnTo>
                    <a:cubicBezTo>
                      <a:pt x="3025" y="7703"/>
                      <a:pt x="2918" y="7894"/>
                      <a:pt x="2739" y="7977"/>
                    </a:cubicBezTo>
                    <a:cubicBezTo>
                      <a:pt x="2453" y="7715"/>
                      <a:pt x="1513" y="6668"/>
                      <a:pt x="1394" y="4905"/>
                    </a:cubicBezTo>
                    <a:close/>
                    <a:moveTo>
                      <a:pt x="7454" y="8954"/>
                    </a:moveTo>
                    <a:lnTo>
                      <a:pt x="7585" y="8989"/>
                    </a:lnTo>
                    <a:cubicBezTo>
                      <a:pt x="7740" y="9037"/>
                      <a:pt x="7859" y="9132"/>
                      <a:pt x="7966" y="9227"/>
                    </a:cubicBezTo>
                    <a:lnTo>
                      <a:pt x="7454" y="9668"/>
                    </a:lnTo>
                    <a:lnTo>
                      <a:pt x="7454" y="8954"/>
                    </a:lnTo>
                    <a:close/>
                    <a:moveTo>
                      <a:pt x="2311" y="8489"/>
                    </a:moveTo>
                    <a:cubicBezTo>
                      <a:pt x="2632" y="9275"/>
                      <a:pt x="3406" y="9787"/>
                      <a:pt x="4251" y="9787"/>
                    </a:cubicBezTo>
                    <a:cubicBezTo>
                      <a:pt x="4763" y="9787"/>
                      <a:pt x="5251" y="9596"/>
                      <a:pt x="5621" y="9275"/>
                    </a:cubicBezTo>
                    <a:cubicBezTo>
                      <a:pt x="5680" y="9394"/>
                      <a:pt x="5763" y="9501"/>
                      <a:pt x="5823" y="9608"/>
                    </a:cubicBezTo>
                    <a:cubicBezTo>
                      <a:pt x="5371" y="9966"/>
                      <a:pt x="4823" y="10156"/>
                      <a:pt x="4251" y="10156"/>
                    </a:cubicBezTo>
                    <a:cubicBezTo>
                      <a:pt x="3239" y="10156"/>
                      <a:pt x="2334" y="9549"/>
                      <a:pt x="1953" y="8620"/>
                    </a:cubicBezTo>
                    <a:lnTo>
                      <a:pt x="2311" y="8489"/>
                    </a:lnTo>
                    <a:close/>
                    <a:moveTo>
                      <a:pt x="4251" y="0"/>
                    </a:moveTo>
                    <a:cubicBezTo>
                      <a:pt x="2489" y="0"/>
                      <a:pt x="1060" y="1429"/>
                      <a:pt x="1060" y="3203"/>
                    </a:cubicBezTo>
                    <a:lnTo>
                      <a:pt x="1060" y="4572"/>
                    </a:lnTo>
                    <a:cubicBezTo>
                      <a:pt x="1060" y="5858"/>
                      <a:pt x="1477" y="6787"/>
                      <a:pt x="1834" y="7370"/>
                    </a:cubicBezTo>
                    <a:cubicBezTo>
                      <a:pt x="2037" y="7715"/>
                      <a:pt x="2263" y="7965"/>
                      <a:pt x="2406" y="8132"/>
                    </a:cubicBezTo>
                    <a:lnTo>
                      <a:pt x="822" y="8692"/>
                    </a:lnTo>
                    <a:cubicBezTo>
                      <a:pt x="322" y="8870"/>
                      <a:pt x="1" y="9335"/>
                      <a:pt x="1" y="9858"/>
                    </a:cubicBezTo>
                    <a:lnTo>
                      <a:pt x="1" y="11240"/>
                    </a:lnTo>
                    <a:cubicBezTo>
                      <a:pt x="1" y="11323"/>
                      <a:pt x="72" y="11406"/>
                      <a:pt x="167" y="11406"/>
                    </a:cubicBezTo>
                    <a:cubicBezTo>
                      <a:pt x="251" y="11406"/>
                      <a:pt x="322" y="11323"/>
                      <a:pt x="322" y="11240"/>
                    </a:cubicBezTo>
                    <a:lnTo>
                      <a:pt x="322" y="9858"/>
                    </a:lnTo>
                    <a:cubicBezTo>
                      <a:pt x="322" y="9751"/>
                      <a:pt x="334" y="9632"/>
                      <a:pt x="382" y="9537"/>
                    </a:cubicBezTo>
                    <a:lnTo>
                      <a:pt x="1239" y="10275"/>
                    </a:lnTo>
                    <a:cubicBezTo>
                      <a:pt x="1358" y="10370"/>
                      <a:pt x="1430" y="10525"/>
                      <a:pt x="1430" y="10692"/>
                    </a:cubicBezTo>
                    <a:lnTo>
                      <a:pt x="1430" y="11251"/>
                    </a:lnTo>
                    <a:cubicBezTo>
                      <a:pt x="1430" y="11347"/>
                      <a:pt x="1501" y="11418"/>
                      <a:pt x="1596" y="11418"/>
                    </a:cubicBezTo>
                    <a:cubicBezTo>
                      <a:pt x="1680" y="11418"/>
                      <a:pt x="1751" y="11347"/>
                      <a:pt x="1751" y="11251"/>
                    </a:cubicBezTo>
                    <a:lnTo>
                      <a:pt x="1751" y="10692"/>
                    </a:lnTo>
                    <a:cubicBezTo>
                      <a:pt x="1751" y="10430"/>
                      <a:pt x="1632" y="10180"/>
                      <a:pt x="1441" y="10013"/>
                    </a:cubicBezTo>
                    <a:lnTo>
                      <a:pt x="560" y="9263"/>
                    </a:lnTo>
                    <a:cubicBezTo>
                      <a:pt x="668" y="9156"/>
                      <a:pt x="787" y="9061"/>
                      <a:pt x="929" y="9025"/>
                    </a:cubicBezTo>
                    <a:lnTo>
                      <a:pt x="1632" y="8763"/>
                    </a:lnTo>
                    <a:cubicBezTo>
                      <a:pt x="2072" y="9823"/>
                      <a:pt x="3108" y="10525"/>
                      <a:pt x="4275" y="10525"/>
                    </a:cubicBezTo>
                    <a:cubicBezTo>
                      <a:pt x="4906" y="10525"/>
                      <a:pt x="5525" y="10311"/>
                      <a:pt x="6013" y="9930"/>
                    </a:cubicBezTo>
                    <a:cubicBezTo>
                      <a:pt x="6240" y="10311"/>
                      <a:pt x="6418" y="10728"/>
                      <a:pt x="6418" y="11251"/>
                    </a:cubicBezTo>
                    <a:cubicBezTo>
                      <a:pt x="6418" y="11347"/>
                      <a:pt x="6490" y="11418"/>
                      <a:pt x="6573" y="11418"/>
                    </a:cubicBezTo>
                    <a:cubicBezTo>
                      <a:pt x="6668" y="11418"/>
                      <a:pt x="6740" y="11347"/>
                      <a:pt x="6740" y="11251"/>
                    </a:cubicBezTo>
                    <a:cubicBezTo>
                      <a:pt x="6740" y="10513"/>
                      <a:pt x="6430" y="9989"/>
                      <a:pt x="6109" y="9477"/>
                    </a:cubicBezTo>
                    <a:cubicBezTo>
                      <a:pt x="5787" y="8942"/>
                      <a:pt x="5490" y="8453"/>
                      <a:pt x="5490" y="7691"/>
                    </a:cubicBezTo>
                    <a:lnTo>
                      <a:pt x="5490" y="7513"/>
                    </a:lnTo>
                    <a:cubicBezTo>
                      <a:pt x="5490" y="7430"/>
                      <a:pt x="5418" y="7358"/>
                      <a:pt x="5323" y="7358"/>
                    </a:cubicBezTo>
                    <a:cubicBezTo>
                      <a:pt x="5240" y="7358"/>
                      <a:pt x="5168" y="7430"/>
                      <a:pt x="5168" y="7513"/>
                    </a:cubicBezTo>
                    <a:lnTo>
                      <a:pt x="5168" y="7691"/>
                    </a:lnTo>
                    <a:cubicBezTo>
                      <a:pt x="5168" y="8227"/>
                      <a:pt x="5299" y="8644"/>
                      <a:pt x="5478" y="9025"/>
                    </a:cubicBezTo>
                    <a:cubicBezTo>
                      <a:pt x="5144" y="9335"/>
                      <a:pt x="4716" y="9501"/>
                      <a:pt x="4251" y="9501"/>
                    </a:cubicBezTo>
                    <a:cubicBezTo>
                      <a:pt x="3537" y="9501"/>
                      <a:pt x="2906" y="9085"/>
                      <a:pt x="2620" y="8442"/>
                    </a:cubicBezTo>
                    <a:lnTo>
                      <a:pt x="2763" y="8382"/>
                    </a:lnTo>
                    <a:cubicBezTo>
                      <a:pt x="3120" y="8263"/>
                      <a:pt x="3346" y="7918"/>
                      <a:pt x="3346" y="7549"/>
                    </a:cubicBezTo>
                    <a:lnTo>
                      <a:pt x="3346" y="6977"/>
                    </a:lnTo>
                    <a:cubicBezTo>
                      <a:pt x="3632" y="7084"/>
                      <a:pt x="3930" y="7144"/>
                      <a:pt x="4251" y="7144"/>
                    </a:cubicBezTo>
                    <a:cubicBezTo>
                      <a:pt x="5501" y="7144"/>
                      <a:pt x="6549" y="6203"/>
                      <a:pt x="6704" y="5001"/>
                    </a:cubicBezTo>
                    <a:lnTo>
                      <a:pt x="6811" y="5001"/>
                    </a:lnTo>
                    <a:cubicBezTo>
                      <a:pt x="6918" y="5001"/>
                      <a:pt x="7025" y="4977"/>
                      <a:pt x="7109" y="4929"/>
                    </a:cubicBezTo>
                    <a:lnTo>
                      <a:pt x="7109" y="11251"/>
                    </a:lnTo>
                    <a:cubicBezTo>
                      <a:pt x="7109" y="11347"/>
                      <a:pt x="7180" y="11418"/>
                      <a:pt x="7276" y="11418"/>
                    </a:cubicBezTo>
                    <a:cubicBezTo>
                      <a:pt x="7359" y="11418"/>
                      <a:pt x="7442" y="11347"/>
                      <a:pt x="7442" y="11251"/>
                    </a:cubicBezTo>
                    <a:lnTo>
                      <a:pt x="7442" y="10108"/>
                    </a:lnTo>
                    <a:lnTo>
                      <a:pt x="8121" y="9525"/>
                    </a:lnTo>
                    <a:cubicBezTo>
                      <a:pt x="8168" y="9632"/>
                      <a:pt x="8180" y="9739"/>
                      <a:pt x="8180" y="9847"/>
                    </a:cubicBezTo>
                    <a:lnTo>
                      <a:pt x="8180" y="11228"/>
                    </a:lnTo>
                    <a:cubicBezTo>
                      <a:pt x="8180" y="11311"/>
                      <a:pt x="8252" y="11394"/>
                      <a:pt x="8347" y="11394"/>
                    </a:cubicBezTo>
                    <a:cubicBezTo>
                      <a:pt x="8430" y="11394"/>
                      <a:pt x="8514" y="11311"/>
                      <a:pt x="8514" y="11228"/>
                    </a:cubicBezTo>
                    <a:lnTo>
                      <a:pt x="8514" y="9847"/>
                    </a:lnTo>
                    <a:cubicBezTo>
                      <a:pt x="8526" y="9323"/>
                      <a:pt x="8204" y="8846"/>
                      <a:pt x="7692" y="8680"/>
                    </a:cubicBezTo>
                    <a:lnTo>
                      <a:pt x="7454" y="8596"/>
                    </a:lnTo>
                    <a:lnTo>
                      <a:pt x="7454" y="3203"/>
                    </a:lnTo>
                    <a:cubicBezTo>
                      <a:pt x="7454" y="1453"/>
                      <a:pt x="6025" y="0"/>
                      <a:pt x="4251"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51;p64">
                <a:extLst>
                  <a:ext uri="{FF2B5EF4-FFF2-40B4-BE49-F238E27FC236}">
                    <a16:creationId xmlns:a16="http://schemas.microsoft.com/office/drawing/2014/main" id="{C67AB895-CC5A-B751-3B3C-AE651E0080A2}"/>
                  </a:ext>
                </a:extLst>
              </p:cNvPr>
              <p:cNvSpPr>
                <a:spLocks noGrp="1" noRot="1" noMove="1" noResize="1" noEditPoints="1" noAdjustHandles="1" noChangeArrowheads="1" noChangeShapeType="1"/>
              </p:cNvSpPr>
              <p:nvPr/>
            </p:nvSpPr>
            <p:spPr>
              <a:xfrm>
                <a:off x="6785941" y="3884229"/>
                <a:ext cx="29082" cy="16442"/>
              </a:xfrm>
              <a:custGeom>
                <a:avLst/>
                <a:gdLst/>
                <a:ahLst/>
                <a:cxnLst/>
                <a:rect l="l" t="t" r="r" b="b"/>
                <a:pathLst>
                  <a:path w="918" h="519" extrusionOk="0">
                    <a:moveTo>
                      <a:pt x="717" y="1"/>
                    </a:moveTo>
                    <a:cubicBezTo>
                      <a:pt x="701" y="1"/>
                      <a:pt x="684" y="3"/>
                      <a:pt x="668" y="7"/>
                    </a:cubicBezTo>
                    <a:lnTo>
                      <a:pt x="144" y="185"/>
                    </a:lnTo>
                    <a:cubicBezTo>
                      <a:pt x="49" y="221"/>
                      <a:pt x="1" y="304"/>
                      <a:pt x="37" y="400"/>
                    </a:cubicBezTo>
                    <a:cubicBezTo>
                      <a:pt x="61" y="471"/>
                      <a:pt x="120" y="519"/>
                      <a:pt x="191" y="519"/>
                    </a:cubicBezTo>
                    <a:cubicBezTo>
                      <a:pt x="215" y="519"/>
                      <a:pt x="227" y="519"/>
                      <a:pt x="263" y="495"/>
                    </a:cubicBezTo>
                    <a:lnTo>
                      <a:pt x="787" y="316"/>
                    </a:lnTo>
                    <a:cubicBezTo>
                      <a:pt x="870" y="304"/>
                      <a:pt x="918" y="209"/>
                      <a:pt x="882" y="114"/>
                    </a:cubicBezTo>
                    <a:cubicBezTo>
                      <a:pt x="862" y="45"/>
                      <a:pt x="794" y="1"/>
                      <a:pt x="717"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Oval 26">
              <a:extLst>
                <a:ext uri="{FF2B5EF4-FFF2-40B4-BE49-F238E27FC236}">
                  <a16:creationId xmlns:a16="http://schemas.microsoft.com/office/drawing/2014/main" id="{44288DCC-7463-B13C-B7F4-2771E8B50669}"/>
                </a:ext>
              </a:extLst>
            </p:cNvPr>
            <p:cNvSpPr>
              <a:spLocks noGrp="1" noRot="1" noMove="1" noResize="1" noEditPoints="1" noAdjustHandles="1" noChangeArrowheads="1" noChangeShapeType="1"/>
            </p:cNvSpPr>
            <p:nvPr/>
          </p:nvSpPr>
          <p:spPr>
            <a:xfrm rot="16405670">
              <a:off x="356305" y="2893759"/>
              <a:ext cx="1284473" cy="1278498"/>
            </a:xfrm>
            <a:prstGeom prst="ellipse">
              <a:avLst/>
            </a:prstGeom>
            <a:noFill/>
            <a:ln w="19050">
              <a:solidFill>
                <a:srgbClr val="FFF5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8" name="Graphic 27" descr="Tricycle with solid fill">
              <a:extLst>
                <a:ext uri="{FF2B5EF4-FFF2-40B4-BE49-F238E27FC236}">
                  <a16:creationId xmlns:a16="http://schemas.microsoft.com/office/drawing/2014/main" id="{E2BFFF2B-6AA0-6BDA-B8F8-E2F4B458B736}"/>
                </a:ext>
              </a:extLst>
            </p:cNvPr>
            <p:cNvPicPr>
              <a:picLocks noGrp="1" noRot="1" noChangeAspect="1" noMove="1" noResize="1" noEditPoints="1" noAdjustHandles="1" noChangeArrowheads="1" noChangeShapeType="1" noCrop="1"/>
            </p:cNvPicPr>
            <p:nvPr/>
          </p:nvPicPr>
          <p:blipFill>
            <a:blip r:embed="rId10">
              <a:extLst>
                <a:ext uri="{96DAC541-7B7A-43D3-8B79-37D633B846F1}">
                  <asvg:svgBlip xmlns:asvg="http://schemas.microsoft.com/office/drawing/2016/SVG/main" r:embed="rId11"/>
                </a:ext>
              </a:extLst>
            </a:blip>
            <a:stretch>
              <a:fillRect/>
            </a:stretch>
          </p:blipFill>
          <p:spPr>
            <a:xfrm>
              <a:off x="1803939" y="3068439"/>
              <a:ext cx="322260" cy="299527"/>
            </a:xfrm>
            <a:prstGeom prst="rect">
              <a:avLst/>
            </a:prstGeom>
          </p:spPr>
        </p:pic>
        <p:pic>
          <p:nvPicPr>
            <p:cNvPr id="29" name="Graphic 28" descr="Tricycle outline">
              <a:extLst>
                <a:ext uri="{FF2B5EF4-FFF2-40B4-BE49-F238E27FC236}">
                  <a16:creationId xmlns:a16="http://schemas.microsoft.com/office/drawing/2014/main" id="{2FA74085-BFB2-090C-EC15-3BCF4070A6B0}"/>
                </a:ext>
              </a:extLst>
            </p:cNvPr>
            <p:cNvPicPr>
              <a:picLocks noGrp="1" noRot="1" noChangeAspect="1" noMove="1" noResize="1" noEditPoints="1" noAdjustHandles="1" noChangeArrowheads="1" noChangeShapeType="1" noCrop="1"/>
            </p:cNvPicPr>
            <p:nvPr/>
          </p:nvPicPr>
          <p:blipFill>
            <a:blip r:embed="rId12">
              <a:extLst>
                <a:ext uri="{96DAC541-7B7A-43D3-8B79-37D633B846F1}">
                  <asvg:svgBlip xmlns:asvg="http://schemas.microsoft.com/office/drawing/2016/SVG/main" r:embed="rId13"/>
                </a:ext>
              </a:extLst>
            </a:blip>
            <a:stretch>
              <a:fillRect/>
            </a:stretch>
          </p:blipFill>
          <p:spPr>
            <a:xfrm>
              <a:off x="1871697" y="3798715"/>
              <a:ext cx="322261" cy="299527"/>
            </a:xfrm>
            <a:prstGeom prst="rect">
              <a:avLst/>
            </a:prstGeom>
          </p:spPr>
        </p:pic>
        <p:sp>
          <p:nvSpPr>
            <p:cNvPr id="30" name="Oval 29">
              <a:extLst>
                <a:ext uri="{FF2B5EF4-FFF2-40B4-BE49-F238E27FC236}">
                  <a16:creationId xmlns:a16="http://schemas.microsoft.com/office/drawing/2014/main" id="{3807A3FC-E031-BE29-C468-09FCA9DBA73D}"/>
                </a:ext>
              </a:extLst>
            </p:cNvPr>
            <p:cNvSpPr>
              <a:spLocks noGrp="1" noRot="1" noMove="1" noResize="1" noEditPoints="1" noAdjustHandles="1" noChangeArrowheads="1" noChangeShapeType="1"/>
            </p:cNvSpPr>
            <p:nvPr/>
          </p:nvSpPr>
          <p:spPr>
            <a:xfrm rot="6647755">
              <a:off x="1810925" y="2628394"/>
              <a:ext cx="413154" cy="1169843"/>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2" name="Arrow: Down 31">
              <a:extLst>
                <a:ext uri="{FF2B5EF4-FFF2-40B4-BE49-F238E27FC236}">
                  <a16:creationId xmlns:a16="http://schemas.microsoft.com/office/drawing/2014/main" id="{9CE4EECE-9B69-6004-6D2D-6286B4D9948F}"/>
                </a:ext>
              </a:extLst>
            </p:cNvPr>
            <p:cNvSpPr>
              <a:spLocks noGrp="1" noRot="1" noMove="1" noResize="1" noEditPoints="1" noAdjustHandles="1" noChangeArrowheads="1" noChangeShapeType="1"/>
            </p:cNvSpPr>
            <p:nvPr/>
          </p:nvSpPr>
          <p:spPr>
            <a:xfrm rot="16412164">
              <a:off x="1450661" y="2883504"/>
              <a:ext cx="49822" cy="619914"/>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3" name="Arrow: Down 32">
              <a:extLst>
                <a:ext uri="{FF2B5EF4-FFF2-40B4-BE49-F238E27FC236}">
                  <a16:creationId xmlns:a16="http://schemas.microsoft.com/office/drawing/2014/main" id="{183613A9-CC1A-7577-CD52-4B9C6AA6BB2B}"/>
                </a:ext>
              </a:extLst>
            </p:cNvPr>
            <p:cNvSpPr>
              <a:spLocks noGrp="1" noRot="1" noMove="1" noResize="1" noEditPoints="1" noAdjustHandles="1" noChangeArrowheads="1" noChangeShapeType="1"/>
            </p:cNvSpPr>
            <p:nvPr/>
          </p:nvSpPr>
          <p:spPr>
            <a:xfrm rot="17257312">
              <a:off x="2311275" y="3094373"/>
              <a:ext cx="148528" cy="531476"/>
            </a:xfrm>
            <a:prstGeom prst="downArrow">
              <a:avLst>
                <a:gd name="adj1" fmla="val 41625"/>
                <a:gd name="adj2" fmla="val 75113"/>
              </a:avLst>
            </a:prstGeom>
            <a:solidFill>
              <a:srgbClr val="FFF55C"/>
            </a:solidFill>
            <a:ln w="12700">
              <a:solidFill>
                <a:srgbClr val="BCB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4" name="Arrow: Down 33">
              <a:extLst>
                <a:ext uri="{FF2B5EF4-FFF2-40B4-BE49-F238E27FC236}">
                  <a16:creationId xmlns:a16="http://schemas.microsoft.com/office/drawing/2014/main" id="{EB75225D-AD99-0CD5-4DAB-D80AC30DC96D}"/>
                </a:ext>
              </a:extLst>
            </p:cNvPr>
            <p:cNvSpPr>
              <a:spLocks noGrp="1" noRot="1" noMove="1" noResize="1" noEditPoints="1" noAdjustHandles="1" noChangeArrowheads="1" noChangeShapeType="1"/>
            </p:cNvSpPr>
            <p:nvPr/>
          </p:nvSpPr>
          <p:spPr>
            <a:xfrm rot="14568481">
              <a:off x="2342556" y="3545467"/>
              <a:ext cx="147895" cy="500019"/>
            </a:xfrm>
            <a:prstGeom prst="downArrow">
              <a:avLst>
                <a:gd name="adj1" fmla="val 49384"/>
                <a:gd name="adj2" fmla="val 88962"/>
              </a:avLst>
            </a:prstGeom>
            <a:solidFill>
              <a:srgbClr val="BCBCBC"/>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48" name="Google Shape;10888;p64">
              <a:extLst>
                <a:ext uri="{FF2B5EF4-FFF2-40B4-BE49-F238E27FC236}">
                  <a16:creationId xmlns:a16="http://schemas.microsoft.com/office/drawing/2014/main" id="{74A4D68B-80C8-3C90-0B65-A71750619F0B}"/>
                </a:ext>
              </a:extLst>
            </p:cNvPr>
            <p:cNvGrpSpPr>
              <a:grpSpLocks noGrp="1" noUngrp="1" noRot="1" noMove="1" noResize="1"/>
            </p:cNvGrpSpPr>
            <p:nvPr/>
          </p:nvGrpSpPr>
          <p:grpSpPr>
            <a:xfrm>
              <a:off x="885307" y="2941388"/>
              <a:ext cx="249890" cy="299528"/>
              <a:chOff x="7156344" y="3347696"/>
              <a:chExt cx="264465" cy="353074"/>
            </a:xfrm>
            <a:solidFill>
              <a:srgbClr val="BCB441"/>
            </a:solidFill>
          </p:grpSpPr>
          <p:sp>
            <p:nvSpPr>
              <p:cNvPr id="49" name="Google Shape;10889;p64">
                <a:extLst>
                  <a:ext uri="{FF2B5EF4-FFF2-40B4-BE49-F238E27FC236}">
                    <a16:creationId xmlns:a16="http://schemas.microsoft.com/office/drawing/2014/main" id="{0C90AC93-505B-B18D-0A53-91E0ADAFA0D4}"/>
                  </a:ext>
                </a:extLst>
              </p:cNvPr>
              <p:cNvSpPr>
                <a:spLocks noGrp="1" noRot="1" noMove="1" noResize="1" noEditPoints="1" noAdjustHandles="1" noChangeArrowheads="1" noChangeShapeType="1"/>
              </p:cNvSpPr>
              <p:nvPr/>
            </p:nvSpPr>
            <p:spPr>
              <a:xfrm>
                <a:off x="7248754" y="3468397"/>
                <a:ext cx="10233" cy="15872"/>
              </a:xfrm>
              <a:custGeom>
                <a:avLst/>
                <a:gdLst/>
                <a:ahLst/>
                <a:cxnLst/>
                <a:rect l="l" t="t" r="r" b="b"/>
                <a:pathLst>
                  <a:path w="323" h="501" extrusionOk="0">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890;p64">
                <a:extLst>
                  <a:ext uri="{FF2B5EF4-FFF2-40B4-BE49-F238E27FC236}">
                    <a16:creationId xmlns:a16="http://schemas.microsoft.com/office/drawing/2014/main" id="{7DC2A777-EB5B-459C-AC3A-DA62659C2002}"/>
                  </a:ext>
                </a:extLst>
              </p:cNvPr>
              <p:cNvSpPr>
                <a:spLocks noGrp="1" noRot="1" noMove="1" noResize="1" noEditPoints="1" noAdjustHandles="1" noChangeArrowheads="1" noChangeShapeType="1"/>
              </p:cNvSpPr>
              <p:nvPr/>
            </p:nvSpPr>
            <p:spPr>
              <a:xfrm>
                <a:off x="7314775" y="3468397"/>
                <a:ext cx="10201" cy="15872"/>
              </a:xfrm>
              <a:custGeom>
                <a:avLst/>
                <a:gdLst/>
                <a:ahLst/>
                <a:cxnLst/>
                <a:rect l="l" t="t" r="r" b="b"/>
                <a:pathLst>
                  <a:path w="322" h="501" extrusionOk="0">
                    <a:moveTo>
                      <a:pt x="155" y="0"/>
                    </a:moveTo>
                    <a:cubicBezTo>
                      <a:pt x="72" y="0"/>
                      <a:pt x="1" y="72"/>
                      <a:pt x="1" y="155"/>
                    </a:cubicBezTo>
                    <a:lnTo>
                      <a:pt x="1" y="334"/>
                    </a:lnTo>
                    <a:cubicBezTo>
                      <a:pt x="1" y="429"/>
                      <a:pt x="72" y="500"/>
                      <a:pt x="155" y="500"/>
                    </a:cubicBezTo>
                    <a:cubicBezTo>
                      <a:pt x="251" y="500"/>
                      <a:pt x="322" y="429"/>
                      <a:pt x="322" y="334"/>
                    </a:cubicBezTo>
                    <a:lnTo>
                      <a:pt x="322" y="155"/>
                    </a:lnTo>
                    <a:cubicBezTo>
                      <a:pt x="322" y="72"/>
                      <a:pt x="251" y="0"/>
                      <a:pt x="155"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891;p64">
                <a:extLst>
                  <a:ext uri="{FF2B5EF4-FFF2-40B4-BE49-F238E27FC236}">
                    <a16:creationId xmlns:a16="http://schemas.microsoft.com/office/drawing/2014/main" id="{DA2A126C-411C-901D-30FC-8A58EF141913}"/>
                  </a:ext>
                </a:extLst>
              </p:cNvPr>
              <p:cNvSpPr>
                <a:spLocks noGrp="1" noRot="1" noMove="1" noResize="1" noEditPoints="1" noAdjustHandles="1" noChangeArrowheads="1" noChangeShapeType="1"/>
              </p:cNvSpPr>
              <p:nvPr/>
            </p:nvSpPr>
            <p:spPr>
              <a:xfrm>
                <a:off x="7156344" y="3347696"/>
                <a:ext cx="264465" cy="353074"/>
              </a:xfrm>
              <a:custGeom>
                <a:avLst/>
                <a:gdLst/>
                <a:ahLst/>
                <a:cxnLst/>
                <a:rect l="l" t="t" r="r" b="b"/>
                <a:pathLst>
                  <a:path w="8348" h="11145" extrusionOk="0">
                    <a:moveTo>
                      <a:pt x="4111" y="310"/>
                    </a:moveTo>
                    <a:cubicBezTo>
                      <a:pt x="4118" y="310"/>
                      <a:pt x="4125" y="310"/>
                      <a:pt x="4132" y="310"/>
                    </a:cubicBezTo>
                    <a:cubicBezTo>
                      <a:pt x="5573" y="322"/>
                      <a:pt x="6740" y="1512"/>
                      <a:pt x="6740" y="2953"/>
                    </a:cubicBezTo>
                    <a:lnTo>
                      <a:pt x="6740" y="3643"/>
                    </a:lnTo>
                    <a:lnTo>
                      <a:pt x="6526" y="3643"/>
                    </a:lnTo>
                    <a:cubicBezTo>
                      <a:pt x="6430" y="3643"/>
                      <a:pt x="6311" y="3632"/>
                      <a:pt x="6216" y="3596"/>
                    </a:cubicBezTo>
                    <a:cubicBezTo>
                      <a:pt x="5859" y="3489"/>
                      <a:pt x="4978" y="3167"/>
                      <a:pt x="4359" y="2119"/>
                    </a:cubicBezTo>
                    <a:cubicBezTo>
                      <a:pt x="4311" y="2048"/>
                      <a:pt x="4299" y="1977"/>
                      <a:pt x="4299" y="1905"/>
                    </a:cubicBezTo>
                    <a:lnTo>
                      <a:pt x="4299" y="1548"/>
                    </a:lnTo>
                    <a:cubicBezTo>
                      <a:pt x="4299" y="1453"/>
                      <a:pt x="4228" y="1381"/>
                      <a:pt x="4132" y="1381"/>
                    </a:cubicBezTo>
                    <a:cubicBezTo>
                      <a:pt x="4049" y="1381"/>
                      <a:pt x="3966" y="1453"/>
                      <a:pt x="3966" y="1548"/>
                    </a:cubicBezTo>
                    <a:lnTo>
                      <a:pt x="3966" y="1905"/>
                    </a:lnTo>
                    <a:cubicBezTo>
                      <a:pt x="3966" y="1977"/>
                      <a:pt x="3954" y="2060"/>
                      <a:pt x="3906" y="2119"/>
                    </a:cubicBezTo>
                    <a:cubicBezTo>
                      <a:pt x="3275" y="3167"/>
                      <a:pt x="2406" y="3489"/>
                      <a:pt x="2049" y="3596"/>
                    </a:cubicBezTo>
                    <a:cubicBezTo>
                      <a:pt x="1942" y="3632"/>
                      <a:pt x="1846" y="3643"/>
                      <a:pt x="1739" y="3643"/>
                    </a:cubicBezTo>
                    <a:lnTo>
                      <a:pt x="1620" y="3643"/>
                    </a:lnTo>
                    <a:cubicBezTo>
                      <a:pt x="1584" y="3643"/>
                      <a:pt x="1561" y="3643"/>
                      <a:pt x="1513" y="3655"/>
                    </a:cubicBezTo>
                    <a:lnTo>
                      <a:pt x="1513" y="2941"/>
                    </a:lnTo>
                    <a:cubicBezTo>
                      <a:pt x="1501" y="1496"/>
                      <a:pt x="2680" y="310"/>
                      <a:pt x="4111" y="310"/>
                    </a:cubicBezTo>
                    <a:close/>
                    <a:moveTo>
                      <a:pt x="1799" y="5013"/>
                    </a:moveTo>
                    <a:cubicBezTo>
                      <a:pt x="1882" y="5322"/>
                      <a:pt x="2049" y="5620"/>
                      <a:pt x="2275" y="5894"/>
                    </a:cubicBezTo>
                    <a:cubicBezTo>
                      <a:pt x="2168" y="6013"/>
                      <a:pt x="2025" y="6084"/>
                      <a:pt x="1858" y="6084"/>
                    </a:cubicBezTo>
                    <a:cubicBezTo>
                      <a:pt x="1561" y="6084"/>
                      <a:pt x="1323" y="5846"/>
                      <a:pt x="1323" y="5548"/>
                    </a:cubicBezTo>
                    <a:cubicBezTo>
                      <a:pt x="1323" y="5275"/>
                      <a:pt x="1525" y="5060"/>
                      <a:pt x="1799" y="5013"/>
                    </a:cubicBezTo>
                    <a:close/>
                    <a:moveTo>
                      <a:pt x="6454" y="5013"/>
                    </a:moveTo>
                    <a:cubicBezTo>
                      <a:pt x="6704" y="5037"/>
                      <a:pt x="6918" y="5263"/>
                      <a:pt x="6918" y="5548"/>
                    </a:cubicBezTo>
                    <a:cubicBezTo>
                      <a:pt x="6918" y="5846"/>
                      <a:pt x="6680" y="6084"/>
                      <a:pt x="6383" y="6084"/>
                    </a:cubicBezTo>
                    <a:cubicBezTo>
                      <a:pt x="6216" y="6084"/>
                      <a:pt x="6073" y="6013"/>
                      <a:pt x="5978" y="5894"/>
                    </a:cubicBezTo>
                    <a:cubicBezTo>
                      <a:pt x="6204" y="5632"/>
                      <a:pt x="6347" y="5334"/>
                      <a:pt x="6454" y="5013"/>
                    </a:cubicBezTo>
                    <a:close/>
                    <a:moveTo>
                      <a:pt x="4132" y="2381"/>
                    </a:moveTo>
                    <a:cubicBezTo>
                      <a:pt x="4823" y="3453"/>
                      <a:pt x="5752" y="3810"/>
                      <a:pt x="6145" y="3905"/>
                    </a:cubicBezTo>
                    <a:cubicBezTo>
                      <a:pt x="6276" y="3941"/>
                      <a:pt x="6406" y="3965"/>
                      <a:pt x="6549" y="3965"/>
                    </a:cubicBezTo>
                    <a:lnTo>
                      <a:pt x="6668" y="3965"/>
                    </a:lnTo>
                    <a:cubicBezTo>
                      <a:pt x="6740" y="3965"/>
                      <a:pt x="6811" y="4001"/>
                      <a:pt x="6871" y="4060"/>
                    </a:cubicBezTo>
                    <a:cubicBezTo>
                      <a:pt x="6930" y="4120"/>
                      <a:pt x="6942" y="4191"/>
                      <a:pt x="6942" y="4263"/>
                    </a:cubicBezTo>
                    <a:cubicBezTo>
                      <a:pt x="6930" y="4405"/>
                      <a:pt x="6799" y="4501"/>
                      <a:pt x="6645" y="4501"/>
                    </a:cubicBezTo>
                    <a:lnTo>
                      <a:pt x="6573" y="4501"/>
                    </a:lnTo>
                    <a:cubicBezTo>
                      <a:pt x="6573" y="4417"/>
                      <a:pt x="6514" y="4346"/>
                      <a:pt x="6430" y="4322"/>
                    </a:cubicBezTo>
                    <a:cubicBezTo>
                      <a:pt x="6335" y="4322"/>
                      <a:pt x="6264" y="4382"/>
                      <a:pt x="6252" y="4477"/>
                    </a:cubicBezTo>
                    <a:cubicBezTo>
                      <a:pt x="6204" y="5001"/>
                      <a:pt x="5966" y="5489"/>
                      <a:pt x="5573" y="5858"/>
                    </a:cubicBezTo>
                    <a:cubicBezTo>
                      <a:pt x="5192" y="6215"/>
                      <a:pt x="4680" y="6430"/>
                      <a:pt x="4144" y="6430"/>
                    </a:cubicBezTo>
                    <a:cubicBezTo>
                      <a:pt x="3585" y="6430"/>
                      <a:pt x="3073" y="6227"/>
                      <a:pt x="2692" y="5858"/>
                    </a:cubicBezTo>
                    <a:cubicBezTo>
                      <a:pt x="2299" y="5501"/>
                      <a:pt x="2061" y="5013"/>
                      <a:pt x="2025" y="4477"/>
                    </a:cubicBezTo>
                    <a:cubicBezTo>
                      <a:pt x="2025" y="4389"/>
                      <a:pt x="1943" y="4321"/>
                      <a:pt x="1865" y="4321"/>
                    </a:cubicBezTo>
                    <a:cubicBezTo>
                      <a:pt x="1859" y="4321"/>
                      <a:pt x="1852" y="4321"/>
                      <a:pt x="1846" y="4322"/>
                    </a:cubicBezTo>
                    <a:cubicBezTo>
                      <a:pt x="1751" y="4322"/>
                      <a:pt x="1680" y="4417"/>
                      <a:pt x="1692" y="4501"/>
                    </a:cubicBezTo>
                    <a:lnTo>
                      <a:pt x="1620" y="4501"/>
                    </a:lnTo>
                    <a:cubicBezTo>
                      <a:pt x="1465" y="4501"/>
                      <a:pt x="1334" y="4405"/>
                      <a:pt x="1323" y="4263"/>
                    </a:cubicBezTo>
                    <a:cubicBezTo>
                      <a:pt x="1311" y="4191"/>
                      <a:pt x="1334" y="4120"/>
                      <a:pt x="1394" y="4060"/>
                    </a:cubicBezTo>
                    <a:cubicBezTo>
                      <a:pt x="1442" y="4001"/>
                      <a:pt x="1513" y="3965"/>
                      <a:pt x="1608" y="3965"/>
                    </a:cubicBezTo>
                    <a:lnTo>
                      <a:pt x="1727" y="3965"/>
                    </a:lnTo>
                    <a:cubicBezTo>
                      <a:pt x="1858" y="3965"/>
                      <a:pt x="2001" y="3953"/>
                      <a:pt x="2120" y="3905"/>
                    </a:cubicBezTo>
                    <a:cubicBezTo>
                      <a:pt x="2513" y="3810"/>
                      <a:pt x="3430" y="3453"/>
                      <a:pt x="4132" y="2381"/>
                    </a:cubicBezTo>
                    <a:close/>
                    <a:moveTo>
                      <a:pt x="5740" y="6108"/>
                    </a:moveTo>
                    <a:cubicBezTo>
                      <a:pt x="5871" y="6251"/>
                      <a:pt x="6037" y="6346"/>
                      <a:pt x="6228" y="6382"/>
                    </a:cubicBezTo>
                    <a:cubicBezTo>
                      <a:pt x="6287" y="6739"/>
                      <a:pt x="6406" y="6953"/>
                      <a:pt x="6526" y="7203"/>
                    </a:cubicBezTo>
                    <a:cubicBezTo>
                      <a:pt x="6645" y="7418"/>
                      <a:pt x="6764" y="7656"/>
                      <a:pt x="6871" y="8061"/>
                    </a:cubicBezTo>
                    <a:lnTo>
                      <a:pt x="5680" y="7644"/>
                    </a:lnTo>
                    <a:cubicBezTo>
                      <a:pt x="5478" y="7573"/>
                      <a:pt x="5323" y="7358"/>
                      <a:pt x="5323" y="7144"/>
                    </a:cubicBezTo>
                    <a:lnTo>
                      <a:pt x="5323" y="6430"/>
                    </a:lnTo>
                    <a:cubicBezTo>
                      <a:pt x="5478" y="6334"/>
                      <a:pt x="5621" y="6227"/>
                      <a:pt x="5740" y="6108"/>
                    </a:cubicBezTo>
                    <a:close/>
                    <a:moveTo>
                      <a:pt x="4978" y="6584"/>
                    </a:moveTo>
                    <a:lnTo>
                      <a:pt x="4978" y="7144"/>
                    </a:lnTo>
                    <a:cubicBezTo>
                      <a:pt x="4978" y="7442"/>
                      <a:pt x="5144" y="7715"/>
                      <a:pt x="5383" y="7870"/>
                    </a:cubicBezTo>
                    <a:cubicBezTo>
                      <a:pt x="5252" y="8132"/>
                      <a:pt x="4847" y="8727"/>
                      <a:pt x="4049" y="9370"/>
                    </a:cubicBezTo>
                    <a:cubicBezTo>
                      <a:pt x="3823" y="9180"/>
                      <a:pt x="3644" y="8989"/>
                      <a:pt x="3489" y="8823"/>
                    </a:cubicBezTo>
                    <a:cubicBezTo>
                      <a:pt x="3132" y="8406"/>
                      <a:pt x="2930" y="8061"/>
                      <a:pt x="2823" y="7870"/>
                    </a:cubicBezTo>
                    <a:cubicBezTo>
                      <a:pt x="3073" y="7715"/>
                      <a:pt x="3228" y="7442"/>
                      <a:pt x="3228" y="7144"/>
                    </a:cubicBezTo>
                    <a:lnTo>
                      <a:pt x="3228" y="6584"/>
                    </a:lnTo>
                    <a:cubicBezTo>
                      <a:pt x="3513" y="6691"/>
                      <a:pt x="3811" y="6751"/>
                      <a:pt x="4109" y="6751"/>
                    </a:cubicBezTo>
                    <a:cubicBezTo>
                      <a:pt x="4418" y="6751"/>
                      <a:pt x="4716" y="6691"/>
                      <a:pt x="4978" y="6584"/>
                    </a:cubicBezTo>
                    <a:close/>
                    <a:moveTo>
                      <a:pt x="4144" y="0"/>
                    </a:moveTo>
                    <a:cubicBezTo>
                      <a:pt x="2525" y="0"/>
                      <a:pt x="1203" y="1322"/>
                      <a:pt x="1203" y="2941"/>
                    </a:cubicBezTo>
                    <a:lnTo>
                      <a:pt x="1203" y="3822"/>
                    </a:lnTo>
                    <a:lnTo>
                      <a:pt x="1192" y="3834"/>
                    </a:lnTo>
                    <a:cubicBezTo>
                      <a:pt x="1072" y="3953"/>
                      <a:pt x="1025" y="4132"/>
                      <a:pt x="1037" y="4298"/>
                    </a:cubicBezTo>
                    <a:cubicBezTo>
                      <a:pt x="1072" y="4536"/>
                      <a:pt x="1227" y="4727"/>
                      <a:pt x="1453" y="4798"/>
                    </a:cubicBezTo>
                    <a:cubicBezTo>
                      <a:pt x="1203" y="4953"/>
                      <a:pt x="1037" y="5227"/>
                      <a:pt x="1037" y="5548"/>
                    </a:cubicBezTo>
                    <a:cubicBezTo>
                      <a:pt x="1037" y="6025"/>
                      <a:pt x="1430" y="6406"/>
                      <a:pt x="1906" y="6406"/>
                    </a:cubicBezTo>
                    <a:cubicBezTo>
                      <a:pt x="2144" y="6406"/>
                      <a:pt x="2382" y="6299"/>
                      <a:pt x="2537" y="6120"/>
                    </a:cubicBezTo>
                    <a:cubicBezTo>
                      <a:pt x="2680" y="6239"/>
                      <a:pt x="2811" y="6346"/>
                      <a:pt x="2954" y="6441"/>
                    </a:cubicBezTo>
                    <a:lnTo>
                      <a:pt x="2954" y="7156"/>
                    </a:lnTo>
                    <a:cubicBezTo>
                      <a:pt x="2954" y="7370"/>
                      <a:pt x="2811" y="7584"/>
                      <a:pt x="2596" y="7656"/>
                    </a:cubicBezTo>
                    <a:lnTo>
                      <a:pt x="799" y="8299"/>
                    </a:lnTo>
                    <a:cubicBezTo>
                      <a:pt x="322" y="8466"/>
                      <a:pt x="1" y="8918"/>
                      <a:pt x="1" y="9442"/>
                    </a:cubicBezTo>
                    <a:lnTo>
                      <a:pt x="1" y="10966"/>
                    </a:lnTo>
                    <a:cubicBezTo>
                      <a:pt x="1" y="11049"/>
                      <a:pt x="72" y="11121"/>
                      <a:pt x="156" y="11121"/>
                    </a:cubicBezTo>
                    <a:cubicBezTo>
                      <a:pt x="251" y="11121"/>
                      <a:pt x="322" y="11049"/>
                      <a:pt x="322" y="10966"/>
                    </a:cubicBezTo>
                    <a:lnTo>
                      <a:pt x="322" y="9442"/>
                    </a:lnTo>
                    <a:cubicBezTo>
                      <a:pt x="322" y="9073"/>
                      <a:pt x="561" y="8727"/>
                      <a:pt x="918" y="8608"/>
                    </a:cubicBezTo>
                    <a:lnTo>
                      <a:pt x="1394" y="8442"/>
                    </a:lnTo>
                    <a:cubicBezTo>
                      <a:pt x="1477" y="8954"/>
                      <a:pt x="1573" y="9478"/>
                      <a:pt x="1692" y="9966"/>
                    </a:cubicBezTo>
                    <a:cubicBezTo>
                      <a:pt x="1704" y="10037"/>
                      <a:pt x="1775" y="10097"/>
                      <a:pt x="1858" y="10097"/>
                    </a:cubicBezTo>
                    <a:lnTo>
                      <a:pt x="1882" y="10097"/>
                    </a:lnTo>
                    <a:cubicBezTo>
                      <a:pt x="1977" y="10085"/>
                      <a:pt x="2037" y="9990"/>
                      <a:pt x="2001" y="9906"/>
                    </a:cubicBezTo>
                    <a:cubicBezTo>
                      <a:pt x="1894" y="9418"/>
                      <a:pt x="1799" y="8858"/>
                      <a:pt x="1704" y="8358"/>
                    </a:cubicBezTo>
                    <a:lnTo>
                      <a:pt x="1965" y="8263"/>
                    </a:lnTo>
                    <a:cubicBezTo>
                      <a:pt x="2275" y="9275"/>
                      <a:pt x="2656" y="10382"/>
                      <a:pt x="3180" y="11085"/>
                    </a:cubicBezTo>
                    <a:cubicBezTo>
                      <a:pt x="3216" y="11121"/>
                      <a:pt x="3251" y="11144"/>
                      <a:pt x="3311" y="11144"/>
                    </a:cubicBezTo>
                    <a:cubicBezTo>
                      <a:pt x="3347" y="11144"/>
                      <a:pt x="3394" y="11121"/>
                      <a:pt x="3418" y="11109"/>
                    </a:cubicBezTo>
                    <a:cubicBezTo>
                      <a:pt x="3489" y="11049"/>
                      <a:pt x="3513" y="10966"/>
                      <a:pt x="3454" y="10882"/>
                    </a:cubicBezTo>
                    <a:cubicBezTo>
                      <a:pt x="2894" y="10144"/>
                      <a:pt x="2466" y="8823"/>
                      <a:pt x="2275" y="8144"/>
                    </a:cubicBezTo>
                    <a:lnTo>
                      <a:pt x="2596" y="8025"/>
                    </a:lnTo>
                    <a:cubicBezTo>
                      <a:pt x="2704" y="8227"/>
                      <a:pt x="2930" y="8596"/>
                      <a:pt x="3311" y="9061"/>
                    </a:cubicBezTo>
                    <a:cubicBezTo>
                      <a:pt x="3835" y="9656"/>
                      <a:pt x="4740" y="10490"/>
                      <a:pt x="6216" y="11121"/>
                    </a:cubicBezTo>
                    <a:cubicBezTo>
                      <a:pt x="6228" y="11144"/>
                      <a:pt x="6264" y="11144"/>
                      <a:pt x="6276" y="11144"/>
                    </a:cubicBezTo>
                    <a:cubicBezTo>
                      <a:pt x="6335" y="11144"/>
                      <a:pt x="6395" y="11109"/>
                      <a:pt x="6430" y="11037"/>
                    </a:cubicBezTo>
                    <a:cubicBezTo>
                      <a:pt x="6454" y="10942"/>
                      <a:pt x="6430" y="10859"/>
                      <a:pt x="6335" y="10823"/>
                    </a:cubicBezTo>
                    <a:cubicBezTo>
                      <a:pt x="5502" y="10454"/>
                      <a:pt x="4847" y="10025"/>
                      <a:pt x="4359" y="9620"/>
                    </a:cubicBezTo>
                    <a:cubicBezTo>
                      <a:pt x="5204" y="8918"/>
                      <a:pt x="5621" y="8299"/>
                      <a:pt x="5775" y="8025"/>
                    </a:cubicBezTo>
                    <a:lnTo>
                      <a:pt x="6097" y="8144"/>
                    </a:lnTo>
                    <a:cubicBezTo>
                      <a:pt x="5918" y="8727"/>
                      <a:pt x="5728" y="9251"/>
                      <a:pt x="5502" y="9692"/>
                    </a:cubicBezTo>
                    <a:cubicBezTo>
                      <a:pt x="5454" y="9775"/>
                      <a:pt x="5502" y="9870"/>
                      <a:pt x="5573" y="9918"/>
                    </a:cubicBezTo>
                    <a:cubicBezTo>
                      <a:pt x="5609" y="9930"/>
                      <a:pt x="5621" y="9930"/>
                      <a:pt x="5656" y="9930"/>
                    </a:cubicBezTo>
                    <a:cubicBezTo>
                      <a:pt x="5716" y="9930"/>
                      <a:pt x="5775" y="9906"/>
                      <a:pt x="5799" y="9847"/>
                    </a:cubicBezTo>
                    <a:cubicBezTo>
                      <a:pt x="6014" y="9382"/>
                      <a:pt x="6216" y="8858"/>
                      <a:pt x="6395" y="8263"/>
                    </a:cubicBezTo>
                    <a:lnTo>
                      <a:pt x="7419" y="8620"/>
                    </a:lnTo>
                    <a:cubicBezTo>
                      <a:pt x="7776" y="8739"/>
                      <a:pt x="8014" y="9085"/>
                      <a:pt x="8014" y="9454"/>
                    </a:cubicBezTo>
                    <a:lnTo>
                      <a:pt x="8014" y="10978"/>
                    </a:lnTo>
                    <a:cubicBezTo>
                      <a:pt x="8014" y="11061"/>
                      <a:pt x="8097" y="11144"/>
                      <a:pt x="8181" y="11144"/>
                    </a:cubicBezTo>
                    <a:cubicBezTo>
                      <a:pt x="8276" y="11144"/>
                      <a:pt x="8347" y="11061"/>
                      <a:pt x="8347" y="10978"/>
                    </a:cubicBezTo>
                    <a:lnTo>
                      <a:pt x="8347" y="9454"/>
                    </a:lnTo>
                    <a:cubicBezTo>
                      <a:pt x="8288" y="8906"/>
                      <a:pt x="7978" y="8454"/>
                      <a:pt x="7478" y="8287"/>
                    </a:cubicBezTo>
                    <a:lnTo>
                      <a:pt x="7240" y="8192"/>
                    </a:lnTo>
                    <a:cubicBezTo>
                      <a:pt x="7145" y="7620"/>
                      <a:pt x="6978" y="7323"/>
                      <a:pt x="6847" y="7049"/>
                    </a:cubicBezTo>
                    <a:cubicBezTo>
                      <a:pt x="6740" y="6846"/>
                      <a:pt x="6633" y="6656"/>
                      <a:pt x="6585" y="6382"/>
                    </a:cubicBezTo>
                    <a:cubicBezTo>
                      <a:pt x="6978" y="6287"/>
                      <a:pt x="7264" y="5953"/>
                      <a:pt x="7264" y="5548"/>
                    </a:cubicBezTo>
                    <a:cubicBezTo>
                      <a:pt x="7264" y="5227"/>
                      <a:pt x="7097" y="4953"/>
                      <a:pt x="6847" y="4798"/>
                    </a:cubicBezTo>
                    <a:cubicBezTo>
                      <a:pt x="7061" y="4727"/>
                      <a:pt x="7240" y="4536"/>
                      <a:pt x="7264" y="4298"/>
                    </a:cubicBezTo>
                    <a:cubicBezTo>
                      <a:pt x="7276" y="4132"/>
                      <a:pt x="7216" y="3953"/>
                      <a:pt x="7109" y="3834"/>
                    </a:cubicBezTo>
                    <a:lnTo>
                      <a:pt x="7097" y="3822"/>
                    </a:lnTo>
                    <a:lnTo>
                      <a:pt x="7097" y="2941"/>
                    </a:lnTo>
                    <a:cubicBezTo>
                      <a:pt x="7097" y="1322"/>
                      <a:pt x="5775" y="0"/>
                      <a:pt x="4144"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892;p64">
                <a:extLst>
                  <a:ext uri="{FF2B5EF4-FFF2-40B4-BE49-F238E27FC236}">
                    <a16:creationId xmlns:a16="http://schemas.microsoft.com/office/drawing/2014/main" id="{814484F6-6A65-0561-BCA3-E87C502EBAFE}"/>
                  </a:ext>
                </a:extLst>
              </p:cNvPr>
              <p:cNvSpPr>
                <a:spLocks noGrp="1" noRot="1" noMove="1" noResize="1" noEditPoints="1" noAdjustHandles="1" noChangeArrowheads="1" noChangeShapeType="1"/>
              </p:cNvSpPr>
              <p:nvPr/>
            </p:nvSpPr>
            <p:spPr>
              <a:xfrm>
                <a:off x="7212544" y="3678023"/>
                <a:ext cx="14763" cy="21226"/>
              </a:xfrm>
              <a:custGeom>
                <a:avLst/>
                <a:gdLst/>
                <a:ahLst/>
                <a:cxnLst/>
                <a:rect l="l" t="t" r="r" b="b"/>
                <a:pathLst>
                  <a:path w="466" h="670" extrusionOk="0">
                    <a:moveTo>
                      <a:pt x="175" y="1"/>
                    </a:moveTo>
                    <a:cubicBezTo>
                      <a:pt x="165" y="1"/>
                      <a:pt x="154" y="2"/>
                      <a:pt x="144" y="3"/>
                    </a:cubicBezTo>
                    <a:cubicBezTo>
                      <a:pt x="49" y="27"/>
                      <a:pt x="1" y="122"/>
                      <a:pt x="25" y="205"/>
                    </a:cubicBezTo>
                    <a:cubicBezTo>
                      <a:pt x="49" y="348"/>
                      <a:pt x="96" y="467"/>
                      <a:pt x="132" y="563"/>
                    </a:cubicBezTo>
                    <a:cubicBezTo>
                      <a:pt x="156" y="646"/>
                      <a:pt x="215" y="670"/>
                      <a:pt x="275" y="670"/>
                    </a:cubicBezTo>
                    <a:cubicBezTo>
                      <a:pt x="287" y="670"/>
                      <a:pt x="311" y="670"/>
                      <a:pt x="334" y="658"/>
                    </a:cubicBezTo>
                    <a:cubicBezTo>
                      <a:pt x="430" y="646"/>
                      <a:pt x="465" y="551"/>
                      <a:pt x="453" y="467"/>
                    </a:cubicBezTo>
                    <a:cubicBezTo>
                      <a:pt x="430" y="360"/>
                      <a:pt x="382" y="253"/>
                      <a:pt x="346" y="122"/>
                    </a:cubicBezTo>
                    <a:cubicBezTo>
                      <a:pt x="325" y="39"/>
                      <a:pt x="250" y="1"/>
                      <a:pt x="175"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893;p64">
                <a:extLst>
                  <a:ext uri="{FF2B5EF4-FFF2-40B4-BE49-F238E27FC236}">
                    <a16:creationId xmlns:a16="http://schemas.microsoft.com/office/drawing/2014/main" id="{84510CE2-E2F4-D9B7-B706-50EE0AA0E85C}"/>
                  </a:ext>
                </a:extLst>
              </p:cNvPr>
              <p:cNvSpPr>
                <a:spLocks noGrp="1" noRot="1" noMove="1" noResize="1" noEditPoints="1" noAdjustHandles="1" noChangeArrowheads="1" noChangeShapeType="1"/>
              </p:cNvSpPr>
              <p:nvPr/>
            </p:nvSpPr>
            <p:spPr>
              <a:xfrm>
                <a:off x="7257055" y="3498936"/>
                <a:ext cx="60382" cy="32472"/>
              </a:xfrm>
              <a:custGeom>
                <a:avLst/>
                <a:gdLst/>
                <a:ahLst/>
                <a:cxnLst/>
                <a:rect l="l" t="t" r="r" b="b"/>
                <a:pathLst>
                  <a:path w="1906" h="1025" extrusionOk="0">
                    <a:moveTo>
                      <a:pt x="1525" y="322"/>
                    </a:moveTo>
                    <a:cubicBezTo>
                      <a:pt x="1465" y="536"/>
                      <a:pt x="1227" y="703"/>
                      <a:pt x="941" y="703"/>
                    </a:cubicBezTo>
                    <a:cubicBezTo>
                      <a:pt x="656" y="703"/>
                      <a:pt x="430" y="548"/>
                      <a:pt x="346" y="322"/>
                    </a:cubicBezTo>
                    <a:close/>
                    <a:moveTo>
                      <a:pt x="168" y="1"/>
                    </a:moveTo>
                    <a:cubicBezTo>
                      <a:pt x="72" y="1"/>
                      <a:pt x="1" y="72"/>
                      <a:pt x="1" y="167"/>
                    </a:cubicBezTo>
                    <a:cubicBezTo>
                      <a:pt x="1" y="644"/>
                      <a:pt x="430" y="1025"/>
                      <a:pt x="953" y="1025"/>
                    </a:cubicBezTo>
                    <a:cubicBezTo>
                      <a:pt x="1477" y="1025"/>
                      <a:pt x="1906" y="644"/>
                      <a:pt x="1906" y="167"/>
                    </a:cubicBezTo>
                    <a:cubicBezTo>
                      <a:pt x="1894" y="72"/>
                      <a:pt x="1823" y="1"/>
                      <a:pt x="1727"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0919;p64">
              <a:extLst>
                <a:ext uri="{FF2B5EF4-FFF2-40B4-BE49-F238E27FC236}">
                  <a16:creationId xmlns:a16="http://schemas.microsoft.com/office/drawing/2014/main" id="{FEB572CA-DBEE-FD3D-587D-1006B1846CAB}"/>
                </a:ext>
              </a:extLst>
            </p:cNvPr>
            <p:cNvGrpSpPr>
              <a:grpSpLocks noGrp="1" noUngrp="1" noRot="1" noMove="1" noResize="1"/>
            </p:cNvGrpSpPr>
            <p:nvPr/>
          </p:nvGrpSpPr>
          <p:grpSpPr>
            <a:xfrm>
              <a:off x="837862" y="3727533"/>
              <a:ext cx="261353" cy="362346"/>
              <a:chOff x="8048421" y="3334486"/>
              <a:chExt cx="276503" cy="369674"/>
            </a:xfrm>
            <a:solidFill>
              <a:schemeClr val="bg1"/>
            </a:solidFill>
          </p:grpSpPr>
          <p:sp>
            <p:nvSpPr>
              <p:cNvPr id="55" name="Google Shape;10920;p64">
                <a:extLst>
                  <a:ext uri="{FF2B5EF4-FFF2-40B4-BE49-F238E27FC236}">
                    <a16:creationId xmlns:a16="http://schemas.microsoft.com/office/drawing/2014/main" id="{D73DD2F3-5108-0845-187C-AE3C9FC681FF}"/>
                  </a:ext>
                </a:extLst>
              </p:cNvPr>
              <p:cNvSpPr>
                <a:spLocks noGrp="1" noRot="1" noMove="1" noResize="1" noEditPoints="1" noAdjustHandles="1" noChangeArrowheads="1" noChangeShapeType="1"/>
              </p:cNvSpPr>
              <p:nvPr/>
            </p:nvSpPr>
            <p:spPr>
              <a:xfrm>
                <a:off x="8146471" y="3456327"/>
                <a:ext cx="10613" cy="16252"/>
              </a:xfrm>
              <a:custGeom>
                <a:avLst/>
                <a:gdLst/>
                <a:ahLst/>
                <a:cxnLst/>
                <a:rect l="l" t="t" r="r" b="b"/>
                <a:pathLst>
                  <a:path w="335" h="513" extrusionOk="0">
                    <a:moveTo>
                      <a:pt x="156" y="0"/>
                    </a:moveTo>
                    <a:cubicBezTo>
                      <a:pt x="72" y="0"/>
                      <a:pt x="1" y="84"/>
                      <a:pt x="1" y="167"/>
                    </a:cubicBezTo>
                    <a:lnTo>
                      <a:pt x="1" y="345"/>
                    </a:lnTo>
                    <a:cubicBezTo>
                      <a:pt x="1" y="441"/>
                      <a:pt x="72" y="512"/>
                      <a:pt x="156" y="512"/>
                    </a:cubicBezTo>
                    <a:cubicBezTo>
                      <a:pt x="251" y="512"/>
                      <a:pt x="322" y="441"/>
                      <a:pt x="322" y="345"/>
                    </a:cubicBezTo>
                    <a:lnTo>
                      <a:pt x="322" y="167"/>
                    </a:lnTo>
                    <a:cubicBezTo>
                      <a:pt x="334" y="84"/>
                      <a:pt x="251" y="0"/>
                      <a:pt x="15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921;p64">
                <a:extLst>
                  <a:ext uri="{FF2B5EF4-FFF2-40B4-BE49-F238E27FC236}">
                    <a16:creationId xmlns:a16="http://schemas.microsoft.com/office/drawing/2014/main" id="{B3951962-8FAB-0FCC-E125-2A79CA9C23B9}"/>
                  </a:ext>
                </a:extLst>
              </p:cNvPr>
              <p:cNvSpPr>
                <a:spLocks noGrp="1" noRot="1" noMove="1" noResize="1" noEditPoints="1" noAdjustHandles="1" noChangeArrowheads="1" noChangeShapeType="1"/>
              </p:cNvSpPr>
              <p:nvPr/>
            </p:nvSpPr>
            <p:spPr>
              <a:xfrm>
                <a:off x="8215501" y="3456327"/>
                <a:ext cx="10961" cy="16252"/>
              </a:xfrm>
              <a:custGeom>
                <a:avLst/>
                <a:gdLst/>
                <a:ahLst/>
                <a:cxnLst/>
                <a:rect l="l" t="t" r="r" b="b"/>
                <a:pathLst>
                  <a:path w="346" h="513" extrusionOk="0">
                    <a:moveTo>
                      <a:pt x="167" y="0"/>
                    </a:moveTo>
                    <a:cubicBezTo>
                      <a:pt x="84" y="0"/>
                      <a:pt x="1" y="84"/>
                      <a:pt x="1" y="167"/>
                    </a:cubicBezTo>
                    <a:lnTo>
                      <a:pt x="1" y="345"/>
                    </a:lnTo>
                    <a:cubicBezTo>
                      <a:pt x="1" y="441"/>
                      <a:pt x="84" y="512"/>
                      <a:pt x="167" y="512"/>
                    </a:cubicBezTo>
                    <a:cubicBezTo>
                      <a:pt x="263" y="512"/>
                      <a:pt x="334" y="441"/>
                      <a:pt x="334" y="345"/>
                    </a:cubicBezTo>
                    <a:lnTo>
                      <a:pt x="334" y="167"/>
                    </a:lnTo>
                    <a:cubicBezTo>
                      <a:pt x="346" y="84"/>
                      <a:pt x="275" y="0"/>
                      <a:pt x="167"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922;p64">
                <a:extLst>
                  <a:ext uri="{FF2B5EF4-FFF2-40B4-BE49-F238E27FC236}">
                    <a16:creationId xmlns:a16="http://schemas.microsoft.com/office/drawing/2014/main" id="{FA39CE5D-0AD4-01BB-F79F-96F46118CE0D}"/>
                  </a:ext>
                </a:extLst>
              </p:cNvPr>
              <p:cNvSpPr>
                <a:spLocks noGrp="1" noRot="1" noMove="1" noResize="1" noEditPoints="1" noAdjustHandles="1" noChangeArrowheads="1" noChangeShapeType="1"/>
              </p:cNvSpPr>
              <p:nvPr/>
            </p:nvSpPr>
            <p:spPr>
              <a:xfrm>
                <a:off x="8048421" y="3334486"/>
                <a:ext cx="276503" cy="369674"/>
              </a:xfrm>
              <a:custGeom>
                <a:avLst/>
                <a:gdLst/>
                <a:ahLst/>
                <a:cxnLst/>
                <a:rect l="l" t="t" r="r" b="b"/>
                <a:pathLst>
                  <a:path w="8728" h="11669" extrusionOk="0">
                    <a:moveTo>
                      <a:pt x="4322" y="334"/>
                    </a:moveTo>
                    <a:cubicBezTo>
                      <a:pt x="4703" y="334"/>
                      <a:pt x="5084" y="417"/>
                      <a:pt x="5441" y="548"/>
                    </a:cubicBezTo>
                    <a:cubicBezTo>
                      <a:pt x="5179" y="655"/>
                      <a:pt x="4953" y="786"/>
                      <a:pt x="4787" y="953"/>
                    </a:cubicBezTo>
                    <a:cubicBezTo>
                      <a:pt x="4679" y="810"/>
                      <a:pt x="4536" y="727"/>
                      <a:pt x="4358" y="727"/>
                    </a:cubicBezTo>
                    <a:cubicBezTo>
                      <a:pt x="4179" y="727"/>
                      <a:pt x="4013" y="810"/>
                      <a:pt x="3917" y="953"/>
                    </a:cubicBezTo>
                    <a:cubicBezTo>
                      <a:pt x="3739" y="774"/>
                      <a:pt x="3501" y="620"/>
                      <a:pt x="3239" y="536"/>
                    </a:cubicBezTo>
                    <a:cubicBezTo>
                      <a:pt x="3584" y="417"/>
                      <a:pt x="3953" y="334"/>
                      <a:pt x="4322" y="334"/>
                    </a:cubicBezTo>
                    <a:close/>
                    <a:moveTo>
                      <a:pt x="6151" y="749"/>
                    </a:moveTo>
                    <a:cubicBezTo>
                      <a:pt x="6261" y="749"/>
                      <a:pt x="6366" y="761"/>
                      <a:pt x="6465" y="786"/>
                    </a:cubicBezTo>
                    <a:cubicBezTo>
                      <a:pt x="6322" y="965"/>
                      <a:pt x="6072" y="1108"/>
                      <a:pt x="5787" y="1203"/>
                    </a:cubicBezTo>
                    <a:cubicBezTo>
                      <a:pt x="5617" y="1253"/>
                      <a:pt x="5443" y="1281"/>
                      <a:pt x="5282" y="1281"/>
                    </a:cubicBezTo>
                    <a:cubicBezTo>
                      <a:pt x="5172" y="1281"/>
                      <a:pt x="5069" y="1268"/>
                      <a:pt x="4977" y="1239"/>
                    </a:cubicBezTo>
                    <a:cubicBezTo>
                      <a:pt x="5132" y="1060"/>
                      <a:pt x="5382" y="917"/>
                      <a:pt x="5668" y="822"/>
                    </a:cubicBezTo>
                    <a:cubicBezTo>
                      <a:pt x="5834" y="773"/>
                      <a:pt x="5997" y="749"/>
                      <a:pt x="6151" y="749"/>
                    </a:cubicBezTo>
                    <a:close/>
                    <a:moveTo>
                      <a:pt x="2542" y="750"/>
                    </a:moveTo>
                    <a:cubicBezTo>
                      <a:pt x="2703" y="750"/>
                      <a:pt x="2878" y="777"/>
                      <a:pt x="3048" y="834"/>
                    </a:cubicBezTo>
                    <a:cubicBezTo>
                      <a:pt x="3334" y="917"/>
                      <a:pt x="3584" y="1072"/>
                      <a:pt x="3727" y="1251"/>
                    </a:cubicBezTo>
                    <a:cubicBezTo>
                      <a:pt x="3646" y="1273"/>
                      <a:pt x="3553" y="1284"/>
                      <a:pt x="3454" y="1284"/>
                    </a:cubicBezTo>
                    <a:cubicBezTo>
                      <a:pt x="3290" y="1284"/>
                      <a:pt x="3107" y="1255"/>
                      <a:pt x="2929" y="1203"/>
                    </a:cubicBezTo>
                    <a:cubicBezTo>
                      <a:pt x="2643" y="1108"/>
                      <a:pt x="2393" y="965"/>
                      <a:pt x="2239" y="786"/>
                    </a:cubicBezTo>
                    <a:cubicBezTo>
                      <a:pt x="2330" y="762"/>
                      <a:pt x="2433" y="750"/>
                      <a:pt x="2542" y="750"/>
                    </a:cubicBezTo>
                    <a:close/>
                    <a:moveTo>
                      <a:pt x="4358" y="1072"/>
                    </a:moveTo>
                    <a:cubicBezTo>
                      <a:pt x="4465" y="1072"/>
                      <a:pt x="4548" y="1155"/>
                      <a:pt x="4548" y="1263"/>
                    </a:cubicBezTo>
                    <a:cubicBezTo>
                      <a:pt x="4548" y="1370"/>
                      <a:pt x="4465" y="1453"/>
                      <a:pt x="4358" y="1453"/>
                    </a:cubicBezTo>
                    <a:cubicBezTo>
                      <a:pt x="4251" y="1453"/>
                      <a:pt x="4167" y="1370"/>
                      <a:pt x="4167" y="1263"/>
                    </a:cubicBezTo>
                    <a:cubicBezTo>
                      <a:pt x="4167" y="1155"/>
                      <a:pt x="4251" y="1072"/>
                      <a:pt x="4358" y="1072"/>
                    </a:cubicBezTo>
                    <a:close/>
                    <a:moveTo>
                      <a:pt x="2203" y="1167"/>
                    </a:moveTo>
                    <a:cubicBezTo>
                      <a:pt x="2381" y="1322"/>
                      <a:pt x="2620" y="1441"/>
                      <a:pt x="2870" y="1524"/>
                    </a:cubicBezTo>
                    <a:cubicBezTo>
                      <a:pt x="3072" y="1584"/>
                      <a:pt x="3286" y="1620"/>
                      <a:pt x="3477" y="1620"/>
                    </a:cubicBezTo>
                    <a:cubicBezTo>
                      <a:pt x="3644" y="1620"/>
                      <a:pt x="3810" y="1584"/>
                      <a:pt x="3953" y="1548"/>
                    </a:cubicBezTo>
                    <a:cubicBezTo>
                      <a:pt x="4048" y="1691"/>
                      <a:pt x="4227" y="1798"/>
                      <a:pt x="4417" y="1798"/>
                    </a:cubicBezTo>
                    <a:cubicBezTo>
                      <a:pt x="4608" y="1798"/>
                      <a:pt x="4775" y="1691"/>
                      <a:pt x="4882" y="1548"/>
                    </a:cubicBezTo>
                    <a:cubicBezTo>
                      <a:pt x="5013" y="1584"/>
                      <a:pt x="5179" y="1620"/>
                      <a:pt x="5358" y="1620"/>
                    </a:cubicBezTo>
                    <a:cubicBezTo>
                      <a:pt x="5549" y="1620"/>
                      <a:pt x="5751" y="1584"/>
                      <a:pt x="5965" y="1524"/>
                    </a:cubicBezTo>
                    <a:cubicBezTo>
                      <a:pt x="6203" y="1453"/>
                      <a:pt x="6430" y="1334"/>
                      <a:pt x="6608" y="1203"/>
                    </a:cubicBezTo>
                    <a:cubicBezTo>
                      <a:pt x="7287" y="1810"/>
                      <a:pt x="7704" y="2656"/>
                      <a:pt x="7763" y="3549"/>
                    </a:cubicBezTo>
                    <a:lnTo>
                      <a:pt x="7930" y="6370"/>
                    </a:lnTo>
                    <a:cubicBezTo>
                      <a:pt x="7977" y="7120"/>
                      <a:pt x="7775" y="7870"/>
                      <a:pt x="7358" y="8490"/>
                    </a:cubicBezTo>
                    <a:lnTo>
                      <a:pt x="5989" y="8037"/>
                    </a:lnTo>
                    <a:cubicBezTo>
                      <a:pt x="5775" y="7954"/>
                      <a:pt x="5620" y="7740"/>
                      <a:pt x="5620" y="7513"/>
                    </a:cubicBezTo>
                    <a:lnTo>
                      <a:pt x="5620" y="6763"/>
                    </a:lnTo>
                    <a:cubicBezTo>
                      <a:pt x="6287" y="6382"/>
                      <a:pt x="6763" y="5715"/>
                      <a:pt x="6870" y="4906"/>
                    </a:cubicBezTo>
                    <a:lnTo>
                      <a:pt x="7001" y="4906"/>
                    </a:lnTo>
                    <a:cubicBezTo>
                      <a:pt x="7346" y="4906"/>
                      <a:pt x="7632" y="4620"/>
                      <a:pt x="7632" y="4287"/>
                    </a:cubicBezTo>
                    <a:cubicBezTo>
                      <a:pt x="7632" y="3941"/>
                      <a:pt x="7346" y="3656"/>
                      <a:pt x="7001" y="3656"/>
                    </a:cubicBezTo>
                    <a:lnTo>
                      <a:pt x="6918" y="3656"/>
                    </a:lnTo>
                    <a:cubicBezTo>
                      <a:pt x="6811" y="3656"/>
                      <a:pt x="6727" y="3560"/>
                      <a:pt x="6727" y="3465"/>
                    </a:cubicBezTo>
                    <a:cubicBezTo>
                      <a:pt x="6727" y="2656"/>
                      <a:pt x="6072" y="2013"/>
                      <a:pt x="5275" y="2013"/>
                    </a:cubicBezTo>
                    <a:cubicBezTo>
                      <a:pt x="5191" y="2013"/>
                      <a:pt x="5120" y="2096"/>
                      <a:pt x="5120" y="2179"/>
                    </a:cubicBezTo>
                    <a:cubicBezTo>
                      <a:pt x="5120" y="2275"/>
                      <a:pt x="5191" y="2346"/>
                      <a:pt x="5275" y="2346"/>
                    </a:cubicBezTo>
                    <a:cubicBezTo>
                      <a:pt x="5894" y="2346"/>
                      <a:pt x="6382" y="2834"/>
                      <a:pt x="6382" y="3453"/>
                    </a:cubicBezTo>
                    <a:cubicBezTo>
                      <a:pt x="6382" y="3751"/>
                      <a:pt x="6620" y="3989"/>
                      <a:pt x="6918" y="3989"/>
                    </a:cubicBezTo>
                    <a:lnTo>
                      <a:pt x="7001" y="3989"/>
                    </a:lnTo>
                    <a:cubicBezTo>
                      <a:pt x="7168" y="3989"/>
                      <a:pt x="7287" y="4120"/>
                      <a:pt x="7287" y="4263"/>
                    </a:cubicBezTo>
                    <a:cubicBezTo>
                      <a:pt x="7287" y="4418"/>
                      <a:pt x="7156" y="4549"/>
                      <a:pt x="7001" y="4549"/>
                    </a:cubicBezTo>
                    <a:lnTo>
                      <a:pt x="6906" y="4549"/>
                    </a:lnTo>
                    <a:lnTo>
                      <a:pt x="6906" y="4537"/>
                    </a:lnTo>
                    <a:cubicBezTo>
                      <a:pt x="6906" y="4441"/>
                      <a:pt x="6822" y="4370"/>
                      <a:pt x="6739" y="4370"/>
                    </a:cubicBezTo>
                    <a:cubicBezTo>
                      <a:pt x="6644" y="4370"/>
                      <a:pt x="6572" y="4441"/>
                      <a:pt x="6572" y="4537"/>
                    </a:cubicBezTo>
                    <a:cubicBezTo>
                      <a:pt x="6572" y="5751"/>
                      <a:pt x="5596" y="6739"/>
                      <a:pt x="4370" y="6739"/>
                    </a:cubicBezTo>
                    <a:cubicBezTo>
                      <a:pt x="3155" y="6739"/>
                      <a:pt x="2167" y="5751"/>
                      <a:pt x="2167" y="4537"/>
                    </a:cubicBezTo>
                    <a:cubicBezTo>
                      <a:pt x="2167" y="4441"/>
                      <a:pt x="2096" y="4370"/>
                      <a:pt x="2000" y="4370"/>
                    </a:cubicBezTo>
                    <a:cubicBezTo>
                      <a:pt x="1917" y="4370"/>
                      <a:pt x="1846" y="4441"/>
                      <a:pt x="1846" y="4537"/>
                    </a:cubicBezTo>
                    <a:lnTo>
                      <a:pt x="1846" y="4549"/>
                    </a:lnTo>
                    <a:lnTo>
                      <a:pt x="1739" y="4549"/>
                    </a:lnTo>
                    <a:cubicBezTo>
                      <a:pt x="1572" y="4549"/>
                      <a:pt x="1453" y="4418"/>
                      <a:pt x="1453" y="4263"/>
                    </a:cubicBezTo>
                    <a:cubicBezTo>
                      <a:pt x="1453" y="4120"/>
                      <a:pt x="1584" y="3989"/>
                      <a:pt x="1739" y="3989"/>
                    </a:cubicBezTo>
                    <a:lnTo>
                      <a:pt x="1822" y="3989"/>
                    </a:lnTo>
                    <a:cubicBezTo>
                      <a:pt x="2120" y="3989"/>
                      <a:pt x="2358" y="3751"/>
                      <a:pt x="2358" y="3453"/>
                    </a:cubicBezTo>
                    <a:cubicBezTo>
                      <a:pt x="2358" y="2834"/>
                      <a:pt x="2858" y="2346"/>
                      <a:pt x="3465" y="2346"/>
                    </a:cubicBezTo>
                    <a:lnTo>
                      <a:pt x="4560" y="2346"/>
                    </a:lnTo>
                    <a:cubicBezTo>
                      <a:pt x="4656" y="2346"/>
                      <a:pt x="4727" y="2275"/>
                      <a:pt x="4727" y="2179"/>
                    </a:cubicBezTo>
                    <a:cubicBezTo>
                      <a:pt x="4727" y="2096"/>
                      <a:pt x="4656" y="2013"/>
                      <a:pt x="4560" y="2013"/>
                    </a:cubicBezTo>
                    <a:lnTo>
                      <a:pt x="3465" y="2013"/>
                    </a:lnTo>
                    <a:cubicBezTo>
                      <a:pt x="2655" y="2013"/>
                      <a:pt x="2024" y="2667"/>
                      <a:pt x="2024" y="3465"/>
                    </a:cubicBezTo>
                    <a:cubicBezTo>
                      <a:pt x="2024" y="3572"/>
                      <a:pt x="1929" y="3656"/>
                      <a:pt x="1822" y="3656"/>
                    </a:cubicBezTo>
                    <a:lnTo>
                      <a:pt x="1739" y="3656"/>
                    </a:lnTo>
                    <a:cubicBezTo>
                      <a:pt x="1393" y="3656"/>
                      <a:pt x="1107" y="3941"/>
                      <a:pt x="1107" y="4287"/>
                    </a:cubicBezTo>
                    <a:cubicBezTo>
                      <a:pt x="1107" y="4620"/>
                      <a:pt x="1393" y="4906"/>
                      <a:pt x="1739" y="4906"/>
                    </a:cubicBezTo>
                    <a:lnTo>
                      <a:pt x="1869" y="4906"/>
                    </a:lnTo>
                    <a:cubicBezTo>
                      <a:pt x="1977" y="5692"/>
                      <a:pt x="2465" y="6382"/>
                      <a:pt x="3120" y="6763"/>
                    </a:cubicBezTo>
                    <a:lnTo>
                      <a:pt x="3120" y="7513"/>
                    </a:lnTo>
                    <a:cubicBezTo>
                      <a:pt x="3120" y="7751"/>
                      <a:pt x="2977" y="7954"/>
                      <a:pt x="2751" y="8037"/>
                    </a:cubicBezTo>
                    <a:lnTo>
                      <a:pt x="1488" y="8478"/>
                    </a:lnTo>
                    <a:cubicBezTo>
                      <a:pt x="1072" y="7859"/>
                      <a:pt x="869" y="7108"/>
                      <a:pt x="917" y="6346"/>
                    </a:cubicBezTo>
                    <a:lnTo>
                      <a:pt x="1084" y="3465"/>
                    </a:lnTo>
                    <a:cubicBezTo>
                      <a:pt x="1131" y="2584"/>
                      <a:pt x="1548" y="1751"/>
                      <a:pt x="2203" y="1167"/>
                    </a:cubicBezTo>
                    <a:close/>
                    <a:moveTo>
                      <a:pt x="4346" y="0"/>
                    </a:moveTo>
                    <a:cubicBezTo>
                      <a:pt x="3763" y="0"/>
                      <a:pt x="3179" y="143"/>
                      <a:pt x="2679" y="417"/>
                    </a:cubicBezTo>
                    <a:cubicBezTo>
                      <a:pt x="2631" y="413"/>
                      <a:pt x="2583" y="411"/>
                      <a:pt x="2536" y="411"/>
                    </a:cubicBezTo>
                    <a:cubicBezTo>
                      <a:pt x="2303" y="411"/>
                      <a:pt x="2085" y="459"/>
                      <a:pt x="1917" y="548"/>
                    </a:cubicBezTo>
                    <a:cubicBezTo>
                      <a:pt x="1846" y="584"/>
                      <a:pt x="1798" y="691"/>
                      <a:pt x="1846" y="774"/>
                    </a:cubicBezTo>
                    <a:cubicBezTo>
                      <a:pt x="1869" y="810"/>
                      <a:pt x="1905" y="870"/>
                      <a:pt x="1929" y="917"/>
                    </a:cubicBezTo>
                    <a:cubicBezTo>
                      <a:pt x="1215" y="1560"/>
                      <a:pt x="774" y="2465"/>
                      <a:pt x="715" y="3429"/>
                    </a:cubicBezTo>
                    <a:lnTo>
                      <a:pt x="548" y="6323"/>
                    </a:lnTo>
                    <a:cubicBezTo>
                      <a:pt x="500" y="7120"/>
                      <a:pt x="691" y="7918"/>
                      <a:pt x="1131" y="8585"/>
                    </a:cubicBezTo>
                    <a:lnTo>
                      <a:pt x="846" y="8692"/>
                    </a:lnTo>
                    <a:cubicBezTo>
                      <a:pt x="334" y="8871"/>
                      <a:pt x="0" y="9347"/>
                      <a:pt x="0" y="9883"/>
                    </a:cubicBezTo>
                    <a:lnTo>
                      <a:pt x="0" y="11466"/>
                    </a:lnTo>
                    <a:cubicBezTo>
                      <a:pt x="0" y="11561"/>
                      <a:pt x="72" y="11633"/>
                      <a:pt x="155" y="11633"/>
                    </a:cubicBezTo>
                    <a:cubicBezTo>
                      <a:pt x="250" y="11633"/>
                      <a:pt x="322" y="11561"/>
                      <a:pt x="322" y="11466"/>
                    </a:cubicBezTo>
                    <a:lnTo>
                      <a:pt x="322" y="9883"/>
                    </a:lnTo>
                    <a:cubicBezTo>
                      <a:pt x="322" y="9490"/>
                      <a:pt x="572" y="9133"/>
                      <a:pt x="929" y="9002"/>
                    </a:cubicBezTo>
                    <a:lnTo>
                      <a:pt x="1941" y="8644"/>
                    </a:lnTo>
                    <a:cubicBezTo>
                      <a:pt x="2036" y="8835"/>
                      <a:pt x="2167" y="9002"/>
                      <a:pt x="2310" y="9168"/>
                    </a:cubicBezTo>
                    <a:cubicBezTo>
                      <a:pt x="2346" y="9192"/>
                      <a:pt x="2393" y="9228"/>
                      <a:pt x="2429" y="9228"/>
                    </a:cubicBezTo>
                    <a:cubicBezTo>
                      <a:pt x="2477" y="9228"/>
                      <a:pt x="2524" y="9204"/>
                      <a:pt x="2548" y="9180"/>
                    </a:cubicBezTo>
                    <a:cubicBezTo>
                      <a:pt x="2631" y="9121"/>
                      <a:pt x="2631" y="9002"/>
                      <a:pt x="2548" y="8942"/>
                    </a:cubicBezTo>
                    <a:cubicBezTo>
                      <a:pt x="2429" y="8823"/>
                      <a:pt x="2346" y="8692"/>
                      <a:pt x="2250" y="8537"/>
                    </a:cubicBezTo>
                    <a:lnTo>
                      <a:pt x="2810" y="8347"/>
                    </a:lnTo>
                    <a:cubicBezTo>
                      <a:pt x="3167" y="8216"/>
                      <a:pt x="3405" y="7882"/>
                      <a:pt x="3405" y="7501"/>
                    </a:cubicBezTo>
                    <a:lnTo>
                      <a:pt x="3405" y="6918"/>
                    </a:lnTo>
                    <a:cubicBezTo>
                      <a:pt x="3679" y="7037"/>
                      <a:pt x="4001" y="7097"/>
                      <a:pt x="4322" y="7097"/>
                    </a:cubicBezTo>
                    <a:cubicBezTo>
                      <a:pt x="4656" y="7097"/>
                      <a:pt x="4965" y="7037"/>
                      <a:pt x="5251" y="6918"/>
                    </a:cubicBezTo>
                    <a:lnTo>
                      <a:pt x="5251" y="7501"/>
                    </a:lnTo>
                    <a:cubicBezTo>
                      <a:pt x="5251" y="7882"/>
                      <a:pt x="5489" y="8228"/>
                      <a:pt x="5846" y="8347"/>
                    </a:cubicBezTo>
                    <a:lnTo>
                      <a:pt x="6394" y="8537"/>
                    </a:lnTo>
                    <a:cubicBezTo>
                      <a:pt x="6227" y="8847"/>
                      <a:pt x="5965" y="9121"/>
                      <a:pt x="5632" y="9311"/>
                    </a:cubicBezTo>
                    <a:cubicBezTo>
                      <a:pt x="5251" y="9549"/>
                      <a:pt x="4787" y="9668"/>
                      <a:pt x="4310" y="9668"/>
                    </a:cubicBezTo>
                    <a:cubicBezTo>
                      <a:pt x="3882" y="9668"/>
                      <a:pt x="3453" y="9561"/>
                      <a:pt x="3072" y="9359"/>
                    </a:cubicBezTo>
                    <a:cubicBezTo>
                      <a:pt x="3047" y="9344"/>
                      <a:pt x="3019" y="9337"/>
                      <a:pt x="2991" y="9337"/>
                    </a:cubicBezTo>
                    <a:cubicBezTo>
                      <a:pt x="2929" y="9337"/>
                      <a:pt x="2867" y="9372"/>
                      <a:pt x="2834" y="9430"/>
                    </a:cubicBezTo>
                    <a:cubicBezTo>
                      <a:pt x="2798" y="9525"/>
                      <a:pt x="2822" y="9621"/>
                      <a:pt x="2917" y="9668"/>
                    </a:cubicBezTo>
                    <a:cubicBezTo>
                      <a:pt x="3334" y="9895"/>
                      <a:pt x="3810" y="10026"/>
                      <a:pt x="4310" y="10026"/>
                    </a:cubicBezTo>
                    <a:cubicBezTo>
                      <a:pt x="4846" y="10026"/>
                      <a:pt x="5370" y="9883"/>
                      <a:pt x="5799" y="9621"/>
                    </a:cubicBezTo>
                    <a:cubicBezTo>
                      <a:pt x="6203" y="9383"/>
                      <a:pt x="6501" y="9061"/>
                      <a:pt x="6703" y="8668"/>
                    </a:cubicBezTo>
                    <a:lnTo>
                      <a:pt x="7715" y="9025"/>
                    </a:lnTo>
                    <a:cubicBezTo>
                      <a:pt x="8096" y="9156"/>
                      <a:pt x="8335" y="9502"/>
                      <a:pt x="8335" y="9906"/>
                    </a:cubicBezTo>
                    <a:lnTo>
                      <a:pt x="8335" y="11502"/>
                    </a:lnTo>
                    <a:cubicBezTo>
                      <a:pt x="8335" y="11585"/>
                      <a:pt x="8406" y="11669"/>
                      <a:pt x="8489" y="11669"/>
                    </a:cubicBezTo>
                    <a:cubicBezTo>
                      <a:pt x="8585" y="11669"/>
                      <a:pt x="8656" y="11585"/>
                      <a:pt x="8656" y="11502"/>
                    </a:cubicBezTo>
                    <a:lnTo>
                      <a:pt x="8656" y="9906"/>
                    </a:lnTo>
                    <a:cubicBezTo>
                      <a:pt x="8727" y="9359"/>
                      <a:pt x="8394" y="8883"/>
                      <a:pt x="7882" y="8704"/>
                    </a:cubicBezTo>
                    <a:lnTo>
                      <a:pt x="7596" y="8597"/>
                    </a:lnTo>
                    <a:cubicBezTo>
                      <a:pt x="8037" y="7918"/>
                      <a:pt x="8227" y="7144"/>
                      <a:pt x="8180" y="6335"/>
                    </a:cubicBezTo>
                    <a:lnTo>
                      <a:pt x="8013" y="3525"/>
                    </a:lnTo>
                    <a:cubicBezTo>
                      <a:pt x="7954" y="2560"/>
                      <a:pt x="7513" y="1632"/>
                      <a:pt x="6763" y="953"/>
                    </a:cubicBezTo>
                    <a:cubicBezTo>
                      <a:pt x="6811" y="893"/>
                      <a:pt x="6858" y="834"/>
                      <a:pt x="6882" y="774"/>
                    </a:cubicBezTo>
                    <a:cubicBezTo>
                      <a:pt x="6930" y="679"/>
                      <a:pt x="6906" y="584"/>
                      <a:pt x="6811" y="548"/>
                    </a:cubicBezTo>
                    <a:cubicBezTo>
                      <a:pt x="6634" y="455"/>
                      <a:pt x="6427" y="406"/>
                      <a:pt x="6192" y="406"/>
                    </a:cubicBezTo>
                    <a:cubicBezTo>
                      <a:pt x="6127" y="406"/>
                      <a:pt x="6059" y="409"/>
                      <a:pt x="5989" y="417"/>
                    </a:cubicBezTo>
                    <a:cubicBezTo>
                      <a:pt x="5477" y="131"/>
                      <a:pt x="4906" y="0"/>
                      <a:pt x="434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923;p64">
                <a:extLst>
                  <a:ext uri="{FF2B5EF4-FFF2-40B4-BE49-F238E27FC236}">
                    <a16:creationId xmlns:a16="http://schemas.microsoft.com/office/drawing/2014/main" id="{FB5B63A5-463F-2095-644D-24229977370E}"/>
                  </a:ext>
                </a:extLst>
              </p:cNvPr>
              <p:cNvSpPr>
                <a:spLocks noGrp="1" noRot="1" noMove="1" noResize="1" noEditPoints="1" noAdjustHandles="1" noChangeArrowheads="1" noChangeShapeType="1"/>
              </p:cNvSpPr>
              <p:nvPr/>
            </p:nvSpPr>
            <p:spPr>
              <a:xfrm>
                <a:off x="8154771" y="3491016"/>
                <a:ext cx="63392" cy="33993"/>
              </a:xfrm>
              <a:custGeom>
                <a:avLst/>
                <a:gdLst/>
                <a:ahLst/>
                <a:cxnLst/>
                <a:rect l="l" t="t" r="r" b="b"/>
                <a:pathLst>
                  <a:path w="2001" h="1073" extrusionOk="0">
                    <a:moveTo>
                      <a:pt x="1608" y="334"/>
                    </a:moveTo>
                    <a:cubicBezTo>
                      <a:pt x="1537" y="560"/>
                      <a:pt x="1287" y="727"/>
                      <a:pt x="1001" y="727"/>
                    </a:cubicBezTo>
                    <a:cubicBezTo>
                      <a:pt x="715" y="727"/>
                      <a:pt x="465" y="560"/>
                      <a:pt x="370" y="334"/>
                    </a:cubicBezTo>
                    <a:close/>
                    <a:moveTo>
                      <a:pt x="167" y="1"/>
                    </a:moveTo>
                    <a:cubicBezTo>
                      <a:pt x="72" y="1"/>
                      <a:pt x="1" y="72"/>
                      <a:pt x="1" y="155"/>
                    </a:cubicBezTo>
                    <a:cubicBezTo>
                      <a:pt x="1" y="655"/>
                      <a:pt x="453" y="1072"/>
                      <a:pt x="1001" y="1072"/>
                    </a:cubicBezTo>
                    <a:cubicBezTo>
                      <a:pt x="1549" y="1072"/>
                      <a:pt x="2001" y="667"/>
                      <a:pt x="2001" y="155"/>
                    </a:cubicBezTo>
                    <a:cubicBezTo>
                      <a:pt x="2001" y="72"/>
                      <a:pt x="1906" y="1"/>
                      <a:pt x="1822"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924;p64">
                <a:extLst>
                  <a:ext uri="{FF2B5EF4-FFF2-40B4-BE49-F238E27FC236}">
                    <a16:creationId xmlns:a16="http://schemas.microsoft.com/office/drawing/2014/main" id="{49C2E6FF-1D09-9A4F-1738-C2D9FF6E056E}"/>
                  </a:ext>
                </a:extLst>
              </p:cNvPr>
              <p:cNvSpPr>
                <a:spLocks noGrp="1" noRot="1" noMove="1" noResize="1" noEditPoints="1" noAdjustHandles="1" noChangeArrowheads="1" noChangeShapeType="1"/>
              </p:cNvSpPr>
              <p:nvPr/>
            </p:nvSpPr>
            <p:spPr>
              <a:xfrm>
                <a:off x="8139691" y="3435988"/>
                <a:ext cx="23792" cy="13939"/>
              </a:xfrm>
              <a:custGeom>
                <a:avLst/>
                <a:gdLst/>
                <a:ahLst/>
                <a:cxnLst/>
                <a:rect l="l" t="t" r="r" b="b"/>
                <a:pathLst>
                  <a:path w="751" h="440" extrusionOk="0">
                    <a:moveTo>
                      <a:pt x="575" y="1"/>
                    </a:moveTo>
                    <a:cubicBezTo>
                      <a:pt x="558" y="1"/>
                      <a:pt x="541" y="4"/>
                      <a:pt x="524" y="11"/>
                    </a:cubicBezTo>
                    <a:lnTo>
                      <a:pt x="155" y="94"/>
                    </a:lnTo>
                    <a:cubicBezTo>
                      <a:pt x="60" y="130"/>
                      <a:pt x="1" y="214"/>
                      <a:pt x="36" y="309"/>
                    </a:cubicBezTo>
                    <a:cubicBezTo>
                      <a:pt x="48" y="380"/>
                      <a:pt x="120" y="440"/>
                      <a:pt x="191" y="440"/>
                    </a:cubicBezTo>
                    <a:lnTo>
                      <a:pt x="239" y="440"/>
                    </a:lnTo>
                    <a:lnTo>
                      <a:pt x="608" y="345"/>
                    </a:lnTo>
                    <a:cubicBezTo>
                      <a:pt x="691" y="309"/>
                      <a:pt x="751" y="214"/>
                      <a:pt x="727" y="130"/>
                    </a:cubicBezTo>
                    <a:cubicBezTo>
                      <a:pt x="708" y="54"/>
                      <a:pt x="643" y="1"/>
                      <a:pt x="575"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0925;p64">
                <a:extLst>
                  <a:ext uri="{FF2B5EF4-FFF2-40B4-BE49-F238E27FC236}">
                    <a16:creationId xmlns:a16="http://schemas.microsoft.com/office/drawing/2014/main" id="{5B95586C-329C-2314-4860-C319879F6778}"/>
                  </a:ext>
                </a:extLst>
              </p:cNvPr>
              <p:cNvSpPr>
                <a:spLocks noGrp="1" noRot="1" noMove="1" noResize="1" noEditPoints="1" noAdjustHandles="1" noChangeArrowheads="1" noChangeShapeType="1"/>
              </p:cNvSpPr>
              <p:nvPr/>
            </p:nvSpPr>
            <p:spPr>
              <a:xfrm>
                <a:off x="8209102" y="3435418"/>
                <a:ext cx="23412" cy="13401"/>
              </a:xfrm>
              <a:custGeom>
                <a:avLst/>
                <a:gdLst/>
                <a:ahLst/>
                <a:cxnLst/>
                <a:rect l="l" t="t" r="r" b="b"/>
                <a:pathLst>
                  <a:path w="739" h="423" extrusionOk="0">
                    <a:moveTo>
                      <a:pt x="196" y="0"/>
                    </a:moveTo>
                    <a:cubicBezTo>
                      <a:pt x="119" y="0"/>
                      <a:pt x="54" y="54"/>
                      <a:pt x="24" y="124"/>
                    </a:cubicBezTo>
                    <a:cubicBezTo>
                      <a:pt x="0" y="220"/>
                      <a:pt x="60" y="303"/>
                      <a:pt x="143" y="339"/>
                    </a:cubicBezTo>
                    <a:lnTo>
                      <a:pt x="512" y="422"/>
                    </a:lnTo>
                    <a:lnTo>
                      <a:pt x="560" y="422"/>
                    </a:lnTo>
                    <a:cubicBezTo>
                      <a:pt x="631" y="422"/>
                      <a:pt x="715" y="386"/>
                      <a:pt x="727" y="291"/>
                    </a:cubicBezTo>
                    <a:cubicBezTo>
                      <a:pt x="738" y="220"/>
                      <a:pt x="703" y="124"/>
                      <a:pt x="607" y="101"/>
                    </a:cubicBezTo>
                    <a:lnTo>
                      <a:pt x="238" y="5"/>
                    </a:lnTo>
                    <a:cubicBezTo>
                      <a:pt x="224" y="2"/>
                      <a:pt x="210" y="0"/>
                      <a:pt x="196"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0926;p64">
              <a:extLst>
                <a:ext uri="{FF2B5EF4-FFF2-40B4-BE49-F238E27FC236}">
                  <a16:creationId xmlns:a16="http://schemas.microsoft.com/office/drawing/2014/main" id="{F4BB2B40-8A8E-4D67-2B61-5DB498656D8F}"/>
                </a:ext>
              </a:extLst>
            </p:cNvPr>
            <p:cNvGrpSpPr>
              <a:grpSpLocks noGrp="1" noUngrp="1" noRot="1" noMove="1" noResize="1"/>
            </p:cNvGrpSpPr>
            <p:nvPr/>
          </p:nvGrpSpPr>
          <p:grpSpPr>
            <a:xfrm>
              <a:off x="606753" y="3334212"/>
              <a:ext cx="250032" cy="362390"/>
              <a:chOff x="7575787" y="3329955"/>
              <a:chExt cx="295384" cy="376834"/>
            </a:xfrm>
            <a:solidFill>
              <a:schemeClr val="bg1"/>
            </a:solidFill>
          </p:grpSpPr>
          <p:sp>
            <p:nvSpPr>
              <p:cNvPr id="62" name="Google Shape;10927;p64">
                <a:extLst>
                  <a:ext uri="{FF2B5EF4-FFF2-40B4-BE49-F238E27FC236}">
                    <a16:creationId xmlns:a16="http://schemas.microsoft.com/office/drawing/2014/main" id="{F747AA9C-4D48-2052-445D-10F5950C8614}"/>
                  </a:ext>
                </a:extLst>
              </p:cNvPr>
              <p:cNvSpPr>
                <a:spLocks noGrp="1" noRot="1" noMove="1" noResize="1" noEditPoints="1" noAdjustHandles="1" noChangeArrowheads="1" noChangeShapeType="1"/>
              </p:cNvSpPr>
              <p:nvPr/>
            </p:nvSpPr>
            <p:spPr>
              <a:xfrm>
                <a:off x="7682549" y="3453666"/>
                <a:ext cx="11341" cy="17392"/>
              </a:xfrm>
              <a:custGeom>
                <a:avLst/>
                <a:gdLst/>
                <a:ahLst/>
                <a:cxnLst/>
                <a:rect l="l" t="t" r="r" b="b"/>
                <a:pathLst>
                  <a:path w="358" h="549" extrusionOk="0">
                    <a:moveTo>
                      <a:pt x="179" y="1"/>
                    </a:moveTo>
                    <a:cubicBezTo>
                      <a:pt x="83" y="1"/>
                      <a:pt x="0" y="72"/>
                      <a:pt x="0" y="179"/>
                    </a:cubicBezTo>
                    <a:lnTo>
                      <a:pt x="0" y="370"/>
                    </a:lnTo>
                    <a:cubicBezTo>
                      <a:pt x="0" y="465"/>
                      <a:pt x="72" y="549"/>
                      <a:pt x="179" y="549"/>
                    </a:cubicBezTo>
                    <a:cubicBezTo>
                      <a:pt x="274" y="549"/>
                      <a:pt x="357" y="477"/>
                      <a:pt x="357" y="370"/>
                    </a:cubicBezTo>
                    <a:lnTo>
                      <a:pt x="357" y="179"/>
                    </a:lnTo>
                    <a:cubicBezTo>
                      <a:pt x="357" y="72"/>
                      <a:pt x="262" y="1"/>
                      <a:pt x="179"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0928;p64">
                <a:extLst>
                  <a:ext uri="{FF2B5EF4-FFF2-40B4-BE49-F238E27FC236}">
                    <a16:creationId xmlns:a16="http://schemas.microsoft.com/office/drawing/2014/main" id="{DC24AA18-3A2C-65F4-9854-887B2F453E89}"/>
                  </a:ext>
                </a:extLst>
              </p:cNvPr>
              <p:cNvSpPr>
                <a:spLocks noGrp="1" noRot="1" noMove="1" noResize="1" noEditPoints="1" noAdjustHandles="1" noChangeArrowheads="1" noChangeShapeType="1"/>
              </p:cNvSpPr>
              <p:nvPr/>
            </p:nvSpPr>
            <p:spPr>
              <a:xfrm>
                <a:off x="7753068" y="3453666"/>
                <a:ext cx="11341" cy="17392"/>
              </a:xfrm>
              <a:custGeom>
                <a:avLst/>
                <a:gdLst/>
                <a:ahLst/>
                <a:cxnLst/>
                <a:rect l="l" t="t" r="r" b="b"/>
                <a:pathLst>
                  <a:path w="358" h="549" extrusionOk="0">
                    <a:moveTo>
                      <a:pt x="179" y="1"/>
                    </a:moveTo>
                    <a:cubicBezTo>
                      <a:pt x="96" y="1"/>
                      <a:pt x="1" y="72"/>
                      <a:pt x="1" y="179"/>
                    </a:cubicBezTo>
                    <a:lnTo>
                      <a:pt x="1" y="370"/>
                    </a:lnTo>
                    <a:cubicBezTo>
                      <a:pt x="1" y="465"/>
                      <a:pt x="72" y="549"/>
                      <a:pt x="179" y="549"/>
                    </a:cubicBezTo>
                    <a:cubicBezTo>
                      <a:pt x="286" y="549"/>
                      <a:pt x="358" y="477"/>
                      <a:pt x="358" y="370"/>
                    </a:cubicBezTo>
                    <a:lnTo>
                      <a:pt x="358" y="179"/>
                    </a:lnTo>
                    <a:cubicBezTo>
                      <a:pt x="358" y="72"/>
                      <a:pt x="274" y="1"/>
                      <a:pt x="179"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0929;p64">
                <a:extLst>
                  <a:ext uri="{FF2B5EF4-FFF2-40B4-BE49-F238E27FC236}">
                    <a16:creationId xmlns:a16="http://schemas.microsoft.com/office/drawing/2014/main" id="{1982EDB6-5580-8FF5-0EF2-3FA3BBECDEDD}"/>
                  </a:ext>
                </a:extLst>
              </p:cNvPr>
              <p:cNvSpPr>
                <a:spLocks noGrp="1" noRot="1" noMove="1" noResize="1" noEditPoints="1" noAdjustHandles="1" noChangeArrowheads="1" noChangeShapeType="1"/>
              </p:cNvSpPr>
              <p:nvPr/>
            </p:nvSpPr>
            <p:spPr>
              <a:xfrm>
                <a:off x="7699149" y="3494691"/>
                <a:ext cx="47932" cy="17487"/>
              </a:xfrm>
              <a:custGeom>
                <a:avLst/>
                <a:gdLst/>
                <a:ahLst/>
                <a:cxnLst/>
                <a:rect l="l" t="t" r="r" b="b"/>
                <a:pathLst>
                  <a:path w="1513" h="552" extrusionOk="0">
                    <a:moveTo>
                      <a:pt x="1328" y="1"/>
                    </a:moveTo>
                    <a:cubicBezTo>
                      <a:pt x="1283" y="1"/>
                      <a:pt x="1238" y="21"/>
                      <a:pt x="1203" y="63"/>
                    </a:cubicBezTo>
                    <a:cubicBezTo>
                      <a:pt x="1131" y="123"/>
                      <a:pt x="976" y="194"/>
                      <a:pt x="762" y="194"/>
                    </a:cubicBezTo>
                    <a:cubicBezTo>
                      <a:pt x="536" y="194"/>
                      <a:pt x="393" y="123"/>
                      <a:pt x="333" y="63"/>
                    </a:cubicBezTo>
                    <a:cubicBezTo>
                      <a:pt x="301" y="25"/>
                      <a:pt x="260" y="9"/>
                      <a:pt x="219" y="9"/>
                    </a:cubicBezTo>
                    <a:cubicBezTo>
                      <a:pt x="171" y="9"/>
                      <a:pt x="122" y="31"/>
                      <a:pt x="83" y="63"/>
                    </a:cubicBezTo>
                    <a:cubicBezTo>
                      <a:pt x="0" y="135"/>
                      <a:pt x="24" y="242"/>
                      <a:pt x="83" y="313"/>
                    </a:cubicBezTo>
                    <a:cubicBezTo>
                      <a:pt x="226" y="456"/>
                      <a:pt x="476" y="551"/>
                      <a:pt x="762" y="551"/>
                    </a:cubicBezTo>
                    <a:cubicBezTo>
                      <a:pt x="1048" y="551"/>
                      <a:pt x="1298" y="456"/>
                      <a:pt x="1453" y="313"/>
                    </a:cubicBezTo>
                    <a:cubicBezTo>
                      <a:pt x="1512" y="242"/>
                      <a:pt x="1512" y="123"/>
                      <a:pt x="1453" y="63"/>
                    </a:cubicBezTo>
                    <a:cubicBezTo>
                      <a:pt x="1417" y="21"/>
                      <a:pt x="1372" y="1"/>
                      <a:pt x="1328"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930;p64">
                <a:extLst>
                  <a:ext uri="{FF2B5EF4-FFF2-40B4-BE49-F238E27FC236}">
                    <a16:creationId xmlns:a16="http://schemas.microsoft.com/office/drawing/2014/main" id="{31FA7EA0-9902-389C-9E56-912EE4F0CED3}"/>
                  </a:ext>
                </a:extLst>
              </p:cNvPr>
              <p:cNvSpPr>
                <a:spLocks noGrp="1" noRot="1" noMove="1" noResize="1" noEditPoints="1" noAdjustHandles="1" noChangeArrowheads="1" noChangeShapeType="1"/>
              </p:cNvSpPr>
              <p:nvPr/>
            </p:nvSpPr>
            <p:spPr>
              <a:xfrm>
                <a:off x="7575787" y="3329955"/>
                <a:ext cx="295384" cy="376834"/>
              </a:xfrm>
              <a:custGeom>
                <a:avLst/>
                <a:gdLst/>
                <a:ahLst/>
                <a:cxnLst/>
                <a:rect l="l" t="t" r="r" b="b"/>
                <a:pathLst>
                  <a:path w="9324" h="11895" extrusionOk="0">
                    <a:moveTo>
                      <a:pt x="4656" y="334"/>
                    </a:moveTo>
                    <a:cubicBezTo>
                      <a:pt x="5835" y="334"/>
                      <a:pt x="6859" y="929"/>
                      <a:pt x="7454" y="1834"/>
                    </a:cubicBezTo>
                    <a:lnTo>
                      <a:pt x="7335" y="3156"/>
                    </a:lnTo>
                    <a:cubicBezTo>
                      <a:pt x="6049" y="2025"/>
                      <a:pt x="4454" y="1882"/>
                      <a:pt x="4394" y="1858"/>
                    </a:cubicBezTo>
                    <a:cubicBezTo>
                      <a:pt x="4335" y="1858"/>
                      <a:pt x="4275" y="1882"/>
                      <a:pt x="4239" y="1941"/>
                    </a:cubicBezTo>
                    <a:cubicBezTo>
                      <a:pt x="4215" y="2001"/>
                      <a:pt x="4204" y="2060"/>
                      <a:pt x="4227" y="2108"/>
                    </a:cubicBezTo>
                    <a:lnTo>
                      <a:pt x="4406" y="2549"/>
                    </a:lnTo>
                    <a:cubicBezTo>
                      <a:pt x="3394" y="2406"/>
                      <a:pt x="2453" y="2060"/>
                      <a:pt x="1894" y="1810"/>
                    </a:cubicBezTo>
                    <a:cubicBezTo>
                      <a:pt x="2477" y="929"/>
                      <a:pt x="3501" y="334"/>
                      <a:pt x="4656" y="334"/>
                    </a:cubicBezTo>
                    <a:close/>
                    <a:moveTo>
                      <a:pt x="6882" y="3251"/>
                    </a:moveTo>
                    <a:cubicBezTo>
                      <a:pt x="7025" y="3358"/>
                      <a:pt x="7156" y="3477"/>
                      <a:pt x="7299" y="3608"/>
                    </a:cubicBezTo>
                    <a:lnTo>
                      <a:pt x="7275" y="3715"/>
                    </a:lnTo>
                    <a:lnTo>
                      <a:pt x="7073" y="3715"/>
                    </a:lnTo>
                    <a:cubicBezTo>
                      <a:pt x="6966" y="3715"/>
                      <a:pt x="6882" y="3620"/>
                      <a:pt x="6882" y="3513"/>
                    </a:cubicBezTo>
                    <a:lnTo>
                      <a:pt x="6882" y="3251"/>
                    </a:lnTo>
                    <a:close/>
                    <a:moveTo>
                      <a:pt x="2037" y="2251"/>
                    </a:moveTo>
                    <a:cubicBezTo>
                      <a:pt x="2691" y="2513"/>
                      <a:pt x="3644" y="2834"/>
                      <a:pt x="4644" y="2918"/>
                    </a:cubicBezTo>
                    <a:cubicBezTo>
                      <a:pt x="4704" y="2918"/>
                      <a:pt x="4763" y="2906"/>
                      <a:pt x="4811" y="2846"/>
                    </a:cubicBezTo>
                    <a:cubicBezTo>
                      <a:pt x="4835" y="2799"/>
                      <a:pt x="4858" y="2727"/>
                      <a:pt x="4823" y="2679"/>
                    </a:cubicBezTo>
                    <a:lnTo>
                      <a:pt x="4644" y="2251"/>
                    </a:lnTo>
                    <a:lnTo>
                      <a:pt x="4644" y="2251"/>
                    </a:lnTo>
                    <a:cubicBezTo>
                      <a:pt x="5049" y="2322"/>
                      <a:pt x="5787" y="2513"/>
                      <a:pt x="6537" y="2977"/>
                    </a:cubicBezTo>
                    <a:lnTo>
                      <a:pt x="6537" y="3489"/>
                    </a:lnTo>
                    <a:cubicBezTo>
                      <a:pt x="6537" y="3787"/>
                      <a:pt x="6775" y="4037"/>
                      <a:pt x="7085" y="4037"/>
                    </a:cubicBezTo>
                    <a:lnTo>
                      <a:pt x="7371" y="4037"/>
                    </a:lnTo>
                    <a:cubicBezTo>
                      <a:pt x="7454" y="4037"/>
                      <a:pt x="7537" y="4061"/>
                      <a:pt x="7597" y="4120"/>
                    </a:cubicBezTo>
                    <a:cubicBezTo>
                      <a:pt x="7656" y="4180"/>
                      <a:pt x="7680" y="4275"/>
                      <a:pt x="7668" y="4346"/>
                    </a:cubicBezTo>
                    <a:cubicBezTo>
                      <a:pt x="7656" y="4501"/>
                      <a:pt x="7514" y="4620"/>
                      <a:pt x="7359" y="4620"/>
                    </a:cubicBezTo>
                    <a:lnTo>
                      <a:pt x="7275" y="4620"/>
                    </a:lnTo>
                    <a:lnTo>
                      <a:pt x="7275" y="4596"/>
                    </a:lnTo>
                    <a:cubicBezTo>
                      <a:pt x="7275" y="4513"/>
                      <a:pt x="7204" y="4418"/>
                      <a:pt x="7097" y="4418"/>
                    </a:cubicBezTo>
                    <a:cubicBezTo>
                      <a:pt x="7013" y="4418"/>
                      <a:pt x="6918" y="4501"/>
                      <a:pt x="6918" y="4596"/>
                    </a:cubicBezTo>
                    <a:cubicBezTo>
                      <a:pt x="6918" y="5835"/>
                      <a:pt x="5906" y="6847"/>
                      <a:pt x="4680" y="6847"/>
                    </a:cubicBezTo>
                    <a:cubicBezTo>
                      <a:pt x="3442" y="6847"/>
                      <a:pt x="2430" y="5835"/>
                      <a:pt x="2430" y="4596"/>
                    </a:cubicBezTo>
                    <a:cubicBezTo>
                      <a:pt x="2430" y="4513"/>
                      <a:pt x="2358" y="4418"/>
                      <a:pt x="2251" y="4418"/>
                    </a:cubicBezTo>
                    <a:cubicBezTo>
                      <a:pt x="2156" y="4418"/>
                      <a:pt x="2072" y="4501"/>
                      <a:pt x="2072" y="4596"/>
                    </a:cubicBezTo>
                    <a:lnTo>
                      <a:pt x="2072" y="4620"/>
                    </a:lnTo>
                    <a:lnTo>
                      <a:pt x="1965" y="4620"/>
                    </a:lnTo>
                    <a:cubicBezTo>
                      <a:pt x="1882" y="4620"/>
                      <a:pt x="1799" y="4584"/>
                      <a:pt x="1739" y="4525"/>
                    </a:cubicBezTo>
                    <a:cubicBezTo>
                      <a:pt x="1679" y="4465"/>
                      <a:pt x="1656" y="4382"/>
                      <a:pt x="1668" y="4299"/>
                    </a:cubicBezTo>
                    <a:cubicBezTo>
                      <a:pt x="1679" y="4168"/>
                      <a:pt x="1822" y="4049"/>
                      <a:pt x="1977" y="4049"/>
                    </a:cubicBezTo>
                    <a:lnTo>
                      <a:pt x="2239" y="4049"/>
                    </a:lnTo>
                    <a:cubicBezTo>
                      <a:pt x="2537" y="4049"/>
                      <a:pt x="2787" y="3811"/>
                      <a:pt x="2787" y="3501"/>
                    </a:cubicBezTo>
                    <a:lnTo>
                      <a:pt x="2787" y="3072"/>
                    </a:lnTo>
                    <a:cubicBezTo>
                      <a:pt x="2787" y="2977"/>
                      <a:pt x="2715" y="2894"/>
                      <a:pt x="2608" y="2894"/>
                    </a:cubicBezTo>
                    <a:cubicBezTo>
                      <a:pt x="2513" y="2894"/>
                      <a:pt x="2430" y="2965"/>
                      <a:pt x="2430" y="3072"/>
                    </a:cubicBezTo>
                    <a:lnTo>
                      <a:pt x="2430" y="3501"/>
                    </a:lnTo>
                    <a:cubicBezTo>
                      <a:pt x="2430" y="3608"/>
                      <a:pt x="2334" y="3692"/>
                      <a:pt x="2239" y="3692"/>
                    </a:cubicBezTo>
                    <a:lnTo>
                      <a:pt x="2037" y="3692"/>
                    </a:lnTo>
                    <a:lnTo>
                      <a:pt x="2037" y="2251"/>
                    </a:lnTo>
                    <a:close/>
                    <a:moveTo>
                      <a:pt x="1703" y="2120"/>
                    </a:moveTo>
                    <a:lnTo>
                      <a:pt x="1703" y="3763"/>
                    </a:lnTo>
                    <a:cubicBezTo>
                      <a:pt x="1501" y="3858"/>
                      <a:pt x="1358" y="4049"/>
                      <a:pt x="1322" y="4275"/>
                    </a:cubicBezTo>
                    <a:cubicBezTo>
                      <a:pt x="1310" y="4454"/>
                      <a:pt x="1370" y="4632"/>
                      <a:pt x="1489" y="4763"/>
                    </a:cubicBezTo>
                    <a:cubicBezTo>
                      <a:pt x="1608" y="4894"/>
                      <a:pt x="1787" y="4977"/>
                      <a:pt x="1965" y="4977"/>
                    </a:cubicBezTo>
                    <a:lnTo>
                      <a:pt x="2096" y="4977"/>
                    </a:lnTo>
                    <a:cubicBezTo>
                      <a:pt x="2203" y="5704"/>
                      <a:pt x="2608" y="6347"/>
                      <a:pt x="3192" y="6740"/>
                    </a:cubicBezTo>
                    <a:lnTo>
                      <a:pt x="3192" y="7561"/>
                    </a:lnTo>
                    <a:cubicBezTo>
                      <a:pt x="3192" y="7644"/>
                      <a:pt x="3168" y="7716"/>
                      <a:pt x="3120" y="7763"/>
                    </a:cubicBezTo>
                    <a:lnTo>
                      <a:pt x="2822" y="7502"/>
                    </a:lnTo>
                    <a:cubicBezTo>
                      <a:pt x="1858" y="6680"/>
                      <a:pt x="1298" y="5489"/>
                      <a:pt x="1298" y="4215"/>
                    </a:cubicBezTo>
                    <a:lnTo>
                      <a:pt x="1298" y="3692"/>
                    </a:lnTo>
                    <a:cubicBezTo>
                      <a:pt x="1298" y="3132"/>
                      <a:pt x="1441" y="2596"/>
                      <a:pt x="1703" y="2120"/>
                    </a:cubicBezTo>
                    <a:close/>
                    <a:moveTo>
                      <a:pt x="7752" y="2406"/>
                    </a:moveTo>
                    <a:cubicBezTo>
                      <a:pt x="7918" y="2799"/>
                      <a:pt x="8025" y="3239"/>
                      <a:pt x="8025" y="3692"/>
                    </a:cubicBezTo>
                    <a:lnTo>
                      <a:pt x="8025" y="4215"/>
                    </a:lnTo>
                    <a:cubicBezTo>
                      <a:pt x="8025" y="5477"/>
                      <a:pt x="7478" y="6692"/>
                      <a:pt x="6490" y="7502"/>
                    </a:cubicBezTo>
                    <a:lnTo>
                      <a:pt x="6192" y="7763"/>
                    </a:lnTo>
                    <a:cubicBezTo>
                      <a:pt x="6168" y="7704"/>
                      <a:pt x="6132" y="7621"/>
                      <a:pt x="6132" y="7561"/>
                    </a:cubicBezTo>
                    <a:lnTo>
                      <a:pt x="6132" y="7430"/>
                    </a:lnTo>
                    <a:cubicBezTo>
                      <a:pt x="6132" y="7347"/>
                      <a:pt x="6061" y="7251"/>
                      <a:pt x="5954" y="7251"/>
                    </a:cubicBezTo>
                    <a:cubicBezTo>
                      <a:pt x="5870" y="7251"/>
                      <a:pt x="5775" y="7323"/>
                      <a:pt x="5775" y="7430"/>
                    </a:cubicBezTo>
                    <a:lnTo>
                      <a:pt x="5775" y="7561"/>
                    </a:lnTo>
                    <a:cubicBezTo>
                      <a:pt x="5775" y="7716"/>
                      <a:pt x="5823" y="7859"/>
                      <a:pt x="5906" y="8002"/>
                    </a:cubicBezTo>
                    <a:lnTo>
                      <a:pt x="4644" y="9073"/>
                    </a:lnTo>
                    <a:lnTo>
                      <a:pt x="3382" y="8002"/>
                    </a:lnTo>
                    <a:cubicBezTo>
                      <a:pt x="3465" y="7883"/>
                      <a:pt x="3513" y="7728"/>
                      <a:pt x="3513" y="7561"/>
                    </a:cubicBezTo>
                    <a:lnTo>
                      <a:pt x="3513" y="6966"/>
                    </a:lnTo>
                    <a:cubicBezTo>
                      <a:pt x="3858" y="7132"/>
                      <a:pt x="4239" y="7228"/>
                      <a:pt x="4644" y="7228"/>
                    </a:cubicBezTo>
                    <a:cubicBezTo>
                      <a:pt x="5954" y="7228"/>
                      <a:pt x="7037" y="6251"/>
                      <a:pt x="7216" y="4989"/>
                    </a:cubicBezTo>
                    <a:lnTo>
                      <a:pt x="7323" y="4989"/>
                    </a:lnTo>
                    <a:cubicBezTo>
                      <a:pt x="7668" y="4989"/>
                      <a:pt x="7954" y="4739"/>
                      <a:pt x="7990" y="4406"/>
                    </a:cubicBezTo>
                    <a:cubicBezTo>
                      <a:pt x="8002" y="4227"/>
                      <a:pt x="7954" y="4049"/>
                      <a:pt x="7835" y="3918"/>
                    </a:cubicBezTo>
                    <a:cubicBezTo>
                      <a:pt x="7775" y="3858"/>
                      <a:pt x="7716" y="3811"/>
                      <a:pt x="7633" y="3775"/>
                    </a:cubicBezTo>
                    <a:lnTo>
                      <a:pt x="7752" y="2406"/>
                    </a:lnTo>
                    <a:close/>
                    <a:moveTo>
                      <a:pt x="4656" y="9454"/>
                    </a:moveTo>
                    <a:cubicBezTo>
                      <a:pt x="4763" y="9454"/>
                      <a:pt x="4858" y="9549"/>
                      <a:pt x="4858" y="9645"/>
                    </a:cubicBezTo>
                    <a:lnTo>
                      <a:pt x="4858" y="10026"/>
                    </a:lnTo>
                    <a:cubicBezTo>
                      <a:pt x="4858" y="10121"/>
                      <a:pt x="4763" y="10216"/>
                      <a:pt x="4656" y="10216"/>
                    </a:cubicBezTo>
                    <a:cubicBezTo>
                      <a:pt x="4561" y="10216"/>
                      <a:pt x="4466" y="10121"/>
                      <a:pt x="4466" y="10026"/>
                    </a:cubicBezTo>
                    <a:lnTo>
                      <a:pt x="4466" y="9645"/>
                    </a:lnTo>
                    <a:cubicBezTo>
                      <a:pt x="4466" y="9549"/>
                      <a:pt x="4561" y="9454"/>
                      <a:pt x="4656" y="9454"/>
                    </a:cubicBezTo>
                    <a:close/>
                    <a:moveTo>
                      <a:pt x="4644" y="1"/>
                    </a:moveTo>
                    <a:cubicBezTo>
                      <a:pt x="2608" y="1"/>
                      <a:pt x="941" y="1667"/>
                      <a:pt x="941" y="3715"/>
                    </a:cubicBezTo>
                    <a:lnTo>
                      <a:pt x="941" y="4227"/>
                    </a:lnTo>
                    <a:cubicBezTo>
                      <a:pt x="941" y="5597"/>
                      <a:pt x="1537" y="6894"/>
                      <a:pt x="2596" y="7775"/>
                    </a:cubicBezTo>
                    <a:lnTo>
                      <a:pt x="2799" y="7954"/>
                    </a:lnTo>
                    <a:lnTo>
                      <a:pt x="929" y="8502"/>
                    </a:lnTo>
                    <a:cubicBezTo>
                      <a:pt x="370" y="8668"/>
                      <a:pt x="1" y="9168"/>
                      <a:pt x="1" y="9740"/>
                    </a:cubicBezTo>
                    <a:lnTo>
                      <a:pt x="1" y="11693"/>
                    </a:lnTo>
                    <a:cubicBezTo>
                      <a:pt x="1" y="11776"/>
                      <a:pt x="72" y="11871"/>
                      <a:pt x="179" y="11871"/>
                    </a:cubicBezTo>
                    <a:cubicBezTo>
                      <a:pt x="275" y="11871"/>
                      <a:pt x="358" y="11788"/>
                      <a:pt x="358" y="11693"/>
                    </a:cubicBezTo>
                    <a:lnTo>
                      <a:pt x="358" y="9740"/>
                    </a:lnTo>
                    <a:cubicBezTo>
                      <a:pt x="358" y="9609"/>
                      <a:pt x="394" y="9490"/>
                      <a:pt x="429" y="9383"/>
                    </a:cubicBezTo>
                    <a:lnTo>
                      <a:pt x="1489" y="10299"/>
                    </a:lnTo>
                    <a:cubicBezTo>
                      <a:pt x="1608" y="10407"/>
                      <a:pt x="1679" y="10573"/>
                      <a:pt x="1679" y="10740"/>
                    </a:cubicBezTo>
                    <a:lnTo>
                      <a:pt x="1679" y="11704"/>
                    </a:lnTo>
                    <a:cubicBezTo>
                      <a:pt x="1679" y="11788"/>
                      <a:pt x="1763" y="11883"/>
                      <a:pt x="1858" y="11883"/>
                    </a:cubicBezTo>
                    <a:cubicBezTo>
                      <a:pt x="1953" y="11883"/>
                      <a:pt x="2037" y="11812"/>
                      <a:pt x="2037" y="11704"/>
                    </a:cubicBezTo>
                    <a:lnTo>
                      <a:pt x="2037" y="10740"/>
                    </a:lnTo>
                    <a:cubicBezTo>
                      <a:pt x="2037" y="10466"/>
                      <a:pt x="1918" y="10216"/>
                      <a:pt x="1727" y="10049"/>
                    </a:cubicBezTo>
                    <a:lnTo>
                      <a:pt x="644" y="9097"/>
                    </a:lnTo>
                    <a:cubicBezTo>
                      <a:pt x="751" y="8978"/>
                      <a:pt x="894" y="8895"/>
                      <a:pt x="1048" y="8847"/>
                    </a:cubicBezTo>
                    <a:lnTo>
                      <a:pt x="3013" y="8264"/>
                    </a:lnTo>
                    <a:cubicBezTo>
                      <a:pt x="3049" y="8252"/>
                      <a:pt x="3084" y="8240"/>
                      <a:pt x="3132" y="8216"/>
                    </a:cubicBezTo>
                    <a:lnTo>
                      <a:pt x="4323" y="9228"/>
                    </a:lnTo>
                    <a:cubicBezTo>
                      <a:pt x="4180" y="9335"/>
                      <a:pt x="4108" y="9490"/>
                      <a:pt x="4108" y="9668"/>
                    </a:cubicBezTo>
                    <a:lnTo>
                      <a:pt x="4108" y="10038"/>
                    </a:lnTo>
                    <a:cubicBezTo>
                      <a:pt x="4108" y="10276"/>
                      <a:pt x="4263" y="10478"/>
                      <a:pt x="4477" y="10561"/>
                    </a:cubicBezTo>
                    <a:lnTo>
                      <a:pt x="4477" y="11716"/>
                    </a:lnTo>
                    <a:cubicBezTo>
                      <a:pt x="4477" y="11812"/>
                      <a:pt x="4561" y="11895"/>
                      <a:pt x="4656" y="11895"/>
                    </a:cubicBezTo>
                    <a:cubicBezTo>
                      <a:pt x="4751" y="11895"/>
                      <a:pt x="4835" y="11823"/>
                      <a:pt x="4835" y="11716"/>
                    </a:cubicBezTo>
                    <a:lnTo>
                      <a:pt x="4835" y="10561"/>
                    </a:lnTo>
                    <a:cubicBezTo>
                      <a:pt x="5061" y="10478"/>
                      <a:pt x="5216" y="10276"/>
                      <a:pt x="5216" y="10038"/>
                    </a:cubicBezTo>
                    <a:lnTo>
                      <a:pt x="5216" y="9668"/>
                    </a:lnTo>
                    <a:cubicBezTo>
                      <a:pt x="5216" y="9490"/>
                      <a:pt x="5132" y="9335"/>
                      <a:pt x="5001" y="9228"/>
                    </a:cubicBezTo>
                    <a:lnTo>
                      <a:pt x="6192" y="8216"/>
                    </a:lnTo>
                    <a:cubicBezTo>
                      <a:pt x="6240" y="8240"/>
                      <a:pt x="6263" y="8252"/>
                      <a:pt x="6311" y="8264"/>
                    </a:cubicBezTo>
                    <a:lnTo>
                      <a:pt x="8276" y="8847"/>
                    </a:lnTo>
                    <a:cubicBezTo>
                      <a:pt x="8442" y="8895"/>
                      <a:pt x="8573" y="8978"/>
                      <a:pt x="8680" y="9097"/>
                    </a:cubicBezTo>
                    <a:lnTo>
                      <a:pt x="7597" y="10049"/>
                    </a:lnTo>
                    <a:cubicBezTo>
                      <a:pt x="7394" y="10228"/>
                      <a:pt x="7275" y="10478"/>
                      <a:pt x="7275" y="10740"/>
                    </a:cubicBezTo>
                    <a:lnTo>
                      <a:pt x="7275" y="11704"/>
                    </a:lnTo>
                    <a:cubicBezTo>
                      <a:pt x="7275" y="11788"/>
                      <a:pt x="7359" y="11883"/>
                      <a:pt x="7454" y="11883"/>
                    </a:cubicBezTo>
                    <a:cubicBezTo>
                      <a:pt x="7549" y="11883"/>
                      <a:pt x="7633" y="11812"/>
                      <a:pt x="7633" y="11704"/>
                    </a:cubicBezTo>
                    <a:lnTo>
                      <a:pt x="7633" y="10740"/>
                    </a:lnTo>
                    <a:cubicBezTo>
                      <a:pt x="7633" y="10573"/>
                      <a:pt x="7716" y="10407"/>
                      <a:pt x="7835" y="10299"/>
                    </a:cubicBezTo>
                    <a:lnTo>
                      <a:pt x="8883" y="9383"/>
                    </a:lnTo>
                    <a:cubicBezTo>
                      <a:pt x="8930" y="9502"/>
                      <a:pt x="8966" y="9621"/>
                      <a:pt x="8966" y="9740"/>
                    </a:cubicBezTo>
                    <a:lnTo>
                      <a:pt x="8966" y="11693"/>
                    </a:lnTo>
                    <a:cubicBezTo>
                      <a:pt x="8966" y="11776"/>
                      <a:pt x="9038" y="11871"/>
                      <a:pt x="9145" y="11871"/>
                    </a:cubicBezTo>
                    <a:cubicBezTo>
                      <a:pt x="9228" y="11871"/>
                      <a:pt x="9323" y="11788"/>
                      <a:pt x="9323" y="11693"/>
                    </a:cubicBezTo>
                    <a:lnTo>
                      <a:pt x="9323" y="9740"/>
                    </a:lnTo>
                    <a:cubicBezTo>
                      <a:pt x="9299" y="9168"/>
                      <a:pt x="8918" y="8668"/>
                      <a:pt x="8371" y="8502"/>
                    </a:cubicBezTo>
                    <a:lnTo>
                      <a:pt x="6490" y="7954"/>
                    </a:lnTo>
                    <a:lnTo>
                      <a:pt x="6704" y="7775"/>
                    </a:lnTo>
                    <a:cubicBezTo>
                      <a:pt x="7752" y="6894"/>
                      <a:pt x="8347" y="5597"/>
                      <a:pt x="8347" y="4227"/>
                    </a:cubicBezTo>
                    <a:lnTo>
                      <a:pt x="8347" y="3715"/>
                    </a:lnTo>
                    <a:cubicBezTo>
                      <a:pt x="8347" y="1667"/>
                      <a:pt x="6680" y="1"/>
                      <a:pt x="4644" y="1"/>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931;p64">
                <a:extLst>
                  <a:ext uri="{FF2B5EF4-FFF2-40B4-BE49-F238E27FC236}">
                    <a16:creationId xmlns:a16="http://schemas.microsoft.com/office/drawing/2014/main" id="{8DFEB802-5679-F8DB-5E8D-2E9F4BE59198}"/>
                  </a:ext>
                </a:extLst>
              </p:cNvPr>
              <p:cNvSpPr>
                <a:spLocks noGrp="1" noRot="1" noMove="1" noResize="1" noEditPoints="1" noAdjustHandles="1" noChangeArrowheads="1" noChangeShapeType="1"/>
              </p:cNvSpPr>
              <p:nvPr/>
            </p:nvSpPr>
            <p:spPr>
              <a:xfrm>
                <a:off x="7676118" y="3435576"/>
                <a:ext cx="23412" cy="11341"/>
              </a:xfrm>
              <a:custGeom>
                <a:avLst/>
                <a:gdLst/>
                <a:ahLst/>
                <a:cxnLst/>
                <a:rect l="l" t="t" r="r" b="b"/>
                <a:pathLst>
                  <a:path w="739" h="358" extrusionOk="0">
                    <a:moveTo>
                      <a:pt x="179" y="0"/>
                    </a:moveTo>
                    <a:cubicBezTo>
                      <a:pt x="96" y="0"/>
                      <a:pt x="1" y="84"/>
                      <a:pt x="1" y="179"/>
                    </a:cubicBezTo>
                    <a:cubicBezTo>
                      <a:pt x="1" y="274"/>
                      <a:pt x="84" y="358"/>
                      <a:pt x="179" y="358"/>
                    </a:cubicBezTo>
                    <a:lnTo>
                      <a:pt x="560" y="358"/>
                    </a:lnTo>
                    <a:cubicBezTo>
                      <a:pt x="644" y="358"/>
                      <a:pt x="739" y="286"/>
                      <a:pt x="739" y="179"/>
                    </a:cubicBezTo>
                    <a:cubicBezTo>
                      <a:pt x="739" y="84"/>
                      <a:pt x="656" y="0"/>
                      <a:pt x="560"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0932;p64">
                <a:extLst>
                  <a:ext uri="{FF2B5EF4-FFF2-40B4-BE49-F238E27FC236}">
                    <a16:creationId xmlns:a16="http://schemas.microsoft.com/office/drawing/2014/main" id="{AEE575CB-8611-B9A2-CB38-9BE85E10F554}"/>
                  </a:ext>
                </a:extLst>
              </p:cNvPr>
              <p:cNvSpPr>
                <a:spLocks noGrp="1" noRot="1" noMove="1" noResize="1" noEditPoints="1" noAdjustHandles="1" noChangeArrowheads="1" noChangeShapeType="1"/>
              </p:cNvSpPr>
              <p:nvPr/>
            </p:nvSpPr>
            <p:spPr>
              <a:xfrm>
                <a:off x="7747049" y="3435576"/>
                <a:ext cx="23031" cy="11341"/>
              </a:xfrm>
              <a:custGeom>
                <a:avLst/>
                <a:gdLst/>
                <a:ahLst/>
                <a:cxnLst/>
                <a:rect l="l" t="t" r="r" b="b"/>
                <a:pathLst>
                  <a:path w="727" h="358" extrusionOk="0">
                    <a:moveTo>
                      <a:pt x="179" y="0"/>
                    </a:moveTo>
                    <a:cubicBezTo>
                      <a:pt x="83" y="0"/>
                      <a:pt x="0" y="84"/>
                      <a:pt x="0" y="179"/>
                    </a:cubicBezTo>
                    <a:cubicBezTo>
                      <a:pt x="0" y="274"/>
                      <a:pt x="72" y="358"/>
                      <a:pt x="179" y="358"/>
                    </a:cubicBezTo>
                    <a:lnTo>
                      <a:pt x="548" y="358"/>
                    </a:lnTo>
                    <a:cubicBezTo>
                      <a:pt x="643" y="358"/>
                      <a:pt x="726" y="286"/>
                      <a:pt x="726" y="179"/>
                    </a:cubicBezTo>
                    <a:cubicBezTo>
                      <a:pt x="726" y="84"/>
                      <a:pt x="655" y="0"/>
                      <a:pt x="548" y="0"/>
                    </a:cubicBezTo>
                    <a:close/>
                  </a:path>
                </a:pathLst>
              </a:custGeom>
              <a:grpFill/>
              <a:ln>
                <a:solidFill>
                  <a:schemeClr val="tx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Arrow: Down 131">
              <a:extLst>
                <a:ext uri="{FF2B5EF4-FFF2-40B4-BE49-F238E27FC236}">
                  <a16:creationId xmlns:a16="http://schemas.microsoft.com/office/drawing/2014/main" id="{80767416-BB5D-5B1A-FB8B-8317752FCA34}"/>
                </a:ext>
              </a:extLst>
            </p:cNvPr>
            <p:cNvSpPr>
              <a:spLocks noGrp="1" noRot="1" noMove="1" noResize="1" noEditPoints="1" noAdjustHandles="1" noChangeArrowheads="1" noChangeShapeType="1"/>
            </p:cNvSpPr>
            <p:nvPr/>
          </p:nvSpPr>
          <p:spPr>
            <a:xfrm rot="15402294">
              <a:off x="1303021" y="3002138"/>
              <a:ext cx="45719" cy="852118"/>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3" name="Arrow: Down 132">
              <a:extLst>
                <a:ext uri="{FF2B5EF4-FFF2-40B4-BE49-F238E27FC236}">
                  <a16:creationId xmlns:a16="http://schemas.microsoft.com/office/drawing/2014/main" id="{C23332D0-B73D-CB16-1CCC-2C47B165E539}"/>
                </a:ext>
              </a:extLst>
            </p:cNvPr>
            <p:cNvSpPr>
              <a:spLocks noGrp="1" noRot="1" noMove="1" noResize="1" noEditPoints="1" noAdjustHandles="1" noChangeArrowheads="1" noChangeShapeType="1"/>
            </p:cNvSpPr>
            <p:nvPr/>
          </p:nvSpPr>
          <p:spPr>
            <a:xfrm rot="14076433">
              <a:off x="1660502" y="3296134"/>
              <a:ext cx="45719" cy="462372"/>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4" name="Arrow: Down 133">
              <a:extLst>
                <a:ext uri="{FF2B5EF4-FFF2-40B4-BE49-F238E27FC236}">
                  <a16:creationId xmlns:a16="http://schemas.microsoft.com/office/drawing/2014/main" id="{78397BDF-1F0C-51FB-6C23-F6EE613CACC1}"/>
                </a:ext>
              </a:extLst>
            </p:cNvPr>
            <p:cNvSpPr>
              <a:spLocks noGrp="1" noRot="1" noMove="1" noResize="1" noEditPoints="1" noAdjustHandles="1" noChangeArrowheads="1" noChangeShapeType="1"/>
            </p:cNvSpPr>
            <p:nvPr/>
          </p:nvSpPr>
          <p:spPr>
            <a:xfrm rot="16200000">
              <a:off x="1492883" y="3576727"/>
              <a:ext cx="45719" cy="738648"/>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137" name="Picture 136">
            <a:extLst>
              <a:ext uri="{FF2B5EF4-FFF2-40B4-BE49-F238E27FC236}">
                <a16:creationId xmlns:a16="http://schemas.microsoft.com/office/drawing/2014/main" id="{F2399695-D82D-B83C-ED69-E54B92AB0CD6}"/>
              </a:ext>
            </a:extLst>
          </p:cNvPr>
          <p:cNvPicPr>
            <a:picLocks noGrp="1" noRot="1" noChangeAspect="1" noMove="1" noResize="1" noEditPoints="1" noAdjustHandles="1" noChangeArrowheads="1" noChangeShapeType="1" noCrop="1"/>
          </p:cNvPicPr>
          <p:nvPr/>
        </p:nvPicPr>
        <p:blipFill>
          <a:blip r:embed="rId14"/>
          <a:stretch>
            <a:fillRect/>
          </a:stretch>
        </p:blipFill>
        <p:spPr>
          <a:xfrm>
            <a:off x="5857523" y="3314391"/>
            <a:ext cx="2818584" cy="1286976"/>
          </a:xfrm>
          <a:prstGeom prst="rect">
            <a:avLst/>
          </a:prstGeom>
          <a:ln w="28575">
            <a:solidFill>
              <a:srgbClr val="BCB441"/>
            </a:solidFill>
          </a:ln>
        </p:spPr>
      </p:pic>
      <p:pic>
        <p:nvPicPr>
          <p:cNvPr id="141" name="Graphic 140" descr="Badge 5 with solid fill">
            <a:extLst>
              <a:ext uri="{FF2B5EF4-FFF2-40B4-BE49-F238E27FC236}">
                <a16:creationId xmlns:a16="http://schemas.microsoft.com/office/drawing/2014/main" id="{3180426A-291D-D8EA-14A3-9E69957FE5EE}"/>
              </a:ext>
            </a:extLst>
          </p:cNvPr>
          <p:cNvPicPr>
            <a:picLocks noGrp="1" noRot="1" noChangeAspect="1" noMove="1" noResize="1" noEditPoints="1" noAdjustHandles="1" noChangeArrowheads="1" noChangeShapeType="1" noCrop="1"/>
          </p:cNvPicPr>
          <p:nvPr/>
        </p:nvPicPr>
        <p:blipFill>
          <a:blip r:embed="rId15">
            <a:extLst>
              <a:ext uri="{96DAC541-7B7A-43D3-8B79-37D633B846F1}">
                <asvg:svgBlip xmlns:asvg="http://schemas.microsoft.com/office/drawing/2016/SVG/main" r:embed="rId16"/>
              </a:ext>
            </a:extLst>
          </a:blip>
          <a:stretch>
            <a:fillRect/>
          </a:stretch>
        </p:blipFill>
        <p:spPr>
          <a:xfrm>
            <a:off x="3647082" y="2227106"/>
            <a:ext cx="268862" cy="268862"/>
          </a:xfrm>
          <a:prstGeom prst="rect">
            <a:avLst/>
          </a:prstGeom>
        </p:spPr>
      </p:pic>
      <p:pic>
        <p:nvPicPr>
          <p:cNvPr id="143" name="Graphic 142" descr="Badge 4 with solid fill">
            <a:extLst>
              <a:ext uri="{FF2B5EF4-FFF2-40B4-BE49-F238E27FC236}">
                <a16:creationId xmlns:a16="http://schemas.microsoft.com/office/drawing/2014/main" id="{A111FD2D-1DA5-BCA6-5741-7DF712A831B8}"/>
              </a:ext>
            </a:extLst>
          </p:cNvPr>
          <p:cNvPicPr>
            <a:picLocks noGrp="1" noRot="1" noChangeAspect="1" noMove="1" noResize="1" noEditPoints="1" noAdjustHandles="1" noChangeArrowheads="1" noChangeShapeType="1" noCrop="1"/>
          </p:cNvPicPr>
          <p:nvPr/>
        </p:nvPicPr>
        <p:blipFill>
          <a:blip r:embed="rId17">
            <a:extLst>
              <a:ext uri="{96DAC541-7B7A-43D3-8B79-37D633B846F1}">
                <asvg:svgBlip xmlns:asvg="http://schemas.microsoft.com/office/drawing/2016/SVG/main" r:embed="rId18"/>
              </a:ext>
            </a:extLst>
          </a:blip>
          <a:stretch>
            <a:fillRect/>
          </a:stretch>
        </p:blipFill>
        <p:spPr>
          <a:xfrm>
            <a:off x="3638087" y="1958459"/>
            <a:ext cx="268647" cy="268647"/>
          </a:xfrm>
          <a:prstGeom prst="rect">
            <a:avLst/>
          </a:prstGeom>
        </p:spPr>
      </p:pic>
      <p:pic>
        <p:nvPicPr>
          <p:cNvPr id="145" name="Graphic 144" descr="Badge 3 with solid fill">
            <a:extLst>
              <a:ext uri="{FF2B5EF4-FFF2-40B4-BE49-F238E27FC236}">
                <a16:creationId xmlns:a16="http://schemas.microsoft.com/office/drawing/2014/main" id="{9EEA974D-B9AE-F786-5042-6ABE3B709698}"/>
              </a:ext>
            </a:extLst>
          </p:cNvPr>
          <p:cNvPicPr>
            <a:picLocks noGrp="1" noRot="1" noChangeAspect="1" noMove="1" noResize="1" noEditPoints="1" noAdjustHandles="1" noChangeArrowheads="1" noChangeShapeType="1" noCrop="1"/>
          </p:cNvPicPr>
          <p:nvPr/>
        </p:nvPicPr>
        <p:blipFill>
          <a:blip r:embed="rId19">
            <a:extLst>
              <a:ext uri="{96DAC541-7B7A-43D3-8B79-37D633B846F1}">
                <asvg:svgBlip xmlns:asvg="http://schemas.microsoft.com/office/drawing/2016/SVG/main" r:embed="rId20"/>
              </a:ext>
            </a:extLst>
          </a:blip>
          <a:stretch>
            <a:fillRect/>
          </a:stretch>
        </p:blipFill>
        <p:spPr>
          <a:xfrm>
            <a:off x="3633007" y="1689632"/>
            <a:ext cx="273727" cy="273727"/>
          </a:xfrm>
          <a:prstGeom prst="rect">
            <a:avLst/>
          </a:prstGeom>
        </p:spPr>
      </p:pic>
      <p:pic>
        <p:nvPicPr>
          <p:cNvPr id="147" name="Graphic 146" descr="Badge with solid fill">
            <a:extLst>
              <a:ext uri="{FF2B5EF4-FFF2-40B4-BE49-F238E27FC236}">
                <a16:creationId xmlns:a16="http://schemas.microsoft.com/office/drawing/2014/main" id="{9E388A16-68E7-A508-E226-64D422DD0A76}"/>
              </a:ext>
            </a:extLst>
          </p:cNvPr>
          <p:cNvPicPr>
            <a:picLocks noGrp="1" noRot="1" noChangeAspect="1" noMove="1" noResize="1" noEditPoints="1" noAdjustHandles="1" noChangeArrowheads="1" noChangeShapeType="1" noCrop="1"/>
          </p:cNvPicPr>
          <p:nvPr/>
        </p:nvPicPr>
        <p:blipFill>
          <a:blip r:embed="rId21">
            <a:extLst>
              <a:ext uri="{96DAC541-7B7A-43D3-8B79-37D633B846F1}">
                <asvg:svgBlip xmlns:asvg="http://schemas.microsoft.com/office/drawing/2016/SVG/main" r:embed="rId22"/>
              </a:ext>
            </a:extLst>
          </a:blip>
          <a:stretch>
            <a:fillRect/>
          </a:stretch>
        </p:blipFill>
        <p:spPr>
          <a:xfrm>
            <a:off x="3637872" y="1420735"/>
            <a:ext cx="268862" cy="268862"/>
          </a:xfrm>
          <a:prstGeom prst="rect">
            <a:avLst/>
          </a:prstGeom>
        </p:spPr>
      </p:pic>
      <p:pic>
        <p:nvPicPr>
          <p:cNvPr id="149" name="Graphic 148" descr="Badge 1 with solid fill">
            <a:extLst>
              <a:ext uri="{FF2B5EF4-FFF2-40B4-BE49-F238E27FC236}">
                <a16:creationId xmlns:a16="http://schemas.microsoft.com/office/drawing/2014/main" id="{A14B014D-288D-A3E1-C5B0-20CA959DF7E8}"/>
              </a:ext>
            </a:extLst>
          </p:cNvPr>
          <p:cNvPicPr>
            <a:picLocks noGrp="1" noRot="1" noChangeAspect="1" noMove="1" noResize="1" noEditPoints="1" noAdjustHandles="1" noChangeArrowheads="1" noChangeShapeType="1" noCrop="1"/>
          </p:cNvPicPr>
          <p:nvPr/>
        </p:nvPicPr>
        <p:blipFill>
          <a:blip r:embed="rId23">
            <a:extLst>
              <a:ext uri="{96DAC541-7B7A-43D3-8B79-37D633B846F1}">
                <asvg:svgBlip xmlns:asvg="http://schemas.microsoft.com/office/drawing/2016/SVG/main" r:embed="rId24"/>
              </a:ext>
            </a:extLst>
          </a:blip>
          <a:stretch>
            <a:fillRect/>
          </a:stretch>
        </p:blipFill>
        <p:spPr>
          <a:xfrm>
            <a:off x="3628142" y="1162985"/>
            <a:ext cx="278592" cy="278592"/>
          </a:xfrm>
          <a:prstGeom prst="rect">
            <a:avLst/>
          </a:prstGeom>
        </p:spPr>
      </p:pic>
      <p:sp>
        <p:nvSpPr>
          <p:cNvPr id="150" name="Arrow: Right 149">
            <a:extLst>
              <a:ext uri="{FF2B5EF4-FFF2-40B4-BE49-F238E27FC236}">
                <a16:creationId xmlns:a16="http://schemas.microsoft.com/office/drawing/2014/main" id="{8ACF2350-E583-FCF7-965C-9BA61B0B33FA}"/>
              </a:ext>
            </a:extLst>
          </p:cNvPr>
          <p:cNvSpPr>
            <a:spLocks noGrp="1" noRot="1" noMove="1" noResize="1" noEditPoints="1" noAdjustHandles="1" noChangeArrowheads="1" noChangeShapeType="1"/>
          </p:cNvSpPr>
          <p:nvPr/>
        </p:nvSpPr>
        <p:spPr>
          <a:xfrm>
            <a:off x="3429000" y="906611"/>
            <a:ext cx="477734" cy="180199"/>
          </a:xfrm>
          <a:prstGeom prst="rightArrow">
            <a:avLst/>
          </a:prstGeom>
          <a:solidFill>
            <a:srgbClr val="BCB441"/>
          </a:solidFill>
          <a:ln>
            <a:solidFill>
              <a:srgbClr val="BCB4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1" name="Google Shape;192;p31">
            <a:extLst>
              <a:ext uri="{FF2B5EF4-FFF2-40B4-BE49-F238E27FC236}">
                <a16:creationId xmlns:a16="http://schemas.microsoft.com/office/drawing/2014/main" id="{33105343-8E0E-1344-A6C3-AE51DEC5363B}"/>
              </a:ext>
            </a:extLst>
          </p:cNvPr>
          <p:cNvSpPr txBox="1">
            <a:spLocks noGrp="1" noRot="1" noMove="1" noResize="1" noEditPoints="1" noAdjustHandles="1" noChangeArrowheads="1" noChangeShapeType="1"/>
          </p:cNvSpPr>
          <p:nvPr/>
        </p:nvSpPr>
        <p:spPr>
          <a:xfrm>
            <a:off x="5762479" y="2875860"/>
            <a:ext cx="2608379"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1pPr>
            <a:lvl2pPr marR="0" lvl="1"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2pPr>
            <a:lvl3pPr marR="0" lvl="2"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3pPr>
            <a:lvl4pPr marR="0" lvl="3"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4pPr>
            <a:lvl5pPr marR="0" lvl="4"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5pPr>
            <a:lvl6pPr marR="0" lvl="5"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6pPr>
            <a:lvl7pPr marR="0" lvl="6"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7pPr>
            <a:lvl8pPr marR="0" lvl="7"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8pPr>
            <a:lvl9pPr marR="0" lvl="8" algn="l" rtl="0">
              <a:lnSpc>
                <a:spcPct val="100000"/>
              </a:lnSpc>
              <a:spcBef>
                <a:spcPts val="0"/>
              </a:spcBef>
              <a:spcAft>
                <a:spcPts val="0"/>
              </a:spcAft>
              <a:buClr>
                <a:schemeClr val="accent1"/>
              </a:buClr>
              <a:buSzPts val="2800"/>
              <a:buFont typeface="Lobster Two"/>
              <a:buNone/>
              <a:defRPr sz="2800" b="1" i="0" u="none" strike="noStrike" cap="none">
                <a:solidFill>
                  <a:schemeClr val="accent1"/>
                </a:solidFill>
                <a:latin typeface="Lobster Two"/>
                <a:ea typeface="Lobster Two"/>
                <a:cs typeface="Lobster Two"/>
                <a:sym typeface="Lobster Two"/>
              </a:defRPr>
            </a:lvl9pPr>
          </a:lstStyle>
          <a:p>
            <a:r>
              <a:rPr lang="en-PH" sz="1800">
                <a:solidFill>
                  <a:schemeClr val="tx1"/>
                </a:solidFill>
                <a:latin typeface="Krub" panose="00000500000000000000" pitchFamily="2" charset="-34"/>
                <a:cs typeface="Krub" panose="00000500000000000000" pitchFamily="2" charset="-34"/>
              </a:rPr>
              <a:t>But it’s a bit biased!</a:t>
            </a:r>
          </a:p>
        </p:txBody>
      </p:sp>
      <p:sp>
        <p:nvSpPr>
          <p:cNvPr id="152" name="Google Shape;191;p31">
            <a:extLst>
              <a:ext uri="{FF2B5EF4-FFF2-40B4-BE49-F238E27FC236}">
                <a16:creationId xmlns:a16="http://schemas.microsoft.com/office/drawing/2014/main" id="{C3F19F6F-3771-D0E6-4F23-D7CC50B5B503}"/>
              </a:ext>
            </a:extLst>
          </p:cNvPr>
          <p:cNvSpPr txBox="1">
            <a:spLocks noGrp="1" noRot="1" noMove="1" noResize="1" noEditPoints="1" noAdjustHandles="1" noChangeArrowheads="1" noChangeShapeType="1"/>
          </p:cNvSpPr>
          <p:nvPr/>
        </p:nvSpPr>
        <p:spPr>
          <a:xfrm>
            <a:off x="5967935" y="4601367"/>
            <a:ext cx="2818585" cy="3931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r">
              <a:lnSpc>
                <a:spcPct val="100000"/>
              </a:lnSpc>
              <a:spcAft>
                <a:spcPts val="1600"/>
              </a:spcAft>
              <a:buFont typeface="Krub"/>
              <a:buNone/>
            </a:pPr>
            <a:r>
              <a:rPr lang="en-US" sz="1050"/>
              <a:t>Same top recommendation for all…</a:t>
            </a:r>
          </a:p>
        </p:txBody>
      </p:sp>
    </p:spTree>
    <p:extLst>
      <p:ext uri="{BB962C8B-B14F-4D97-AF65-F5344CB8AC3E}">
        <p14:creationId xmlns:p14="http://schemas.microsoft.com/office/powerpoint/2010/main" val="314652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a:spLocks noGrp="1"/>
          </p:cNvSpPr>
          <p:nvPr>
            <p:ph type="title"/>
          </p:nvPr>
        </p:nvSpPr>
        <p:spPr>
          <a:xfrm>
            <a:off x="1485900" y="28482"/>
            <a:ext cx="5718694"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rPr>
              <a:t>Recommender for Old Customers</a:t>
            </a:r>
            <a:endParaRPr>
              <a:solidFill>
                <a:schemeClr val="accent1"/>
              </a:solidFill>
            </a:endParaRPr>
          </a:p>
        </p:txBody>
      </p:sp>
      <p:cxnSp>
        <p:nvCxnSpPr>
          <p:cNvPr id="168" name="Google Shape;168;p30"/>
          <p:cNvCxnSpPr>
            <a:cxnSpLocks/>
          </p:cNvCxnSpPr>
          <p:nvPr/>
        </p:nvCxnSpPr>
        <p:spPr>
          <a:xfrm>
            <a:off x="1135025" y="2714700"/>
            <a:ext cx="8008975" cy="6437"/>
          </a:xfrm>
          <a:prstGeom prst="straightConnector1">
            <a:avLst/>
          </a:prstGeom>
          <a:noFill/>
          <a:ln w="9525" cap="flat" cmpd="sng">
            <a:solidFill>
              <a:srgbClr val="FFFFFF"/>
            </a:solidFill>
            <a:prstDash val="solid"/>
            <a:round/>
            <a:headEnd type="none" w="med" len="med"/>
            <a:tailEnd type="none" w="med" len="med"/>
          </a:ln>
        </p:spPr>
      </p:cxnSp>
      <p:sp>
        <p:nvSpPr>
          <p:cNvPr id="169" name="Google Shape;169;p30"/>
          <p:cNvSpPr/>
          <p:nvPr/>
        </p:nvSpPr>
        <p:spPr>
          <a:xfrm>
            <a:off x="1073241"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rot="10800000">
            <a:off x="4406750" y="2708988"/>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7244351" y="2442918"/>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txBox="1">
            <a:spLocks noGrp="1"/>
          </p:cNvSpPr>
          <p:nvPr>
            <p:ph type="subTitle" idx="4294967295"/>
          </p:nvPr>
        </p:nvSpPr>
        <p:spPr>
          <a:xfrm>
            <a:off x="0" y="1511054"/>
            <a:ext cx="2616200" cy="788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dirty="0"/>
              <a:t>Along with transactions, Product cluster, RFM Cluster and Demographic Cluster</a:t>
            </a:r>
            <a:endParaRPr sz="1400"/>
          </a:p>
        </p:txBody>
      </p:sp>
      <p:sp>
        <p:nvSpPr>
          <p:cNvPr id="174" name="Google Shape;174;p30"/>
          <p:cNvSpPr txBox="1">
            <a:spLocks noGrp="1"/>
          </p:cNvSpPr>
          <p:nvPr>
            <p:ph type="ctrTitle" idx="4294967295"/>
          </p:nvPr>
        </p:nvSpPr>
        <p:spPr>
          <a:xfrm>
            <a:off x="204889" y="1046988"/>
            <a:ext cx="2126229"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Required Data</a:t>
            </a:r>
          </a:p>
        </p:txBody>
      </p:sp>
      <p:sp>
        <p:nvSpPr>
          <p:cNvPr id="176" name="Google Shape;176;p30"/>
          <p:cNvSpPr txBox="1">
            <a:spLocks noGrp="1"/>
          </p:cNvSpPr>
          <p:nvPr>
            <p:ph type="subTitle" idx="4294967295"/>
          </p:nvPr>
        </p:nvSpPr>
        <p:spPr>
          <a:xfrm>
            <a:off x="6062164" y="1514048"/>
            <a:ext cx="2820558" cy="971963"/>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dirty="0"/>
              <a:t>Combination of Demographic and RFM Clusters to represent similarity to other customers</a:t>
            </a:r>
            <a:endParaRPr sz="1400"/>
          </a:p>
        </p:txBody>
      </p:sp>
      <p:sp>
        <p:nvSpPr>
          <p:cNvPr id="177" name="Google Shape;177;p30"/>
          <p:cNvSpPr txBox="1">
            <a:spLocks noGrp="1"/>
          </p:cNvSpPr>
          <p:nvPr>
            <p:ph type="ctrTitle" idx="4294967295"/>
          </p:nvPr>
        </p:nvSpPr>
        <p:spPr>
          <a:xfrm>
            <a:off x="6069463" y="983925"/>
            <a:ext cx="2680076"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Customer Cluster</a:t>
            </a:r>
          </a:p>
        </p:txBody>
      </p:sp>
      <p:sp>
        <p:nvSpPr>
          <p:cNvPr id="178" name="Google Shape;178;p30"/>
          <p:cNvSpPr txBox="1">
            <a:spLocks noGrp="1"/>
          </p:cNvSpPr>
          <p:nvPr>
            <p:ph type="ctrTitle" idx="4294967295"/>
          </p:nvPr>
        </p:nvSpPr>
        <p:spPr>
          <a:xfrm>
            <a:off x="3389376" y="2965613"/>
            <a:ext cx="2340864" cy="66057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sz="2400" dirty="0">
                <a:solidFill>
                  <a:srgbClr val="FFF55C"/>
                </a:solidFill>
              </a:rPr>
              <a:t>Product Cluster</a:t>
            </a:r>
            <a:endParaRPr lang="en-US" sz="2400" dirty="0"/>
          </a:p>
        </p:txBody>
      </p:sp>
      <p:sp>
        <p:nvSpPr>
          <p:cNvPr id="180" name="Google Shape;180;p30"/>
          <p:cNvSpPr txBox="1">
            <a:spLocks noGrp="1"/>
          </p:cNvSpPr>
          <p:nvPr>
            <p:ph type="subTitle" idx="4294967295"/>
          </p:nvPr>
        </p:nvSpPr>
        <p:spPr>
          <a:xfrm>
            <a:off x="3403976" y="3472590"/>
            <a:ext cx="2326264" cy="1357803"/>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dirty="0"/>
              <a:t>Available from </a:t>
            </a:r>
            <a:r>
              <a:rPr lang="en" sz="1400"/>
              <a:t>the </a:t>
            </a:r>
            <a:r>
              <a:rPr lang="en" sz="1400" dirty="0"/>
              <a:t>previous </a:t>
            </a:r>
            <a:r>
              <a:rPr lang="en" sz="1400" b="1" dirty="0"/>
              <a:t>Product Segmentation </a:t>
            </a:r>
            <a:r>
              <a:rPr lang="en" sz="1400" dirty="0"/>
              <a:t>section tp define similarity between products </a:t>
            </a:r>
            <a:endParaRPr sz="1400"/>
          </a:p>
        </p:txBody>
      </p:sp>
      <p:sp>
        <p:nvSpPr>
          <p:cNvPr id="3" name="Rounded Rectangle 4">
            <a:extLst>
              <a:ext uri="{FF2B5EF4-FFF2-40B4-BE49-F238E27FC236}">
                <a16:creationId xmlns:a16="http://schemas.microsoft.com/office/drawing/2014/main" id="{DD6B38D3-C2C8-9D41-321E-4EF884B7945F}"/>
              </a:ext>
            </a:extLst>
          </p:cNvPr>
          <p:cNvSpPr/>
          <p:nvPr/>
        </p:nvSpPr>
        <p:spPr>
          <a:xfrm>
            <a:off x="268577" y="2877912"/>
            <a:ext cx="2946441"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4">
            <a:extLst>
              <a:ext uri="{FF2B5EF4-FFF2-40B4-BE49-F238E27FC236}">
                <a16:creationId xmlns:a16="http://schemas.microsoft.com/office/drawing/2014/main" id="{30C05277-2F97-0D63-EE8F-3268A8D88BEF}"/>
              </a:ext>
            </a:extLst>
          </p:cNvPr>
          <p:cNvSpPr/>
          <p:nvPr/>
        </p:nvSpPr>
        <p:spPr>
          <a:xfrm>
            <a:off x="3215018" y="856331"/>
            <a:ext cx="2668181" cy="1613444"/>
          </a:xfrm>
          <a:prstGeom prst="roundRect">
            <a:avLst>
              <a:gd name="adj" fmla="val 73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58CC9EC-A517-9DB4-6B62-BA4307F18CB9}"/>
              </a:ext>
            </a:extLst>
          </p:cNvPr>
          <p:cNvSpPr/>
          <p:nvPr/>
        </p:nvSpPr>
        <p:spPr>
          <a:xfrm>
            <a:off x="5936281" y="2867848"/>
            <a:ext cx="2946441"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173;p30">
            <a:extLst>
              <a:ext uri="{FF2B5EF4-FFF2-40B4-BE49-F238E27FC236}">
                <a16:creationId xmlns:a16="http://schemas.microsoft.com/office/drawing/2014/main" id="{03A1846D-220E-7348-A64A-DC37A5D75A7D}"/>
              </a:ext>
            </a:extLst>
          </p:cNvPr>
          <p:cNvSpPr txBox="1">
            <a:spLocks/>
          </p:cNvSpPr>
          <p:nvPr/>
        </p:nvSpPr>
        <p:spPr>
          <a:xfrm>
            <a:off x="261278" y="2899464"/>
            <a:ext cx="2953540" cy="374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spcAft>
                <a:spcPts val="1600"/>
              </a:spcAft>
              <a:buFont typeface="Krub"/>
              <a:buNone/>
            </a:pPr>
            <a:r>
              <a:rPr lang="en-US" sz="1600" b="1" u="sng" dirty="0">
                <a:solidFill>
                  <a:schemeClr val="bg1"/>
                </a:solidFill>
              </a:rPr>
              <a:t>All Transactions</a:t>
            </a:r>
            <a:endParaRPr lang="en-US" sz="1400" dirty="0">
              <a:solidFill>
                <a:schemeClr val="bg1"/>
              </a:solidFill>
            </a:endParaRPr>
          </a:p>
        </p:txBody>
      </p:sp>
      <p:pic>
        <p:nvPicPr>
          <p:cNvPr id="11" name="Graphic 10" descr="Daily calendar with solid fill">
            <a:extLst>
              <a:ext uri="{FF2B5EF4-FFF2-40B4-BE49-F238E27FC236}">
                <a16:creationId xmlns:a16="http://schemas.microsoft.com/office/drawing/2014/main" id="{8860424E-BADE-2808-A6D2-EE17479B77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74491" y="3316715"/>
            <a:ext cx="539523" cy="539523"/>
          </a:xfrm>
          <a:prstGeom prst="rect">
            <a:avLst/>
          </a:prstGeom>
        </p:spPr>
      </p:pic>
      <p:pic>
        <p:nvPicPr>
          <p:cNvPr id="13" name="Graphic 12" descr="Users with solid fill">
            <a:extLst>
              <a:ext uri="{FF2B5EF4-FFF2-40B4-BE49-F238E27FC236}">
                <a16:creationId xmlns:a16="http://schemas.microsoft.com/office/drawing/2014/main" id="{F7F8A018-E5AF-C186-FB4D-F1A43E48F1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5756" y="3786211"/>
            <a:ext cx="776439" cy="776439"/>
          </a:xfrm>
          <a:prstGeom prst="rect">
            <a:avLst/>
          </a:prstGeom>
        </p:spPr>
      </p:pic>
      <p:pic>
        <p:nvPicPr>
          <p:cNvPr id="17" name="Graphic 16" descr="User with solid fill">
            <a:extLst>
              <a:ext uri="{FF2B5EF4-FFF2-40B4-BE49-F238E27FC236}">
                <a16:creationId xmlns:a16="http://schemas.microsoft.com/office/drawing/2014/main" id="{EB7B7C10-4195-5DE3-7FF0-6DED32ECD6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165" y="3217341"/>
            <a:ext cx="539523" cy="539523"/>
          </a:xfrm>
          <a:prstGeom prst="rect">
            <a:avLst/>
          </a:prstGeom>
        </p:spPr>
      </p:pic>
      <p:pic>
        <p:nvPicPr>
          <p:cNvPr id="19" name="Graphic 18" descr="Head with gears with solid fill">
            <a:extLst>
              <a:ext uri="{FF2B5EF4-FFF2-40B4-BE49-F238E27FC236}">
                <a16:creationId xmlns:a16="http://schemas.microsoft.com/office/drawing/2014/main" id="{401A593B-80EE-54B7-6FA3-B60437D94E3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33028" y="3971291"/>
            <a:ext cx="626491" cy="626491"/>
          </a:xfrm>
          <a:prstGeom prst="rect">
            <a:avLst/>
          </a:prstGeom>
        </p:spPr>
      </p:pic>
      <p:pic>
        <p:nvPicPr>
          <p:cNvPr id="25" name="Graphic 24" descr="Label with solid fill">
            <a:extLst>
              <a:ext uri="{FF2B5EF4-FFF2-40B4-BE49-F238E27FC236}">
                <a16:creationId xmlns:a16="http://schemas.microsoft.com/office/drawing/2014/main" id="{AAB4E87E-8DBD-78F0-C4F4-DA1C0BAD9D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53402" y="3124420"/>
            <a:ext cx="673823" cy="673823"/>
          </a:xfrm>
          <a:prstGeom prst="rect">
            <a:avLst/>
          </a:prstGeom>
        </p:spPr>
      </p:pic>
      <p:pic>
        <p:nvPicPr>
          <p:cNvPr id="27" name="Graphic 26" descr="Inventory with solid fill">
            <a:extLst>
              <a:ext uri="{FF2B5EF4-FFF2-40B4-BE49-F238E27FC236}">
                <a16:creationId xmlns:a16="http://schemas.microsoft.com/office/drawing/2014/main" id="{02AB142A-7763-4846-51B7-90D0ADEFBA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707" y="3841278"/>
            <a:ext cx="578438" cy="578438"/>
          </a:xfrm>
          <a:prstGeom prst="rect">
            <a:avLst/>
          </a:prstGeom>
        </p:spPr>
      </p:pic>
      <p:sp>
        <p:nvSpPr>
          <p:cNvPr id="34" name="Google Shape;180;p30">
            <a:extLst>
              <a:ext uri="{FF2B5EF4-FFF2-40B4-BE49-F238E27FC236}">
                <a16:creationId xmlns:a16="http://schemas.microsoft.com/office/drawing/2014/main" id="{6BA42D3E-5C45-511E-683A-8D9ED6987879}"/>
              </a:ext>
            </a:extLst>
          </p:cNvPr>
          <p:cNvSpPr txBox="1">
            <a:spLocks/>
          </p:cNvSpPr>
          <p:nvPr/>
        </p:nvSpPr>
        <p:spPr>
          <a:xfrm>
            <a:off x="305750" y="3643326"/>
            <a:ext cx="962254" cy="2857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Customer ID</a:t>
            </a:r>
          </a:p>
        </p:txBody>
      </p:sp>
      <p:sp>
        <p:nvSpPr>
          <p:cNvPr id="35" name="Google Shape;180;p30">
            <a:extLst>
              <a:ext uri="{FF2B5EF4-FFF2-40B4-BE49-F238E27FC236}">
                <a16:creationId xmlns:a16="http://schemas.microsoft.com/office/drawing/2014/main" id="{DFD13F61-48EF-63B4-824D-610FBE1C0000}"/>
              </a:ext>
            </a:extLst>
          </p:cNvPr>
          <p:cNvSpPr txBox="1">
            <a:spLocks/>
          </p:cNvSpPr>
          <p:nvPr/>
        </p:nvSpPr>
        <p:spPr>
          <a:xfrm>
            <a:off x="975505" y="3749754"/>
            <a:ext cx="1541538" cy="2857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Transaction Date</a:t>
            </a:r>
          </a:p>
        </p:txBody>
      </p:sp>
      <p:sp>
        <p:nvSpPr>
          <p:cNvPr id="36" name="Google Shape;180;p30">
            <a:extLst>
              <a:ext uri="{FF2B5EF4-FFF2-40B4-BE49-F238E27FC236}">
                <a16:creationId xmlns:a16="http://schemas.microsoft.com/office/drawing/2014/main" id="{82664205-160A-2587-55FB-9C256E893A9C}"/>
              </a:ext>
            </a:extLst>
          </p:cNvPr>
          <p:cNvSpPr txBox="1">
            <a:spLocks/>
          </p:cNvSpPr>
          <p:nvPr/>
        </p:nvSpPr>
        <p:spPr>
          <a:xfrm>
            <a:off x="2245620" y="3626188"/>
            <a:ext cx="962254" cy="2857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Product</a:t>
            </a:r>
          </a:p>
        </p:txBody>
      </p:sp>
      <p:sp>
        <p:nvSpPr>
          <p:cNvPr id="37" name="Google Shape;180;p30">
            <a:extLst>
              <a:ext uri="{FF2B5EF4-FFF2-40B4-BE49-F238E27FC236}">
                <a16:creationId xmlns:a16="http://schemas.microsoft.com/office/drawing/2014/main" id="{B1019887-DDDC-E1F6-430C-17A59F8020C3}"/>
              </a:ext>
            </a:extLst>
          </p:cNvPr>
          <p:cNvSpPr txBox="1">
            <a:spLocks/>
          </p:cNvSpPr>
          <p:nvPr/>
        </p:nvSpPr>
        <p:spPr>
          <a:xfrm>
            <a:off x="2204847" y="4376024"/>
            <a:ext cx="1009971" cy="4146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Demographic</a:t>
            </a:r>
          </a:p>
          <a:p>
            <a:pPr marL="0" indent="0" algn="ctr">
              <a:lnSpc>
                <a:spcPct val="100000"/>
              </a:lnSpc>
              <a:buFont typeface="Krub"/>
              <a:buNone/>
            </a:pPr>
            <a:r>
              <a:rPr lang="en-US" sz="1000" b="1" dirty="0">
                <a:solidFill>
                  <a:schemeClr val="bg1"/>
                </a:solidFill>
              </a:rPr>
              <a:t>Cluster</a:t>
            </a:r>
          </a:p>
        </p:txBody>
      </p:sp>
      <p:sp>
        <p:nvSpPr>
          <p:cNvPr id="38" name="Google Shape;180;p30">
            <a:extLst>
              <a:ext uri="{FF2B5EF4-FFF2-40B4-BE49-F238E27FC236}">
                <a16:creationId xmlns:a16="http://schemas.microsoft.com/office/drawing/2014/main" id="{7F127BD0-09AE-D4DC-8E76-CE9010060492}"/>
              </a:ext>
            </a:extLst>
          </p:cNvPr>
          <p:cNvSpPr txBox="1">
            <a:spLocks/>
          </p:cNvSpPr>
          <p:nvPr/>
        </p:nvSpPr>
        <p:spPr>
          <a:xfrm>
            <a:off x="279659" y="4354141"/>
            <a:ext cx="1009971" cy="4146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Product</a:t>
            </a:r>
          </a:p>
          <a:p>
            <a:pPr marL="0" indent="0" algn="ctr">
              <a:lnSpc>
                <a:spcPct val="100000"/>
              </a:lnSpc>
              <a:buFont typeface="Krub"/>
              <a:buNone/>
            </a:pPr>
            <a:r>
              <a:rPr lang="en-US" sz="1000" b="1" dirty="0">
                <a:solidFill>
                  <a:schemeClr val="bg1"/>
                </a:solidFill>
              </a:rPr>
              <a:t>Cluster</a:t>
            </a:r>
          </a:p>
        </p:txBody>
      </p:sp>
      <p:sp>
        <p:nvSpPr>
          <p:cNvPr id="39" name="Google Shape;180;p30">
            <a:extLst>
              <a:ext uri="{FF2B5EF4-FFF2-40B4-BE49-F238E27FC236}">
                <a16:creationId xmlns:a16="http://schemas.microsoft.com/office/drawing/2014/main" id="{34FE1E3F-79EF-BAC0-B11D-37E321A5808B}"/>
              </a:ext>
            </a:extLst>
          </p:cNvPr>
          <p:cNvSpPr txBox="1">
            <a:spLocks/>
          </p:cNvSpPr>
          <p:nvPr/>
        </p:nvSpPr>
        <p:spPr>
          <a:xfrm>
            <a:off x="1245603" y="4556114"/>
            <a:ext cx="1009971" cy="243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gn="ctr">
              <a:lnSpc>
                <a:spcPct val="100000"/>
              </a:lnSpc>
              <a:buFont typeface="Krub"/>
              <a:buNone/>
            </a:pPr>
            <a:r>
              <a:rPr lang="en-US" sz="1000" b="1" dirty="0">
                <a:solidFill>
                  <a:schemeClr val="bg1"/>
                </a:solidFill>
              </a:rPr>
              <a:t>RFM Cluster</a:t>
            </a:r>
          </a:p>
        </p:txBody>
      </p:sp>
      <p:cxnSp>
        <p:nvCxnSpPr>
          <p:cNvPr id="40" name="Google Shape;577;p38">
            <a:extLst>
              <a:ext uri="{FF2B5EF4-FFF2-40B4-BE49-F238E27FC236}">
                <a16:creationId xmlns:a16="http://schemas.microsoft.com/office/drawing/2014/main" id="{BC00450D-DCB2-8998-79C6-602EBBE95D91}"/>
              </a:ext>
            </a:extLst>
          </p:cNvPr>
          <p:cNvCxnSpPr>
            <a:cxnSpLocks/>
          </p:cNvCxnSpPr>
          <p:nvPr/>
        </p:nvCxnSpPr>
        <p:spPr>
          <a:xfrm>
            <a:off x="1714500" y="606852"/>
            <a:ext cx="5387340" cy="0"/>
          </a:xfrm>
          <a:prstGeom prst="straightConnector1">
            <a:avLst/>
          </a:prstGeom>
          <a:noFill/>
          <a:ln w="9525" cap="flat" cmpd="sng">
            <a:solidFill>
              <a:schemeClr val="dk1"/>
            </a:solidFill>
            <a:prstDash val="solid"/>
            <a:round/>
            <a:headEnd type="none" w="med" len="med"/>
            <a:tailEnd type="none" w="med" len="med"/>
          </a:ln>
        </p:spPr>
      </p:cxnSp>
      <p:pic>
        <p:nvPicPr>
          <p:cNvPr id="43" name="Picture 42">
            <a:extLst>
              <a:ext uri="{FF2B5EF4-FFF2-40B4-BE49-F238E27FC236}">
                <a16:creationId xmlns:a16="http://schemas.microsoft.com/office/drawing/2014/main" id="{BF4274D3-F11C-B851-E7AA-947EDA78F305}"/>
              </a:ext>
            </a:extLst>
          </p:cNvPr>
          <p:cNvPicPr>
            <a:picLocks noChangeAspect="1"/>
          </p:cNvPicPr>
          <p:nvPr/>
        </p:nvPicPr>
        <p:blipFill rotWithShape="1">
          <a:blip r:embed="rId15"/>
          <a:srcRect l="11176" t="-1034" r="-614" b="14561"/>
          <a:stretch/>
        </p:blipFill>
        <p:spPr>
          <a:xfrm>
            <a:off x="3332133" y="959210"/>
            <a:ext cx="2516121" cy="1439761"/>
          </a:xfrm>
          <a:prstGeom prst="rect">
            <a:avLst/>
          </a:prstGeom>
        </p:spPr>
      </p:pic>
      <p:sp>
        <p:nvSpPr>
          <p:cNvPr id="44" name="TextBox 43">
            <a:extLst>
              <a:ext uri="{FF2B5EF4-FFF2-40B4-BE49-F238E27FC236}">
                <a16:creationId xmlns:a16="http://schemas.microsoft.com/office/drawing/2014/main" id="{F2F4A57D-AE4A-3FDF-8239-23B782FCBB30}"/>
              </a:ext>
            </a:extLst>
          </p:cNvPr>
          <p:cNvSpPr txBox="1"/>
          <p:nvPr/>
        </p:nvSpPr>
        <p:spPr>
          <a:xfrm>
            <a:off x="3314801" y="1315190"/>
            <a:ext cx="1295129" cy="261610"/>
          </a:xfrm>
          <a:prstGeom prst="rect">
            <a:avLst/>
          </a:prstGeom>
          <a:noFill/>
        </p:spPr>
        <p:txBody>
          <a:bodyPr wrap="square">
            <a:spAutoFit/>
          </a:bodyPr>
          <a:lstStyle/>
          <a:p>
            <a:pPr algn="ctr"/>
            <a:r>
              <a:rPr lang="en-PH" sz="1100" b="1" i="0" dirty="0">
                <a:solidFill>
                  <a:srgbClr val="383838"/>
                </a:solidFill>
                <a:effectLst/>
                <a:latin typeface="Krub" panose="00000500000000000000" pitchFamily="2" charset="-34"/>
                <a:cs typeface="Krub" panose="00000500000000000000" pitchFamily="2" charset="-34"/>
              </a:rPr>
              <a:t> [Clusters - 9]</a:t>
            </a:r>
            <a:endParaRPr lang="en-US" sz="1100" b="1" dirty="0">
              <a:solidFill>
                <a:srgbClr val="383838"/>
              </a:solidFill>
              <a:latin typeface="Krub" panose="00000500000000000000" pitchFamily="2" charset="-34"/>
              <a:cs typeface="Krub" panose="00000500000000000000" pitchFamily="2" charset="-34"/>
            </a:endParaRPr>
          </a:p>
        </p:txBody>
      </p:sp>
      <p:sp>
        <p:nvSpPr>
          <p:cNvPr id="46" name="TextBox 45">
            <a:extLst>
              <a:ext uri="{FF2B5EF4-FFF2-40B4-BE49-F238E27FC236}">
                <a16:creationId xmlns:a16="http://schemas.microsoft.com/office/drawing/2014/main" id="{0FA7ED82-FBCE-E693-092D-68A3FC8813AD}"/>
              </a:ext>
            </a:extLst>
          </p:cNvPr>
          <p:cNvSpPr txBox="1"/>
          <p:nvPr/>
        </p:nvSpPr>
        <p:spPr>
          <a:xfrm>
            <a:off x="3334539" y="1955669"/>
            <a:ext cx="1255654" cy="261610"/>
          </a:xfrm>
          <a:prstGeom prst="rect">
            <a:avLst/>
          </a:prstGeom>
          <a:noFill/>
        </p:spPr>
        <p:txBody>
          <a:bodyPr wrap="square">
            <a:spAutoFit/>
          </a:bodyPr>
          <a:lstStyle/>
          <a:p>
            <a:pPr algn="ctr"/>
            <a:r>
              <a:rPr lang="en-PH" sz="1100" b="1" i="0" dirty="0">
                <a:solidFill>
                  <a:srgbClr val="383838"/>
                </a:solidFill>
                <a:effectLst/>
                <a:latin typeface="Krub" panose="00000500000000000000" pitchFamily="2" charset="-34"/>
                <a:cs typeface="Krub" panose="00000500000000000000" pitchFamily="2" charset="-34"/>
              </a:rPr>
              <a:t>[Clusters - 0, 5]</a:t>
            </a:r>
            <a:endParaRPr lang="en-US" sz="1100" b="1" dirty="0">
              <a:solidFill>
                <a:srgbClr val="383838"/>
              </a:solidFill>
              <a:latin typeface="Krub" panose="00000500000000000000" pitchFamily="2" charset="-34"/>
              <a:cs typeface="Krub" panose="00000500000000000000" pitchFamily="2" charset="-34"/>
            </a:endParaRPr>
          </a:p>
        </p:txBody>
      </p:sp>
      <p:sp>
        <p:nvSpPr>
          <p:cNvPr id="47" name="TextBox 46">
            <a:extLst>
              <a:ext uri="{FF2B5EF4-FFF2-40B4-BE49-F238E27FC236}">
                <a16:creationId xmlns:a16="http://schemas.microsoft.com/office/drawing/2014/main" id="{CADC11FD-4649-9D79-F88E-4551F77943A4}"/>
              </a:ext>
            </a:extLst>
          </p:cNvPr>
          <p:cNvSpPr txBox="1"/>
          <p:nvPr/>
        </p:nvSpPr>
        <p:spPr>
          <a:xfrm>
            <a:off x="4590193" y="1944209"/>
            <a:ext cx="1223866" cy="261610"/>
          </a:xfrm>
          <a:prstGeom prst="rect">
            <a:avLst/>
          </a:prstGeom>
          <a:noFill/>
        </p:spPr>
        <p:txBody>
          <a:bodyPr wrap="square">
            <a:spAutoFit/>
          </a:bodyPr>
          <a:lstStyle/>
          <a:p>
            <a:pPr algn="ctr"/>
            <a:r>
              <a:rPr lang="en-PH" sz="1100" b="1" i="0" dirty="0">
                <a:solidFill>
                  <a:srgbClr val="383838"/>
                </a:solidFill>
                <a:effectLst/>
                <a:latin typeface="Krub" panose="00000500000000000000" pitchFamily="2" charset="-34"/>
                <a:cs typeface="Krub" panose="00000500000000000000" pitchFamily="2" charset="-34"/>
              </a:rPr>
              <a:t>[Clusters - 1, 2]</a:t>
            </a:r>
            <a:endParaRPr lang="en-US" sz="1100" b="1" dirty="0">
              <a:solidFill>
                <a:srgbClr val="383838"/>
              </a:solidFill>
              <a:latin typeface="Krub" panose="00000500000000000000" pitchFamily="2" charset="-34"/>
              <a:cs typeface="Krub" panose="00000500000000000000" pitchFamily="2" charset="-34"/>
            </a:endParaRPr>
          </a:p>
        </p:txBody>
      </p:sp>
      <p:sp>
        <p:nvSpPr>
          <p:cNvPr id="48" name="TextBox 47">
            <a:extLst>
              <a:ext uri="{FF2B5EF4-FFF2-40B4-BE49-F238E27FC236}">
                <a16:creationId xmlns:a16="http://schemas.microsoft.com/office/drawing/2014/main" id="{FA07B214-8B8A-E94C-DE44-C1A971E8D733}"/>
              </a:ext>
            </a:extLst>
          </p:cNvPr>
          <p:cNvSpPr txBox="1"/>
          <p:nvPr/>
        </p:nvSpPr>
        <p:spPr>
          <a:xfrm>
            <a:off x="4617229" y="1230551"/>
            <a:ext cx="1085451" cy="430887"/>
          </a:xfrm>
          <a:prstGeom prst="rect">
            <a:avLst/>
          </a:prstGeom>
          <a:noFill/>
        </p:spPr>
        <p:txBody>
          <a:bodyPr wrap="square">
            <a:spAutoFit/>
          </a:bodyPr>
          <a:lstStyle/>
          <a:p>
            <a:pPr algn="ctr"/>
            <a:r>
              <a:rPr lang="en-PH" sz="1100" b="1" i="0" dirty="0">
                <a:solidFill>
                  <a:srgbClr val="383838"/>
                </a:solidFill>
                <a:effectLst/>
                <a:latin typeface="Krub" panose="00000500000000000000" pitchFamily="2" charset="-34"/>
                <a:cs typeface="Krub" panose="00000500000000000000" pitchFamily="2" charset="-34"/>
              </a:rPr>
              <a:t>[Clusters – </a:t>
            </a:r>
          </a:p>
          <a:p>
            <a:pPr algn="ctr"/>
            <a:r>
              <a:rPr lang="en-PH" sz="1100" b="1" i="0" dirty="0">
                <a:solidFill>
                  <a:srgbClr val="383838"/>
                </a:solidFill>
                <a:effectLst/>
                <a:latin typeface="Krub" panose="00000500000000000000" pitchFamily="2" charset="-34"/>
                <a:cs typeface="Krub" panose="00000500000000000000" pitchFamily="2" charset="-34"/>
              </a:rPr>
              <a:t>3, 4, 6, 7, 8]</a:t>
            </a:r>
            <a:endParaRPr lang="en-US" sz="1100" b="1" dirty="0">
              <a:solidFill>
                <a:srgbClr val="383838"/>
              </a:solidFill>
              <a:latin typeface="Krub" panose="00000500000000000000" pitchFamily="2" charset="-34"/>
              <a:cs typeface="Krub" panose="00000500000000000000" pitchFamily="2" charset="-34"/>
            </a:endParaRPr>
          </a:p>
        </p:txBody>
      </p:sp>
    </p:spTree>
    <p:extLst>
      <p:ext uri="{BB962C8B-B14F-4D97-AF65-F5344CB8AC3E}">
        <p14:creationId xmlns:p14="http://schemas.microsoft.com/office/powerpoint/2010/main" val="9861379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cxnSp>
        <p:nvCxnSpPr>
          <p:cNvPr id="168" name="Google Shape;168;p30"/>
          <p:cNvCxnSpPr>
            <a:cxnSpLocks/>
          </p:cNvCxnSpPr>
          <p:nvPr/>
        </p:nvCxnSpPr>
        <p:spPr>
          <a:xfrm>
            <a:off x="1135025" y="2714700"/>
            <a:ext cx="8008975" cy="6437"/>
          </a:xfrm>
          <a:prstGeom prst="straightConnector1">
            <a:avLst/>
          </a:prstGeom>
          <a:noFill/>
          <a:ln w="9525" cap="flat" cmpd="sng">
            <a:solidFill>
              <a:srgbClr val="FFFFFF"/>
            </a:solidFill>
            <a:prstDash val="solid"/>
            <a:round/>
            <a:headEnd type="none" w="med" len="med"/>
            <a:tailEnd type="none" w="med" len="med"/>
          </a:ln>
        </p:spPr>
      </p:cxnSp>
      <p:sp>
        <p:nvSpPr>
          <p:cNvPr id="169" name="Google Shape;169;p30"/>
          <p:cNvSpPr/>
          <p:nvPr/>
        </p:nvSpPr>
        <p:spPr>
          <a:xfrm>
            <a:off x="1135025"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rot="10800000">
            <a:off x="4406750" y="2708988"/>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7541213" y="243523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txBox="1">
            <a:spLocks noGrp="1"/>
          </p:cNvSpPr>
          <p:nvPr>
            <p:ph type="subTitle" idx="4294967295"/>
          </p:nvPr>
        </p:nvSpPr>
        <p:spPr>
          <a:xfrm>
            <a:off x="488375" y="1543637"/>
            <a:ext cx="1623600" cy="788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Mercury is the closest planet to the Sun</a:t>
            </a:r>
            <a:endParaRPr sz="1400"/>
          </a:p>
        </p:txBody>
      </p:sp>
      <p:sp>
        <p:nvSpPr>
          <p:cNvPr id="174" name="Google Shape;174;p30"/>
          <p:cNvSpPr txBox="1">
            <a:spLocks noGrp="1"/>
          </p:cNvSpPr>
          <p:nvPr>
            <p:ph type="ctrTitle" idx="4294967295"/>
          </p:nvPr>
        </p:nvSpPr>
        <p:spPr>
          <a:xfrm>
            <a:off x="538769" y="992695"/>
            <a:ext cx="13656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Data</a:t>
            </a:r>
          </a:p>
        </p:txBody>
      </p:sp>
      <p:sp>
        <p:nvSpPr>
          <p:cNvPr id="176" name="Google Shape;176;p30"/>
          <p:cNvSpPr txBox="1">
            <a:spLocks noGrp="1"/>
          </p:cNvSpPr>
          <p:nvPr>
            <p:ph type="subTitle" idx="4294967295"/>
          </p:nvPr>
        </p:nvSpPr>
        <p:spPr>
          <a:xfrm>
            <a:off x="6894563" y="1474183"/>
            <a:ext cx="1623600" cy="788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Venus has a beautiful name, but it’s hot</a:t>
            </a:r>
            <a:endParaRPr sz="1400"/>
          </a:p>
        </p:txBody>
      </p:sp>
      <p:sp>
        <p:nvSpPr>
          <p:cNvPr id="177" name="Google Shape;177;p30"/>
          <p:cNvSpPr txBox="1">
            <a:spLocks noGrp="1"/>
          </p:cNvSpPr>
          <p:nvPr>
            <p:ph type="ctrTitle" idx="4294967295"/>
          </p:nvPr>
        </p:nvSpPr>
        <p:spPr>
          <a:xfrm>
            <a:off x="6062164" y="789393"/>
            <a:ext cx="2680076"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Customer Cluster</a:t>
            </a:r>
          </a:p>
        </p:txBody>
      </p:sp>
      <p:sp>
        <p:nvSpPr>
          <p:cNvPr id="178" name="Google Shape;178;p30"/>
          <p:cNvSpPr txBox="1">
            <a:spLocks noGrp="1"/>
          </p:cNvSpPr>
          <p:nvPr>
            <p:ph type="ctrTitle" idx="4294967295"/>
          </p:nvPr>
        </p:nvSpPr>
        <p:spPr>
          <a:xfrm>
            <a:off x="3389376" y="2965613"/>
            <a:ext cx="2340864" cy="660575"/>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a:solidFill>
                  <a:srgbClr val="FFF55C"/>
                </a:solidFill>
              </a:rPr>
              <a:t>Product Cluster</a:t>
            </a:r>
            <a:endParaRPr lang="en-US"/>
          </a:p>
        </p:txBody>
      </p:sp>
      <p:sp>
        <p:nvSpPr>
          <p:cNvPr id="180" name="Google Shape;180;p30"/>
          <p:cNvSpPr txBox="1">
            <a:spLocks noGrp="1"/>
          </p:cNvSpPr>
          <p:nvPr>
            <p:ph type="subTitle" idx="4294967295"/>
          </p:nvPr>
        </p:nvSpPr>
        <p:spPr>
          <a:xfrm>
            <a:off x="3760099" y="3567604"/>
            <a:ext cx="1623600" cy="7881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Saturn is the ringed one and a gas giant</a:t>
            </a:r>
            <a:endParaRPr sz="1400"/>
          </a:p>
        </p:txBody>
      </p:sp>
      <p:sp>
        <p:nvSpPr>
          <p:cNvPr id="3" name="Rounded Rectangle 4">
            <a:extLst>
              <a:ext uri="{FF2B5EF4-FFF2-40B4-BE49-F238E27FC236}">
                <a16:creationId xmlns:a16="http://schemas.microsoft.com/office/drawing/2014/main" id="{DD6B38D3-C2C8-9D41-321E-4EF884B7945F}"/>
              </a:ext>
            </a:extLst>
          </p:cNvPr>
          <p:cNvSpPr/>
          <p:nvPr/>
        </p:nvSpPr>
        <p:spPr>
          <a:xfrm>
            <a:off x="268577" y="2877912"/>
            <a:ext cx="2946441"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4">
            <a:extLst>
              <a:ext uri="{FF2B5EF4-FFF2-40B4-BE49-F238E27FC236}">
                <a16:creationId xmlns:a16="http://schemas.microsoft.com/office/drawing/2014/main" id="{30C05277-2F97-0D63-EE8F-3268A8D88BEF}"/>
              </a:ext>
            </a:extLst>
          </p:cNvPr>
          <p:cNvSpPr/>
          <p:nvPr/>
        </p:nvSpPr>
        <p:spPr>
          <a:xfrm>
            <a:off x="3215018" y="856331"/>
            <a:ext cx="2668181" cy="1613444"/>
          </a:xfrm>
          <a:prstGeom prst="roundRect">
            <a:avLst>
              <a:gd name="adj" fmla="val 73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458CC9EC-A517-9DB4-6B62-BA4307F18CB9}"/>
              </a:ext>
            </a:extLst>
          </p:cNvPr>
          <p:cNvSpPr/>
          <p:nvPr/>
        </p:nvSpPr>
        <p:spPr>
          <a:xfrm>
            <a:off x="5928982" y="2894091"/>
            <a:ext cx="2946441"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BC606D-EFA1-833A-F5B1-EA7DFAB0000C}"/>
              </a:ext>
            </a:extLst>
          </p:cNvPr>
          <p:cNvPicPr>
            <a:picLocks noChangeAspect="1"/>
          </p:cNvPicPr>
          <p:nvPr/>
        </p:nvPicPr>
        <p:blipFill>
          <a:blip r:embed="rId3"/>
          <a:stretch>
            <a:fillRect/>
          </a:stretch>
        </p:blipFill>
        <p:spPr>
          <a:xfrm>
            <a:off x="0" y="1501517"/>
            <a:ext cx="9049026" cy="2118234"/>
          </a:xfrm>
          <a:prstGeom prst="rect">
            <a:avLst/>
          </a:prstGeom>
        </p:spPr>
      </p:pic>
      <p:sp>
        <p:nvSpPr>
          <p:cNvPr id="8" name="Google Shape;167;p30">
            <a:extLst>
              <a:ext uri="{FF2B5EF4-FFF2-40B4-BE49-F238E27FC236}">
                <a16:creationId xmlns:a16="http://schemas.microsoft.com/office/drawing/2014/main" id="{8AB8548D-FD6F-1805-1F9E-B5635FAB75BA}"/>
              </a:ext>
            </a:extLst>
          </p:cNvPr>
          <p:cNvSpPr txBox="1">
            <a:spLocks noGrp="1"/>
          </p:cNvSpPr>
          <p:nvPr>
            <p:ph type="title"/>
          </p:nvPr>
        </p:nvSpPr>
        <p:spPr>
          <a:xfrm>
            <a:off x="1485900" y="28482"/>
            <a:ext cx="5718694"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Recommender for Old Customers</a:t>
            </a:r>
            <a:endParaRPr dirty="0">
              <a:solidFill>
                <a:schemeClr val="accent1"/>
              </a:solidFill>
            </a:endParaRPr>
          </a:p>
        </p:txBody>
      </p:sp>
      <p:cxnSp>
        <p:nvCxnSpPr>
          <p:cNvPr id="9" name="Google Shape;577;p38">
            <a:extLst>
              <a:ext uri="{FF2B5EF4-FFF2-40B4-BE49-F238E27FC236}">
                <a16:creationId xmlns:a16="http://schemas.microsoft.com/office/drawing/2014/main" id="{9EEC0F97-D972-E557-EAEF-7650D7FF38E8}"/>
              </a:ext>
            </a:extLst>
          </p:cNvPr>
          <p:cNvCxnSpPr>
            <a:cxnSpLocks/>
          </p:cNvCxnSpPr>
          <p:nvPr/>
        </p:nvCxnSpPr>
        <p:spPr>
          <a:xfrm>
            <a:off x="1714500" y="606852"/>
            <a:ext cx="538734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31300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cxnSp>
        <p:nvCxnSpPr>
          <p:cNvPr id="186" name="Google Shape;186;p31"/>
          <p:cNvCxnSpPr>
            <a:cxnSpLocks/>
          </p:cNvCxnSpPr>
          <p:nvPr/>
        </p:nvCxnSpPr>
        <p:spPr>
          <a:xfrm flipH="1">
            <a:off x="-99150" y="2714419"/>
            <a:ext cx="5742713" cy="9731"/>
          </a:xfrm>
          <a:prstGeom prst="straightConnector1">
            <a:avLst/>
          </a:prstGeom>
          <a:noFill/>
          <a:ln w="9525" cap="flat" cmpd="sng">
            <a:solidFill>
              <a:srgbClr val="FFFFFF"/>
            </a:solidFill>
            <a:prstDash val="solid"/>
            <a:round/>
            <a:headEnd type="none" w="med" len="med"/>
            <a:tailEnd type="none" w="med" len="med"/>
          </a:ln>
        </p:spPr>
      </p:cxnSp>
      <p:sp>
        <p:nvSpPr>
          <p:cNvPr id="187" name="Google Shape;187;p31"/>
          <p:cNvSpPr/>
          <p:nvPr/>
        </p:nvSpPr>
        <p:spPr>
          <a:xfrm rot="5400000" flipH="1">
            <a:off x="5576813" y="2656519"/>
            <a:ext cx="133500" cy="1158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rot="10800000" flipH="1">
            <a:off x="4558788" y="2719314"/>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flipH="1">
            <a:off x="1008750" y="2443087"/>
            <a:ext cx="330300" cy="28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txBox="1">
            <a:spLocks noGrp="1"/>
          </p:cNvSpPr>
          <p:nvPr>
            <p:ph type="subTitle" idx="4294967295"/>
          </p:nvPr>
        </p:nvSpPr>
        <p:spPr>
          <a:xfrm>
            <a:off x="3912138" y="3712809"/>
            <a:ext cx="1623600" cy="788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 sz="1400"/>
              <a:t>Neptune is the farthest planet from the Sun</a:t>
            </a:r>
            <a:endParaRPr sz="1400"/>
          </a:p>
        </p:txBody>
      </p:sp>
      <p:sp>
        <p:nvSpPr>
          <p:cNvPr id="192" name="Google Shape;192;p31"/>
          <p:cNvSpPr txBox="1">
            <a:spLocks noGrp="1"/>
          </p:cNvSpPr>
          <p:nvPr>
            <p:ph type="ctrTitle" idx="4294967295"/>
          </p:nvPr>
        </p:nvSpPr>
        <p:spPr>
          <a:xfrm>
            <a:off x="4041138" y="3114009"/>
            <a:ext cx="13656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a:t>Output</a:t>
            </a:r>
            <a:endParaRPr sz="3000"/>
          </a:p>
        </p:txBody>
      </p:sp>
      <p:sp>
        <p:nvSpPr>
          <p:cNvPr id="193" name="Google Shape;193;p31"/>
          <p:cNvSpPr txBox="1">
            <a:spLocks noGrp="1"/>
          </p:cNvSpPr>
          <p:nvPr>
            <p:ph type="ctrTitle" idx="4294967295"/>
          </p:nvPr>
        </p:nvSpPr>
        <p:spPr>
          <a:xfrm>
            <a:off x="128406" y="471451"/>
            <a:ext cx="2421287" cy="628825"/>
          </a:xfrm>
          <a:prstGeom prst="rect">
            <a:avLst/>
          </a:prstGeom>
        </p:spPr>
        <p:txBody>
          <a:bodyPr spcFirstLastPara="1" wrap="square" lIns="91425" tIns="91425" rIns="91425" bIns="91425" anchor="t" anchorCtr="0">
            <a:noAutofit/>
          </a:bodyPr>
          <a:lstStyle/>
          <a:p>
            <a:pPr algn="ctr"/>
            <a:r>
              <a:rPr lang="en" sz="3000"/>
              <a:t>Filtering and Ranking</a:t>
            </a:r>
            <a:endParaRPr sz="3000"/>
          </a:p>
        </p:txBody>
      </p:sp>
      <p:sp>
        <p:nvSpPr>
          <p:cNvPr id="195" name="Google Shape;195;p31"/>
          <p:cNvSpPr txBox="1">
            <a:spLocks noGrp="1"/>
          </p:cNvSpPr>
          <p:nvPr>
            <p:ph type="subTitle" idx="4294967295"/>
          </p:nvPr>
        </p:nvSpPr>
        <p:spPr>
          <a:xfrm>
            <a:off x="413850" y="1555220"/>
            <a:ext cx="1623600" cy="7881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 sz="1400"/>
              <a:t>It’s the biggest planet in the Solar System</a:t>
            </a:r>
            <a:endParaRPr sz="1400"/>
          </a:p>
        </p:txBody>
      </p:sp>
      <p:sp>
        <p:nvSpPr>
          <p:cNvPr id="4" name="Rounded Rectangle 4">
            <a:extLst>
              <a:ext uri="{FF2B5EF4-FFF2-40B4-BE49-F238E27FC236}">
                <a16:creationId xmlns:a16="http://schemas.microsoft.com/office/drawing/2014/main" id="{67E06788-FC25-D320-02FA-74E1C2BB0E2A}"/>
              </a:ext>
            </a:extLst>
          </p:cNvPr>
          <p:cNvSpPr/>
          <p:nvPr/>
        </p:nvSpPr>
        <p:spPr>
          <a:xfrm>
            <a:off x="200200" y="2965977"/>
            <a:ext cx="2778744" cy="1770325"/>
          </a:xfrm>
          <a:prstGeom prst="roundRect">
            <a:avLst>
              <a:gd name="adj" fmla="val 738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851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589"/>
        <p:cNvGrpSpPr/>
        <p:nvPr/>
      </p:nvGrpSpPr>
      <p:grpSpPr>
        <a:xfrm>
          <a:off x="0" y="0"/>
          <a:ext cx="0" cy="0"/>
          <a:chOff x="0" y="0"/>
          <a:chExt cx="0" cy="0"/>
        </a:xfrm>
      </p:grpSpPr>
      <p:sp>
        <p:nvSpPr>
          <p:cNvPr id="590" name="Google Shape;590;p39"/>
          <p:cNvSpPr txBox="1">
            <a:spLocks noGrp="1"/>
          </p:cNvSpPr>
          <p:nvPr>
            <p:ph type="title" idx="15"/>
          </p:nvPr>
        </p:nvSpPr>
        <p:spPr>
          <a:xfrm>
            <a:off x="2541300" y="355575"/>
            <a:ext cx="4061400" cy="755700"/>
          </a:xfrm>
          <a:prstGeom prst="rect">
            <a:avLst/>
          </a:prstGeom>
        </p:spPr>
        <p:txBody>
          <a:bodyPr spcFirstLastPara="1" wrap="square" lIns="91425" tIns="91425" rIns="91425" bIns="91425" anchor="t" anchorCtr="0">
            <a:noAutofit/>
          </a:bodyPr>
          <a:lstStyle/>
          <a:p>
            <a:r>
              <a:rPr lang="en-US"/>
              <a:t>Cycle of the Whole Process</a:t>
            </a:r>
          </a:p>
        </p:txBody>
      </p:sp>
      <p:sp>
        <p:nvSpPr>
          <p:cNvPr id="591" name="Google Shape;591;p39"/>
          <p:cNvSpPr txBox="1">
            <a:spLocks noGrp="1"/>
          </p:cNvSpPr>
          <p:nvPr>
            <p:ph type="ctrTitle" idx="2"/>
          </p:nvPr>
        </p:nvSpPr>
        <p:spPr>
          <a:xfrm>
            <a:off x="3107775" y="1374775"/>
            <a:ext cx="29559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92" name="Google Shape;592;p39"/>
          <p:cNvSpPr txBox="1">
            <a:spLocks noGrp="1"/>
          </p:cNvSpPr>
          <p:nvPr>
            <p:ph type="ctrTitle"/>
          </p:nvPr>
        </p:nvSpPr>
        <p:spPr>
          <a:xfrm>
            <a:off x="447276" y="1374775"/>
            <a:ext cx="2835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93" name="Google Shape;593;p39"/>
          <p:cNvSpPr txBox="1">
            <a:spLocks noGrp="1"/>
          </p:cNvSpPr>
          <p:nvPr>
            <p:ph type="subTitle" idx="1"/>
          </p:nvPr>
        </p:nvSpPr>
        <p:spPr>
          <a:xfrm>
            <a:off x="924284" y="1881046"/>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planet in the Solar System</a:t>
            </a:r>
            <a:endParaRPr/>
          </a:p>
        </p:txBody>
      </p:sp>
      <p:sp>
        <p:nvSpPr>
          <p:cNvPr id="594" name="Google Shape;594;p39"/>
          <p:cNvSpPr txBox="1">
            <a:spLocks noGrp="1"/>
          </p:cNvSpPr>
          <p:nvPr>
            <p:ph type="subTitle" idx="3"/>
          </p:nvPr>
        </p:nvSpPr>
        <p:spPr>
          <a:xfrm>
            <a:off x="3645084" y="1883824"/>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terribly hot</a:t>
            </a:r>
            <a:endParaRPr/>
          </a:p>
        </p:txBody>
      </p:sp>
      <p:sp>
        <p:nvSpPr>
          <p:cNvPr id="595" name="Google Shape;595;p39"/>
          <p:cNvSpPr txBox="1">
            <a:spLocks noGrp="1"/>
          </p:cNvSpPr>
          <p:nvPr>
            <p:ph type="ctrTitle" idx="4"/>
          </p:nvPr>
        </p:nvSpPr>
        <p:spPr>
          <a:xfrm>
            <a:off x="5828576" y="1374775"/>
            <a:ext cx="29559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96" name="Google Shape;596;p39"/>
          <p:cNvSpPr txBox="1">
            <a:spLocks noGrp="1"/>
          </p:cNvSpPr>
          <p:nvPr>
            <p:ph type="subTitle" idx="5"/>
          </p:nvPr>
        </p:nvSpPr>
        <p:spPr>
          <a:xfrm>
            <a:off x="6365884" y="1881046"/>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597" name="Google Shape;597;p39"/>
          <p:cNvSpPr txBox="1">
            <a:spLocks noGrp="1"/>
          </p:cNvSpPr>
          <p:nvPr>
            <p:ph type="ctrTitle" idx="6"/>
          </p:nvPr>
        </p:nvSpPr>
        <p:spPr>
          <a:xfrm>
            <a:off x="448575" y="2858075"/>
            <a:ext cx="28341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98" name="Google Shape;598;p39"/>
          <p:cNvSpPr txBox="1">
            <a:spLocks noGrp="1"/>
          </p:cNvSpPr>
          <p:nvPr>
            <p:ph type="subTitle" idx="7"/>
          </p:nvPr>
        </p:nvSpPr>
        <p:spPr>
          <a:xfrm>
            <a:off x="924975" y="3364343"/>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599" name="Google Shape;599;p39"/>
          <p:cNvSpPr txBox="1">
            <a:spLocks noGrp="1"/>
          </p:cNvSpPr>
          <p:nvPr>
            <p:ph type="ctrTitle" idx="8"/>
          </p:nvPr>
        </p:nvSpPr>
        <p:spPr>
          <a:xfrm>
            <a:off x="3150490" y="2860850"/>
            <a:ext cx="28719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600" name="Google Shape;600;p39"/>
          <p:cNvSpPr txBox="1">
            <a:spLocks noGrp="1"/>
          </p:cNvSpPr>
          <p:nvPr>
            <p:ph type="subTitle" idx="9"/>
          </p:nvPr>
        </p:nvSpPr>
        <p:spPr>
          <a:xfrm>
            <a:off x="3645775" y="3367121"/>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601" name="Google Shape;601;p39"/>
          <p:cNvSpPr txBox="1">
            <a:spLocks noGrp="1"/>
          </p:cNvSpPr>
          <p:nvPr>
            <p:ph type="ctrTitle" idx="13"/>
          </p:nvPr>
        </p:nvSpPr>
        <p:spPr>
          <a:xfrm>
            <a:off x="5871263" y="2858075"/>
            <a:ext cx="28719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602" name="Google Shape;602;p39"/>
          <p:cNvSpPr txBox="1">
            <a:spLocks noGrp="1"/>
          </p:cNvSpPr>
          <p:nvPr>
            <p:ph type="subTitle" idx="14"/>
          </p:nvPr>
        </p:nvSpPr>
        <p:spPr>
          <a:xfrm>
            <a:off x="6366575" y="3364343"/>
            <a:ext cx="1881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cxnSp>
        <p:nvCxnSpPr>
          <p:cNvPr id="603" name="Google Shape;603;p39"/>
          <p:cNvCxnSpPr/>
          <p:nvPr/>
        </p:nvCxnSpPr>
        <p:spPr>
          <a:xfrm>
            <a:off x="3252250" y="1319375"/>
            <a:ext cx="0" cy="3111300"/>
          </a:xfrm>
          <a:prstGeom prst="straightConnector1">
            <a:avLst/>
          </a:prstGeom>
          <a:noFill/>
          <a:ln w="9525" cap="flat" cmpd="sng">
            <a:solidFill>
              <a:schemeClr val="dk1"/>
            </a:solidFill>
            <a:prstDash val="solid"/>
            <a:round/>
            <a:headEnd type="none" w="med" len="med"/>
            <a:tailEnd type="none" w="med" len="med"/>
          </a:ln>
        </p:spPr>
      </p:cxnSp>
      <p:cxnSp>
        <p:nvCxnSpPr>
          <p:cNvPr id="604" name="Google Shape;604;p39"/>
          <p:cNvCxnSpPr/>
          <p:nvPr/>
        </p:nvCxnSpPr>
        <p:spPr>
          <a:xfrm>
            <a:off x="6038850" y="1319375"/>
            <a:ext cx="0" cy="311130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148756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grpSp>
        <p:nvGrpSpPr>
          <p:cNvPr id="209" name="Google Shape;209;p33"/>
          <p:cNvGrpSpPr/>
          <p:nvPr/>
        </p:nvGrpSpPr>
        <p:grpSpPr>
          <a:xfrm>
            <a:off x="1706359" y="1347009"/>
            <a:ext cx="439612" cy="356336"/>
            <a:chOff x="5220616" y="2791061"/>
            <a:chExt cx="373185" cy="302466"/>
          </a:xfrm>
        </p:grpSpPr>
        <p:sp>
          <p:nvSpPr>
            <p:cNvPr id="210" name="Google Shape;210;p33"/>
            <p:cNvSpPr/>
            <p:nvPr/>
          </p:nvSpPr>
          <p:spPr>
            <a:xfrm>
              <a:off x="5220616" y="2791061"/>
              <a:ext cx="373185" cy="302466"/>
            </a:xfrm>
            <a:custGeom>
              <a:avLst/>
              <a:gdLst/>
              <a:ahLst/>
              <a:cxnLst/>
              <a:rect l="l" t="t" r="r" b="b"/>
              <a:pathLst>
                <a:path w="11752" h="9525" extrusionOk="0">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3"/>
            <p:cNvSpPr/>
            <p:nvPr/>
          </p:nvSpPr>
          <p:spPr>
            <a:xfrm>
              <a:off x="5244432" y="2849268"/>
              <a:ext cx="326314" cy="11368"/>
            </a:xfrm>
            <a:custGeom>
              <a:avLst/>
              <a:gdLst/>
              <a:ahLst/>
              <a:cxnLst/>
              <a:rect l="l" t="t" r="r" b="b"/>
              <a:pathLst>
                <a:path w="10276" h="358" extrusionOk="0">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3"/>
            <p:cNvSpPr/>
            <p:nvPr/>
          </p:nvSpPr>
          <p:spPr>
            <a:xfrm>
              <a:off x="5261834" y="2896139"/>
              <a:ext cx="46521" cy="11400"/>
            </a:xfrm>
            <a:custGeom>
              <a:avLst/>
              <a:gdLst/>
              <a:ahLst/>
              <a:cxnLst/>
              <a:rect l="l" t="t" r="r" b="b"/>
              <a:pathLst>
                <a:path w="1465" h="359" extrusionOk="0">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3"/>
            <p:cNvSpPr/>
            <p:nvPr/>
          </p:nvSpPr>
          <p:spPr>
            <a:xfrm>
              <a:off x="5343507" y="2896139"/>
              <a:ext cx="46521" cy="11400"/>
            </a:xfrm>
            <a:custGeom>
              <a:avLst/>
              <a:gdLst/>
              <a:ahLst/>
              <a:cxnLst/>
              <a:rect l="l" t="t" r="r" b="b"/>
              <a:pathLst>
                <a:path w="1465" h="359" extrusionOk="0">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3"/>
            <p:cNvSpPr/>
            <p:nvPr/>
          </p:nvSpPr>
          <p:spPr>
            <a:xfrm>
              <a:off x="5506823" y="2896139"/>
              <a:ext cx="46172" cy="11400"/>
            </a:xfrm>
            <a:custGeom>
              <a:avLst/>
              <a:gdLst/>
              <a:ahLst/>
              <a:cxnLst/>
              <a:rect l="l" t="t" r="r" b="b"/>
              <a:pathLst>
                <a:path w="1454" h="359" extrusionOk="0">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3"/>
            <p:cNvSpPr/>
            <p:nvPr/>
          </p:nvSpPr>
          <p:spPr>
            <a:xfrm>
              <a:off x="5261834" y="2942660"/>
              <a:ext cx="46521" cy="11368"/>
            </a:xfrm>
            <a:custGeom>
              <a:avLst/>
              <a:gdLst/>
              <a:ahLst/>
              <a:cxnLst/>
              <a:rect l="l" t="t" r="r" b="b"/>
              <a:pathLst>
                <a:path w="1465" h="358" extrusionOk="0">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3"/>
            <p:cNvSpPr/>
            <p:nvPr/>
          </p:nvSpPr>
          <p:spPr>
            <a:xfrm>
              <a:off x="5424768" y="2942660"/>
              <a:ext cx="46553" cy="11368"/>
            </a:xfrm>
            <a:custGeom>
              <a:avLst/>
              <a:gdLst/>
              <a:ahLst/>
              <a:cxnLst/>
              <a:rect l="l" t="t" r="r" b="b"/>
              <a:pathLst>
                <a:path w="1466" h="358" extrusionOk="0">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5261834" y="2989149"/>
              <a:ext cx="46521" cy="11400"/>
            </a:xfrm>
            <a:custGeom>
              <a:avLst/>
              <a:gdLst/>
              <a:ahLst/>
              <a:cxnLst/>
              <a:rect l="l" t="t" r="r" b="b"/>
              <a:pathLst>
                <a:path w="1465" h="359" extrusionOk="0">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3"/>
            <p:cNvSpPr/>
            <p:nvPr/>
          </p:nvSpPr>
          <p:spPr>
            <a:xfrm>
              <a:off x="5343507" y="2989149"/>
              <a:ext cx="46521" cy="11400"/>
            </a:xfrm>
            <a:custGeom>
              <a:avLst/>
              <a:gdLst/>
              <a:ahLst/>
              <a:cxnLst/>
              <a:rect l="l" t="t" r="r" b="b"/>
              <a:pathLst>
                <a:path w="1465" h="359" extrusionOk="0">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3"/>
            <p:cNvSpPr/>
            <p:nvPr/>
          </p:nvSpPr>
          <p:spPr>
            <a:xfrm>
              <a:off x="5506823" y="2989149"/>
              <a:ext cx="46172" cy="11400"/>
            </a:xfrm>
            <a:custGeom>
              <a:avLst/>
              <a:gdLst/>
              <a:ahLst/>
              <a:cxnLst/>
              <a:rect l="l" t="t" r="r" b="b"/>
              <a:pathLst>
                <a:path w="1454" h="359" extrusionOk="0">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3"/>
            <p:cNvSpPr/>
            <p:nvPr/>
          </p:nvSpPr>
          <p:spPr>
            <a:xfrm>
              <a:off x="5343507" y="3036051"/>
              <a:ext cx="46521" cy="10987"/>
            </a:xfrm>
            <a:custGeom>
              <a:avLst/>
              <a:gdLst/>
              <a:ahLst/>
              <a:cxnLst/>
              <a:rect l="l" t="t" r="r" b="b"/>
              <a:pathLst>
                <a:path w="1465" h="346" extrusionOk="0">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3"/>
            <p:cNvSpPr/>
            <p:nvPr/>
          </p:nvSpPr>
          <p:spPr>
            <a:xfrm>
              <a:off x="5424768" y="3036051"/>
              <a:ext cx="46553" cy="10987"/>
            </a:xfrm>
            <a:custGeom>
              <a:avLst/>
              <a:gdLst/>
              <a:ahLst/>
              <a:cxnLst/>
              <a:rect l="l" t="t" r="r" b="b"/>
              <a:pathLst>
                <a:path w="1466" h="346" extrusionOk="0">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3"/>
            <p:cNvSpPr/>
            <p:nvPr/>
          </p:nvSpPr>
          <p:spPr>
            <a:xfrm>
              <a:off x="5506823" y="3036051"/>
              <a:ext cx="46172" cy="10987"/>
            </a:xfrm>
            <a:custGeom>
              <a:avLst/>
              <a:gdLst/>
              <a:ahLst/>
              <a:cxnLst/>
              <a:rect l="l" t="t" r="r" b="b"/>
              <a:pathLst>
                <a:path w="1454" h="346" extrusionOk="0">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3"/>
            <p:cNvSpPr/>
            <p:nvPr/>
          </p:nvSpPr>
          <p:spPr>
            <a:xfrm>
              <a:off x="5343126" y="2930752"/>
              <a:ext cx="46902" cy="33851"/>
            </a:xfrm>
            <a:custGeom>
              <a:avLst/>
              <a:gdLst/>
              <a:ahLst/>
              <a:cxnLst/>
              <a:rect l="l" t="t" r="r" b="b"/>
              <a:pathLst>
                <a:path w="1477" h="1066" extrusionOk="0">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3"/>
            <p:cNvSpPr/>
            <p:nvPr/>
          </p:nvSpPr>
          <p:spPr>
            <a:xfrm>
              <a:off x="5506442" y="2930752"/>
              <a:ext cx="47283" cy="33851"/>
            </a:xfrm>
            <a:custGeom>
              <a:avLst/>
              <a:gdLst/>
              <a:ahLst/>
              <a:cxnLst/>
              <a:rect l="l" t="t" r="r" b="b"/>
              <a:pathLst>
                <a:path w="1489" h="1066" extrusionOk="0">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3"/>
            <p:cNvSpPr/>
            <p:nvPr/>
          </p:nvSpPr>
          <p:spPr>
            <a:xfrm>
              <a:off x="5424419" y="2977336"/>
              <a:ext cx="47283" cy="34168"/>
            </a:xfrm>
            <a:custGeom>
              <a:avLst/>
              <a:gdLst/>
              <a:ahLst/>
              <a:cxnLst/>
              <a:rect l="l" t="t" r="r" b="b"/>
              <a:pathLst>
                <a:path w="1489" h="1076" extrusionOk="0">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3"/>
            <p:cNvSpPr/>
            <p:nvPr/>
          </p:nvSpPr>
          <p:spPr>
            <a:xfrm>
              <a:off x="5261453" y="3024143"/>
              <a:ext cx="47283" cy="33851"/>
            </a:xfrm>
            <a:custGeom>
              <a:avLst/>
              <a:gdLst/>
              <a:ahLst/>
              <a:cxnLst/>
              <a:rect l="l" t="t" r="r" b="b"/>
              <a:pathLst>
                <a:path w="1489" h="1066" extrusionOk="0">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3"/>
            <p:cNvSpPr/>
            <p:nvPr/>
          </p:nvSpPr>
          <p:spPr>
            <a:xfrm>
              <a:off x="5424419" y="2884231"/>
              <a:ext cx="47283" cy="33883"/>
            </a:xfrm>
            <a:custGeom>
              <a:avLst/>
              <a:gdLst/>
              <a:ahLst/>
              <a:cxnLst/>
              <a:rect l="l" t="t" r="r" b="b"/>
              <a:pathLst>
                <a:path w="1489" h="1067" extrusionOk="0">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33"/>
          <p:cNvSpPr txBox="1">
            <a:spLocks noGrp="1"/>
          </p:cNvSpPr>
          <p:nvPr>
            <p:ph type="title" idx="6"/>
          </p:nvPr>
        </p:nvSpPr>
        <p:spPr>
          <a:xfrm>
            <a:off x="1782314" y="183479"/>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Scope of the Project</a:t>
            </a:r>
            <a:endParaRPr/>
          </a:p>
        </p:txBody>
      </p:sp>
      <p:sp>
        <p:nvSpPr>
          <p:cNvPr id="229" name="Google Shape;229;p33"/>
          <p:cNvSpPr txBox="1">
            <a:spLocks noGrp="1"/>
          </p:cNvSpPr>
          <p:nvPr>
            <p:ph type="ctrTitle"/>
          </p:nvPr>
        </p:nvSpPr>
        <p:spPr>
          <a:xfrm>
            <a:off x="1225384" y="1675015"/>
            <a:ext cx="13656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Aim</a:t>
            </a:r>
            <a:endParaRPr/>
          </a:p>
        </p:txBody>
      </p:sp>
      <p:sp>
        <p:nvSpPr>
          <p:cNvPr id="230" name="Google Shape;230;p33"/>
          <p:cNvSpPr txBox="1">
            <a:spLocks noGrp="1"/>
          </p:cNvSpPr>
          <p:nvPr>
            <p:ph type="subTitle" idx="1"/>
          </p:nvPr>
        </p:nvSpPr>
        <p:spPr>
          <a:xfrm>
            <a:off x="951332" y="2379392"/>
            <a:ext cx="1866209" cy="2214909"/>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1500"/>
              <a:t>To boost their marketing strategies and support their new venture in digital sales as opposed to primarily in store transactions</a:t>
            </a:r>
            <a:endParaRPr sz="1500"/>
          </a:p>
        </p:txBody>
      </p:sp>
      <p:sp>
        <p:nvSpPr>
          <p:cNvPr id="231" name="Google Shape;231;p33"/>
          <p:cNvSpPr txBox="1">
            <a:spLocks noGrp="1"/>
          </p:cNvSpPr>
          <p:nvPr>
            <p:ph type="ctrTitle" idx="2"/>
          </p:nvPr>
        </p:nvSpPr>
        <p:spPr>
          <a:xfrm>
            <a:off x="3950097" y="1673367"/>
            <a:ext cx="13656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Motivation</a:t>
            </a:r>
            <a:endParaRPr/>
          </a:p>
        </p:txBody>
      </p:sp>
      <p:sp>
        <p:nvSpPr>
          <p:cNvPr id="232" name="Google Shape;232;p33"/>
          <p:cNvSpPr txBox="1">
            <a:spLocks noGrp="1"/>
          </p:cNvSpPr>
          <p:nvPr>
            <p:ph type="subTitle" idx="3"/>
          </p:nvPr>
        </p:nvSpPr>
        <p:spPr>
          <a:xfrm>
            <a:off x="3891363" y="2469397"/>
            <a:ext cx="15195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the Solar System</a:t>
            </a:r>
            <a:endParaRPr/>
          </a:p>
        </p:txBody>
      </p:sp>
      <p:sp>
        <p:nvSpPr>
          <p:cNvPr id="233" name="Google Shape;233;p33"/>
          <p:cNvSpPr txBox="1">
            <a:spLocks noGrp="1"/>
          </p:cNvSpPr>
          <p:nvPr>
            <p:ph type="ctrTitle" idx="4"/>
          </p:nvPr>
        </p:nvSpPr>
        <p:spPr>
          <a:xfrm>
            <a:off x="6805800" y="1677530"/>
            <a:ext cx="13656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Tasks</a:t>
            </a:r>
            <a:endParaRPr/>
          </a:p>
        </p:txBody>
      </p:sp>
      <p:sp>
        <p:nvSpPr>
          <p:cNvPr id="234" name="Google Shape;234;p33"/>
          <p:cNvSpPr txBox="1">
            <a:spLocks noGrp="1"/>
          </p:cNvSpPr>
          <p:nvPr>
            <p:ph type="subTitle" idx="5"/>
          </p:nvPr>
        </p:nvSpPr>
        <p:spPr>
          <a:xfrm>
            <a:off x="6673168" y="2381177"/>
            <a:ext cx="15195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but it’s hot</a:t>
            </a:r>
            <a:endParaRPr/>
          </a:p>
        </p:txBody>
      </p:sp>
      <p:grpSp>
        <p:nvGrpSpPr>
          <p:cNvPr id="235" name="Google Shape;235;p33"/>
          <p:cNvGrpSpPr/>
          <p:nvPr/>
        </p:nvGrpSpPr>
        <p:grpSpPr>
          <a:xfrm>
            <a:off x="828666" y="1107685"/>
            <a:ext cx="7713168" cy="3650597"/>
            <a:chOff x="1254925" y="1502825"/>
            <a:chExt cx="6816750" cy="2688175"/>
          </a:xfrm>
        </p:grpSpPr>
        <p:sp>
          <p:nvSpPr>
            <p:cNvPr id="236" name="Google Shape;236;p33"/>
            <p:cNvSpPr/>
            <p:nvPr/>
          </p:nvSpPr>
          <p:spPr>
            <a:xfrm>
              <a:off x="1254925" y="1512825"/>
              <a:ext cx="2186075" cy="2671125"/>
            </a:xfrm>
            <a:custGeom>
              <a:avLst/>
              <a:gdLst/>
              <a:ahLst/>
              <a:cxnLst/>
              <a:rect l="l" t="t" r="r" b="b"/>
              <a:pathLst>
                <a:path w="87443" h="106845" extrusionOk="0">
                  <a:moveTo>
                    <a:pt x="77068" y="25847"/>
                  </a:moveTo>
                  <a:lnTo>
                    <a:pt x="77351" y="165"/>
                  </a:lnTo>
                  <a:lnTo>
                    <a:pt x="0" y="0"/>
                  </a:lnTo>
                  <a:lnTo>
                    <a:pt x="0" y="106603"/>
                  </a:lnTo>
                  <a:lnTo>
                    <a:pt x="77068" y="106845"/>
                  </a:lnTo>
                  <a:lnTo>
                    <a:pt x="77068" y="83703"/>
                  </a:lnTo>
                  <a:lnTo>
                    <a:pt x="87443" y="54779"/>
                  </a:lnTo>
                </a:path>
              </a:pathLst>
            </a:custGeom>
            <a:noFill/>
            <a:ln w="9525" cap="flat" cmpd="sng">
              <a:solidFill>
                <a:schemeClr val="accent1"/>
              </a:solidFill>
              <a:prstDash val="solid"/>
              <a:round/>
              <a:headEnd type="none" w="med" len="med"/>
              <a:tailEnd type="none" w="med" len="med"/>
            </a:ln>
          </p:spPr>
          <p:txBody>
            <a:bodyPr/>
            <a:lstStyle/>
            <a:p>
              <a:endParaRPr lang="en-SG"/>
            </a:p>
          </p:txBody>
        </p:sp>
        <p:grpSp>
          <p:nvGrpSpPr>
            <p:cNvPr id="237" name="Google Shape;237;p33"/>
            <p:cNvGrpSpPr/>
            <p:nvPr/>
          </p:nvGrpSpPr>
          <p:grpSpPr>
            <a:xfrm>
              <a:off x="3701000" y="1502825"/>
              <a:ext cx="4370675" cy="2688175"/>
              <a:chOff x="3701000" y="1502825"/>
              <a:chExt cx="4370675" cy="2688175"/>
            </a:xfrm>
          </p:grpSpPr>
          <p:sp>
            <p:nvSpPr>
              <p:cNvPr id="238" name="Google Shape;238;p33"/>
              <p:cNvSpPr/>
              <p:nvPr/>
            </p:nvSpPr>
            <p:spPr>
              <a:xfrm>
                <a:off x="3701000" y="2763075"/>
                <a:ext cx="2185375" cy="1414800"/>
              </a:xfrm>
              <a:custGeom>
                <a:avLst/>
                <a:gdLst/>
                <a:ahLst/>
                <a:cxnLst/>
                <a:rect l="l" t="t" r="r" b="b"/>
                <a:pathLst>
                  <a:path w="87415" h="56592" extrusionOk="0">
                    <a:moveTo>
                      <a:pt x="87415" y="0"/>
                    </a:moveTo>
                    <a:lnTo>
                      <a:pt x="74674" y="31615"/>
                    </a:lnTo>
                    <a:lnTo>
                      <a:pt x="74674" y="56592"/>
                    </a:lnTo>
                    <a:lnTo>
                      <a:pt x="0" y="56592"/>
                    </a:lnTo>
                    <a:lnTo>
                      <a:pt x="0" y="31357"/>
                    </a:lnTo>
                  </a:path>
                </a:pathLst>
              </a:custGeom>
              <a:noFill/>
              <a:ln w="9525" cap="flat" cmpd="sng">
                <a:solidFill>
                  <a:schemeClr val="dk1"/>
                </a:solidFill>
                <a:prstDash val="solid"/>
                <a:round/>
                <a:headEnd type="none" w="med" len="med"/>
                <a:tailEnd type="none" w="med" len="med"/>
              </a:ln>
            </p:spPr>
            <p:txBody>
              <a:bodyPr/>
              <a:lstStyle/>
              <a:p>
                <a:endParaRPr lang="en-SG"/>
              </a:p>
            </p:txBody>
          </p:sp>
          <p:sp>
            <p:nvSpPr>
              <p:cNvPr id="239" name="Google Shape;239;p33"/>
              <p:cNvSpPr/>
              <p:nvPr/>
            </p:nvSpPr>
            <p:spPr>
              <a:xfrm>
                <a:off x="5877225" y="1502825"/>
                <a:ext cx="2194450" cy="2688175"/>
              </a:xfrm>
              <a:custGeom>
                <a:avLst/>
                <a:gdLst/>
                <a:ahLst/>
                <a:cxnLst/>
                <a:rect l="l" t="t" r="r" b="b"/>
                <a:pathLst>
                  <a:path w="87778" h="107527" extrusionOk="0">
                    <a:moveTo>
                      <a:pt x="10427" y="82691"/>
                    </a:moveTo>
                    <a:lnTo>
                      <a:pt x="10145" y="107527"/>
                    </a:lnTo>
                    <a:lnTo>
                      <a:pt x="87778" y="107002"/>
                    </a:lnTo>
                    <a:lnTo>
                      <a:pt x="87778" y="399"/>
                    </a:lnTo>
                    <a:lnTo>
                      <a:pt x="10992" y="0"/>
                    </a:lnTo>
                    <a:lnTo>
                      <a:pt x="10710" y="24554"/>
                    </a:lnTo>
                    <a:lnTo>
                      <a:pt x="0" y="51324"/>
                    </a:lnTo>
                  </a:path>
                </a:pathLst>
              </a:custGeom>
              <a:noFill/>
              <a:ln w="9525" cap="flat" cmpd="sng">
                <a:solidFill>
                  <a:schemeClr val="dk1"/>
                </a:solidFill>
                <a:prstDash val="solid"/>
                <a:round/>
                <a:headEnd type="none" w="med" len="med"/>
                <a:tailEnd type="none" w="med" len="med"/>
              </a:ln>
            </p:spPr>
            <p:txBody>
              <a:bodyPr/>
              <a:lstStyle/>
              <a:p>
                <a:endParaRPr lang="en-SG"/>
              </a:p>
            </p:txBody>
          </p:sp>
        </p:grpSp>
        <p:sp>
          <p:nvSpPr>
            <p:cNvPr id="240" name="Google Shape;240;p33"/>
            <p:cNvSpPr/>
            <p:nvPr/>
          </p:nvSpPr>
          <p:spPr>
            <a:xfrm>
              <a:off x="3432800" y="1506350"/>
              <a:ext cx="2150025" cy="1398500"/>
            </a:xfrm>
            <a:custGeom>
              <a:avLst/>
              <a:gdLst/>
              <a:ahLst/>
              <a:cxnLst/>
              <a:rect l="l" t="t" r="r" b="b"/>
              <a:pathLst>
                <a:path w="86001" h="55940" extrusionOk="0">
                  <a:moveTo>
                    <a:pt x="0" y="55940"/>
                  </a:moveTo>
                  <a:lnTo>
                    <a:pt x="11327" y="24977"/>
                  </a:lnTo>
                  <a:lnTo>
                    <a:pt x="11327" y="0"/>
                  </a:lnTo>
                  <a:lnTo>
                    <a:pt x="86001" y="0"/>
                  </a:lnTo>
                  <a:lnTo>
                    <a:pt x="86001" y="25235"/>
                  </a:lnTo>
                </a:path>
              </a:pathLst>
            </a:custGeom>
            <a:noFill/>
            <a:ln w="9525" cap="flat" cmpd="sng">
              <a:solidFill>
                <a:schemeClr val="accent1"/>
              </a:solidFill>
              <a:prstDash val="solid"/>
              <a:round/>
              <a:headEnd type="none" w="med" len="med"/>
              <a:tailEnd type="none" w="med" len="med"/>
            </a:ln>
          </p:spPr>
          <p:txBody>
            <a:bodyPr/>
            <a:lstStyle/>
            <a:p>
              <a:endParaRPr lang="en-SG"/>
            </a:p>
          </p:txBody>
        </p:sp>
      </p:grpSp>
      <p:cxnSp>
        <p:nvCxnSpPr>
          <p:cNvPr id="241" name="Google Shape;241;p33"/>
          <p:cNvCxnSpPr/>
          <p:nvPr/>
        </p:nvCxnSpPr>
        <p:spPr>
          <a:xfrm>
            <a:off x="1687412" y="1823882"/>
            <a:ext cx="431400" cy="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33"/>
          <p:cNvCxnSpPr/>
          <p:nvPr/>
        </p:nvCxnSpPr>
        <p:spPr>
          <a:xfrm>
            <a:off x="4403939" y="1826401"/>
            <a:ext cx="431400" cy="0"/>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243;p33"/>
          <p:cNvCxnSpPr/>
          <p:nvPr/>
        </p:nvCxnSpPr>
        <p:spPr>
          <a:xfrm>
            <a:off x="7269658" y="1841269"/>
            <a:ext cx="431400" cy="0"/>
          </a:xfrm>
          <a:prstGeom prst="straightConnector1">
            <a:avLst/>
          </a:prstGeom>
          <a:noFill/>
          <a:ln w="9525" cap="flat" cmpd="sng">
            <a:solidFill>
              <a:schemeClr val="dk1"/>
            </a:solidFill>
            <a:prstDash val="solid"/>
            <a:round/>
            <a:headEnd type="none" w="med" len="med"/>
            <a:tailEnd type="none" w="med" len="med"/>
          </a:ln>
        </p:spPr>
      </p:cxnSp>
      <p:grpSp>
        <p:nvGrpSpPr>
          <p:cNvPr id="244" name="Google Shape;244;p33"/>
          <p:cNvGrpSpPr/>
          <p:nvPr/>
        </p:nvGrpSpPr>
        <p:grpSpPr>
          <a:xfrm>
            <a:off x="4393149" y="1299167"/>
            <a:ext cx="439634" cy="438715"/>
            <a:chOff x="3541011" y="1508594"/>
            <a:chExt cx="350166" cy="349434"/>
          </a:xfrm>
        </p:grpSpPr>
        <p:sp>
          <p:nvSpPr>
            <p:cNvPr id="245" name="Google Shape;245;p33"/>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3"/>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3"/>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3"/>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3"/>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3"/>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3"/>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3"/>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33"/>
          <p:cNvGrpSpPr/>
          <p:nvPr/>
        </p:nvGrpSpPr>
        <p:grpSpPr>
          <a:xfrm>
            <a:off x="7267578" y="1299167"/>
            <a:ext cx="433480" cy="439234"/>
            <a:chOff x="3979435" y="1976585"/>
            <a:chExt cx="345265" cy="349848"/>
          </a:xfrm>
        </p:grpSpPr>
        <p:sp>
          <p:nvSpPr>
            <p:cNvPr id="259" name="Google Shape;259;p33"/>
            <p:cNvSpPr/>
            <p:nvPr/>
          </p:nvSpPr>
          <p:spPr>
            <a:xfrm>
              <a:off x="3979435" y="1976585"/>
              <a:ext cx="345265" cy="349848"/>
            </a:xfrm>
            <a:custGeom>
              <a:avLst/>
              <a:gdLst/>
              <a:ahLst/>
              <a:cxnLst/>
              <a:rect l="l" t="t" r="r" b="b"/>
              <a:pathLst>
                <a:path w="10848" h="10992" extrusionOk="0">
                  <a:moveTo>
                    <a:pt x="6632" y="322"/>
                  </a:moveTo>
                  <a:cubicBezTo>
                    <a:pt x="6859" y="322"/>
                    <a:pt x="7013" y="501"/>
                    <a:pt x="7013" y="715"/>
                  </a:cubicBezTo>
                  <a:cubicBezTo>
                    <a:pt x="7013" y="929"/>
                    <a:pt x="6835" y="1096"/>
                    <a:pt x="6632" y="1096"/>
                  </a:cubicBezTo>
                  <a:lnTo>
                    <a:pt x="4906" y="1096"/>
                  </a:lnTo>
                  <a:cubicBezTo>
                    <a:pt x="4680" y="1096"/>
                    <a:pt x="4513" y="918"/>
                    <a:pt x="4513" y="715"/>
                  </a:cubicBezTo>
                  <a:cubicBezTo>
                    <a:pt x="4513" y="489"/>
                    <a:pt x="4692" y="322"/>
                    <a:pt x="4906" y="322"/>
                  </a:cubicBezTo>
                  <a:close/>
                  <a:moveTo>
                    <a:pt x="5966" y="1429"/>
                  </a:moveTo>
                  <a:lnTo>
                    <a:pt x="5966" y="1965"/>
                  </a:lnTo>
                  <a:lnTo>
                    <a:pt x="5561" y="1965"/>
                  </a:lnTo>
                  <a:lnTo>
                    <a:pt x="5561" y="1429"/>
                  </a:lnTo>
                  <a:close/>
                  <a:moveTo>
                    <a:pt x="5775" y="2289"/>
                  </a:moveTo>
                  <a:cubicBezTo>
                    <a:pt x="6988" y="2289"/>
                    <a:pt x="8193" y="2825"/>
                    <a:pt x="9026" y="3835"/>
                  </a:cubicBezTo>
                  <a:cubicBezTo>
                    <a:pt x="10466" y="5620"/>
                    <a:pt x="10204" y="8276"/>
                    <a:pt x="8407" y="9728"/>
                  </a:cubicBezTo>
                  <a:cubicBezTo>
                    <a:pt x="7623" y="10362"/>
                    <a:pt x="6686" y="10670"/>
                    <a:pt x="5757" y="10670"/>
                  </a:cubicBezTo>
                  <a:cubicBezTo>
                    <a:pt x="4540" y="10670"/>
                    <a:pt x="3337" y="10141"/>
                    <a:pt x="2513" y="9121"/>
                  </a:cubicBezTo>
                  <a:cubicBezTo>
                    <a:pt x="429" y="6561"/>
                    <a:pt x="2001" y="2715"/>
                    <a:pt x="5251" y="2322"/>
                  </a:cubicBezTo>
                  <a:cubicBezTo>
                    <a:pt x="5425" y="2300"/>
                    <a:pt x="5601" y="2289"/>
                    <a:pt x="5775" y="2289"/>
                  </a:cubicBezTo>
                  <a:close/>
                  <a:moveTo>
                    <a:pt x="4906" y="1"/>
                  </a:moveTo>
                  <a:cubicBezTo>
                    <a:pt x="4501" y="1"/>
                    <a:pt x="4192" y="322"/>
                    <a:pt x="4192" y="715"/>
                  </a:cubicBezTo>
                  <a:cubicBezTo>
                    <a:pt x="4192" y="1108"/>
                    <a:pt x="4513" y="1429"/>
                    <a:pt x="4906" y="1429"/>
                  </a:cubicBezTo>
                  <a:lnTo>
                    <a:pt x="5239" y="1429"/>
                  </a:lnTo>
                  <a:lnTo>
                    <a:pt x="5239" y="1989"/>
                  </a:lnTo>
                  <a:cubicBezTo>
                    <a:pt x="1727" y="2394"/>
                    <a:pt x="1" y="6561"/>
                    <a:pt x="2263" y="9323"/>
                  </a:cubicBezTo>
                  <a:cubicBezTo>
                    <a:pt x="3160" y="10423"/>
                    <a:pt x="4463" y="10991"/>
                    <a:pt x="5774" y="10991"/>
                  </a:cubicBezTo>
                  <a:cubicBezTo>
                    <a:pt x="6777" y="10991"/>
                    <a:pt x="7785" y="10659"/>
                    <a:pt x="8621" y="9978"/>
                  </a:cubicBezTo>
                  <a:cubicBezTo>
                    <a:pt x="10550" y="8407"/>
                    <a:pt x="10847" y="5549"/>
                    <a:pt x="9264" y="3632"/>
                  </a:cubicBezTo>
                  <a:cubicBezTo>
                    <a:pt x="8490" y="2680"/>
                    <a:pt x="7406" y="2120"/>
                    <a:pt x="6287" y="1989"/>
                  </a:cubicBezTo>
                  <a:lnTo>
                    <a:pt x="6287" y="1429"/>
                  </a:lnTo>
                  <a:lnTo>
                    <a:pt x="6632" y="1429"/>
                  </a:lnTo>
                  <a:cubicBezTo>
                    <a:pt x="7037" y="1429"/>
                    <a:pt x="7347" y="1096"/>
                    <a:pt x="7347" y="715"/>
                  </a:cubicBezTo>
                  <a:cubicBezTo>
                    <a:pt x="7347" y="310"/>
                    <a:pt x="7013" y="1"/>
                    <a:pt x="6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4044236" y="2176685"/>
              <a:ext cx="144783" cy="123077"/>
            </a:xfrm>
            <a:custGeom>
              <a:avLst/>
              <a:gdLst/>
              <a:ahLst/>
              <a:cxnLst/>
              <a:rect l="l" t="t" r="r" b="b"/>
              <a:pathLst>
                <a:path w="4549" h="3867" extrusionOk="0">
                  <a:moveTo>
                    <a:pt x="203" y="0"/>
                  </a:moveTo>
                  <a:cubicBezTo>
                    <a:pt x="108" y="0"/>
                    <a:pt x="36" y="84"/>
                    <a:pt x="36" y="167"/>
                  </a:cubicBezTo>
                  <a:cubicBezTo>
                    <a:pt x="36" y="215"/>
                    <a:pt x="1" y="977"/>
                    <a:pt x="405" y="1822"/>
                  </a:cubicBezTo>
                  <a:cubicBezTo>
                    <a:pt x="667" y="2346"/>
                    <a:pt x="1048" y="2798"/>
                    <a:pt x="1525" y="3143"/>
                  </a:cubicBezTo>
                  <a:cubicBezTo>
                    <a:pt x="2186" y="3633"/>
                    <a:pt x="2944" y="3867"/>
                    <a:pt x="3694" y="3867"/>
                  </a:cubicBezTo>
                  <a:cubicBezTo>
                    <a:pt x="3929" y="3867"/>
                    <a:pt x="4164" y="3844"/>
                    <a:pt x="4394" y="3798"/>
                  </a:cubicBezTo>
                  <a:cubicBezTo>
                    <a:pt x="4489" y="3786"/>
                    <a:pt x="4549" y="3691"/>
                    <a:pt x="4537" y="3608"/>
                  </a:cubicBezTo>
                  <a:cubicBezTo>
                    <a:pt x="4526" y="3543"/>
                    <a:pt x="4446" y="3487"/>
                    <a:pt x="4368" y="3487"/>
                  </a:cubicBezTo>
                  <a:cubicBezTo>
                    <a:pt x="4361" y="3487"/>
                    <a:pt x="4354" y="3488"/>
                    <a:pt x="4346" y="3489"/>
                  </a:cubicBezTo>
                  <a:cubicBezTo>
                    <a:pt x="4139" y="3526"/>
                    <a:pt x="3932" y="3545"/>
                    <a:pt x="3725" y="3545"/>
                  </a:cubicBezTo>
                  <a:cubicBezTo>
                    <a:pt x="3018" y="3545"/>
                    <a:pt x="2326" y="3324"/>
                    <a:pt x="1727" y="2882"/>
                  </a:cubicBezTo>
                  <a:cubicBezTo>
                    <a:pt x="275" y="1810"/>
                    <a:pt x="370" y="167"/>
                    <a:pt x="370" y="167"/>
                  </a:cubicBezTo>
                  <a:cubicBezTo>
                    <a:pt x="370" y="84"/>
                    <a:pt x="298"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4046910" y="2065957"/>
              <a:ext cx="204269" cy="100893"/>
            </a:xfrm>
            <a:custGeom>
              <a:avLst/>
              <a:gdLst/>
              <a:ahLst/>
              <a:cxnLst/>
              <a:rect l="l" t="t" r="r" b="b"/>
              <a:pathLst>
                <a:path w="6418" h="3170" extrusionOk="0">
                  <a:moveTo>
                    <a:pt x="3655" y="1"/>
                  </a:moveTo>
                  <a:cubicBezTo>
                    <a:pt x="1971" y="1"/>
                    <a:pt x="367" y="1170"/>
                    <a:pt x="12" y="3003"/>
                  </a:cubicBezTo>
                  <a:cubicBezTo>
                    <a:pt x="0" y="3086"/>
                    <a:pt x="71" y="3170"/>
                    <a:pt x="179" y="3170"/>
                  </a:cubicBezTo>
                  <a:cubicBezTo>
                    <a:pt x="250" y="3170"/>
                    <a:pt x="333" y="3110"/>
                    <a:pt x="345" y="3039"/>
                  </a:cubicBezTo>
                  <a:cubicBezTo>
                    <a:pt x="667" y="1358"/>
                    <a:pt x="2122" y="299"/>
                    <a:pt x="3652" y="299"/>
                  </a:cubicBezTo>
                  <a:cubicBezTo>
                    <a:pt x="4332" y="299"/>
                    <a:pt x="5027" y="509"/>
                    <a:pt x="5644" y="967"/>
                  </a:cubicBezTo>
                  <a:cubicBezTo>
                    <a:pt x="5822" y="1098"/>
                    <a:pt x="5965" y="1241"/>
                    <a:pt x="6120" y="1396"/>
                  </a:cubicBezTo>
                  <a:cubicBezTo>
                    <a:pt x="6155" y="1431"/>
                    <a:pt x="6208" y="1454"/>
                    <a:pt x="6257" y="1454"/>
                  </a:cubicBezTo>
                  <a:cubicBezTo>
                    <a:pt x="6290" y="1454"/>
                    <a:pt x="6322" y="1443"/>
                    <a:pt x="6346" y="1419"/>
                  </a:cubicBezTo>
                  <a:cubicBezTo>
                    <a:pt x="6406" y="1360"/>
                    <a:pt x="6417" y="1253"/>
                    <a:pt x="6358" y="1193"/>
                  </a:cubicBezTo>
                  <a:cubicBezTo>
                    <a:pt x="6191" y="1027"/>
                    <a:pt x="6025" y="860"/>
                    <a:pt x="5834" y="729"/>
                  </a:cubicBezTo>
                  <a:cubicBezTo>
                    <a:pt x="5159" y="229"/>
                    <a:pt x="4399" y="1"/>
                    <a:pt x="3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4195735" y="2118027"/>
              <a:ext cx="84247" cy="174224"/>
            </a:xfrm>
            <a:custGeom>
              <a:avLst/>
              <a:gdLst/>
              <a:ahLst/>
              <a:cxnLst/>
              <a:rect l="l" t="t" r="r" b="b"/>
              <a:pathLst>
                <a:path w="2647" h="5474" extrusionOk="0">
                  <a:moveTo>
                    <a:pt x="1952" y="0"/>
                  </a:moveTo>
                  <a:cubicBezTo>
                    <a:pt x="1920" y="0"/>
                    <a:pt x="1888" y="11"/>
                    <a:pt x="1861" y="33"/>
                  </a:cubicBezTo>
                  <a:cubicBezTo>
                    <a:pt x="1789" y="81"/>
                    <a:pt x="1753" y="176"/>
                    <a:pt x="1813" y="260"/>
                  </a:cubicBezTo>
                  <a:cubicBezTo>
                    <a:pt x="2158" y="795"/>
                    <a:pt x="2325" y="1403"/>
                    <a:pt x="2325" y="2046"/>
                  </a:cubicBezTo>
                  <a:cubicBezTo>
                    <a:pt x="2325" y="3451"/>
                    <a:pt x="1432" y="4689"/>
                    <a:pt x="182" y="5165"/>
                  </a:cubicBezTo>
                  <a:cubicBezTo>
                    <a:pt x="1" y="5229"/>
                    <a:pt x="67" y="5474"/>
                    <a:pt x="237" y="5474"/>
                  </a:cubicBezTo>
                  <a:cubicBezTo>
                    <a:pt x="257" y="5474"/>
                    <a:pt x="278" y="5470"/>
                    <a:pt x="301" y="5463"/>
                  </a:cubicBezTo>
                  <a:cubicBezTo>
                    <a:pt x="1682" y="4927"/>
                    <a:pt x="2646" y="3593"/>
                    <a:pt x="2646" y="2022"/>
                  </a:cubicBezTo>
                  <a:cubicBezTo>
                    <a:pt x="2646" y="1343"/>
                    <a:pt x="2456" y="653"/>
                    <a:pt x="2087" y="81"/>
                  </a:cubicBezTo>
                  <a:cubicBezTo>
                    <a:pt x="2057" y="29"/>
                    <a:pt x="2004" y="0"/>
                    <a:pt x="1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3"/>
            <p:cNvSpPr/>
            <p:nvPr/>
          </p:nvSpPr>
          <p:spPr>
            <a:xfrm>
              <a:off x="4109037" y="2161153"/>
              <a:ext cx="81510" cy="55348"/>
            </a:xfrm>
            <a:custGeom>
              <a:avLst/>
              <a:gdLst/>
              <a:ahLst/>
              <a:cxnLst/>
              <a:rect l="l" t="t" r="r" b="b"/>
              <a:pathLst>
                <a:path w="2561" h="1739" extrusionOk="0">
                  <a:moveTo>
                    <a:pt x="1691" y="333"/>
                  </a:moveTo>
                  <a:cubicBezTo>
                    <a:pt x="1965" y="333"/>
                    <a:pt x="2144" y="655"/>
                    <a:pt x="1965" y="881"/>
                  </a:cubicBezTo>
                  <a:cubicBezTo>
                    <a:pt x="1900" y="968"/>
                    <a:pt x="1790" y="1020"/>
                    <a:pt x="1682" y="1020"/>
                  </a:cubicBezTo>
                  <a:cubicBezTo>
                    <a:pt x="1613" y="1020"/>
                    <a:pt x="1545" y="999"/>
                    <a:pt x="1489" y="953"/>
                  </a:cubicBezTo>
                  <a:cubicBezTo>
                    <a:pt x="1215" y="762"/>
                    <a:pt x="1370" y="333"/>
                    <a:pt x="1691" y="333"/>
                  </a:cubicBezTo>
                  <a:close/>
                  <a:moveTo>
                    <a:pt x="1691" y="0"/>
                  </a:moveTo>
                  <a:cubicBezTo>
                    <a:pt x="1584" y="0"/>
                    <a:pt x="1334" y="36"/>
                    <a:pt x="1156" y="274"/>
                  </a:cubicBezTo>
                  <a:cubicBezTo>
                    <a:pt x="1025" y="453"/>
                    <a:pt x="989" y="655"/>
                    <a:pt x="1048" y="845"/>
                  </a:cubicBezTo>
                  <a:lnTo>
                    <a:pt x="132" y="1441"/>
                  </a:lnTo>
                  <a:cubicBezTo>
                    <a:pt x="1" y="1536"/>
                    <a:pt x="60" y="1738"/>
                    <a:pt x="215" y="1738"/>
                  </a:cubicBezTo>
                  <a:cubicBezTo>
                    <a:pt x="310" y="1738"/>
                    <a:pt x="263" y="1726"/>
                    <a:pt x="1215" y="1131"/>
                  </a:cubicBezTo>
                  <a:cubicBezTo>
                    <a:pt x="1347" y="1275"/>
                    <a:pt x="1521" y="1344"/>
                    <a:pt x="1693" y="1344"/>
                  </a:cubicBezTo>
                  <a:cubicBezTo>
                    <a:pt x="1893" y="1344"/>
                    <a:pt x="2093" y="1251"/>
                    <a:pt x="2227" y="1072"/>
                  </a:cubicBezTo>
                  <a:cubicBezTo>
                    <a:pt x="2560" y="631"/>
                    <a:pt x="2251" y="0"/>
                    <a:pt x="1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p:nvPr/>
          </p:nvSpPr>
          <p:spPr>
            <a:xfrm>
              <a:off x="4157160" y="2083080"/>
              <a:ext cx="10662" cy="29218"/>
            </a:xfrm>
            <a:custGeom>
              <a:avLst/>
              <a:gdLst/>
              <a:ahLst/>
              <a:cxnLst/>
              <a:rect l="l" t="t" r="r" b="b"/>
              <a:pathLst>
                <a:path w="335" h="918" extrusionOk="0">
                  <a:moveTo>
                    <a:pt x="167" y="0"/>
                  </a:moveTo>
                  <a:cubicBezTo>
                    <a:pt x="72" y="0"/>
                    <a:pt x="1" y="72"/>
                    <a:pt x="1" y="167"/>
                  </a:cubicBezTo>
                  <a:lnTo>
                    <a:pt x="1" y="762"/>
                  </a:lnTo>
                  <a:cubicBezTo>
                    <a:pt x="1" y="846"/>
                    <a:pt x="72" y="917"/>
                    <a:pt x="167" y="917"/>
                  </a:cubicBezTo>
                  <a:cubicBezTo>
                    <a:pt x="275" y="917"/>
                    <a:pt x="334" y="846"/>
                    <a:pt x="334" y="762"/>
                  </a:cubicBezTo>
                  <a:lnTo>
                    <a:pt x="334" y="167"/>
                  </a:lnTo>
                  <a:cubicBezTo>
                    <a:pt x="334" y="72"/>
                    <a:pt x="263"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4109419" y="2096034"/>
              <a:ext cx="21261" cy="26862"/>
            </a:xfrm>
            <a:custGeom>
              <a:avLst/>
              <a:gdLst/>
              <a:ahLst/>
              <a:cxnLst/>
              <a:rect l="l" t="t" r="r" b="b"/>
              <a:pathLst>
                <a:path w="668" h="844" extrusionOk="0">
                  <a:moveTo>
                    <a:pt x="183" y="0"/>
                  </a:moveTo>
                  <a:cubicBezTo>
                    <a:pt x="156" y="0"/>
                    <a:pt x="130" y="7"/>
                    <a:pt x="108" y="22"/>
                  </a:cubicBezTo>
                  <a:cubicBezTo>
                    <a:pt x="36" y="70"/>
                    <a:pt x="1" y="177"/>
                    <a:pt x="48" y="248"/>
                  </a:cubicBezTo>
                  <a:lnTo>
                    <a:pt x="346" y="772"/>
                  </a:lnTo>
                  <a:cubicBezTo>
                    <a:pt x="393" y="808"/>
                    <a:pt x="429" y="844"/>
                    <a:pt x="489" y="844"/>
                  </a:cubicBezTo>
                  <a:cubicBezTo>
                    <a:pt x="524" y="844"/>
                    <a:pt x="548" y="844"/>
                    <a:pt x="572" y="832"/>
                  </a:cubicBezTo>
                  <a:cubicBezTo>
                    <a:pt x="643" y="784"/>
                    <a:pt x="667" y="677"/>
                    <a:pt x="632" y="605"/>
                  </a:cubicBezTo>
                  <a:lnTo>
                    <a:pt x="334" y="82"/>
                  </a:lnTo>
                  <a:cubicBezTo>
                    <a:pt x="301" y="33"/>
                    <a:pt x="241"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4074950" y="2130121"/>
              <a:ext cx="28454" cy="19669"/>
            </a:xfrm>
            <a:custGeom>
              <a:avLst/>
              <a:gdLst/>
              <a:ahLst/>
              <a:cxnLst/>
              <a:rect l="l" t="t" r="r" b="b"/>
              <a:pathLst>
                <a:path w="894" h="618" extrusionOk="0">
                  <a:moveTo>
                    <a:pt x="188" y="1"/>
                  </a:moveTo>
                  <a:cubicBezTo>
                    <a:pt x="130" y="1"/>
                    <a:pt x="72" y="33"/>
                    <a:pt x="48" y="82"/>
                  </a:cubicBezTo>
                  <a:cubicBezTo>
                    <a:pt x="0" y="154"/>
                    <a:pt x="24" y="261"/>
                    <a:pt x="107" y="308"/>
                  </a:cubicBezTo>
                  <a:lnTo>
                    <a:pt x="619" y="606"/>
                  </a:lnTo>
                  <a:cubicBezTo>
                    <a:pt x="655" y="618"/>
                    <a:pt x="679" y="618"/>
                    <a:pt x="703" y="618"/>
                  </a:cubicBezTo>
                  <a:cubicBezTo>
                    <a:pt x="762" y="618"/>
                    <a:pt x="798" y="594"/>
                    <a:pt x="834" y="546"/>
                  </a:cubicBezTo>
                  <a:cubicBezTo>
                    <a:pt x="893" y="475"/>
                    <a:pt x="881" y="368"/>
                    <a:pt x="786" y="320"/>
                  </a:cubicBezTo>
                  <a:lnTo>
                    <a:pt x="262" y="23"/>
                  </a:lnTo>
                  <a:cubicBezTo>
                    <a:pt x="240" y="8"/>
                    <a:pt x="214"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4063555" y="2177067"/>
              <a:ext cx="29218" cy="10630"/>
            </a:xfrm>
            <a:custGeom>
              <a:avLst/>
              <a:gdLst/>
              <a:ahLst/>
              <a:cxnLst/>
              <a:rect l="l" t="t" r="r" b="b"/>
              <a:pathLst>
                <a:path w="918" h="334" extrusionOk="0">
                  <a:moveTo>
                    <a:pt x="168" y="0"/>
                  </a:moveTo>
                  <a:cubicBezTo>
                    <a:pt x="72" y="0"/>
                    <a:pt x="1" y="83"/>
                    <a:pt x="1" y="167"/>
                  </a:cubicBezTo>
                  <a:cubicBezTo>
                    <a:pt x="1" y="262"/>
                    <a:pt x="72" y="334"/>
                    <a:pt x="168" y="334"/>
                  </a:cubicBezTo>
                  <a:lnTo>
                    <a:pt x="763" y="334"/>
                  </a:lnTo>
                  <a:cubicBezTo>
                    <a:pt x="846" y="334"/>
                    <a:pt x="918" y="262"/>
                    <a:pt x="918" y="167"/>
                  </a:cubicBezTo>
                  <a:cubicBezTo>
                    <a:pt x="918" y="83"/>
                    <a:pt x="846"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4073804" y="2215005"/>
              <a:ext cx="29600" cy="20051"/>
            </a:xfrm>
            <a:custGeom>
              <a:avLst/>
              <a:gdLst/>
              <a:ahLst/>
              <a:cxnLst/>
              <a:rect l="l" t="t" r="r" b="b"/>
              <a:pathLst>
                <a:path w="930" h="630" extrusionOk="0">
                  <a:moveTo>
                    <a:pt x="735" y="1"/>
                  </a:moveTo>
                  <a:cubicBezTo>
                    <a:pt x="709" y="1"/>
                    <a:pt x="681" y="8"/>
                    <a:pt x="655" y="23"/>
                  </a:cubicBezTo>
                  <a:lnTo>
                    <a:pt x="143" y="320"/>
                  </a:lnTo>
                  <a:cubicBezTo>
                    <a:pt x="0" y="404"/>
                    <a:pt x="60" y="630"/>
                    <a:pt x="227" y="630"/>
                  </a:cubicBezTo>
                  <a:cubicBezTo>
                    <a:pt x="298" y="630"/>
                    <a:pt x="298" y="606"/>
                    <a:pt x="822" y="308"/>
                  </a:cubicBezTo>
                  <a:cubicBezTo>
                    <a:pt x="893" y="261"/>
                    <a:pt x="929" y="154"/>
                    <a:pt x="881" y="82"/>
                  </a:cubicBezTo>
                  <a:cubicBezTo>
                    <a:pt x="849" y="33"/>
                    <a:pt x="794" y="1"/>
                    <a:pt x="7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4109419" y="2242472"/>
              <a:ext cx="21261" cy="26703"/>
            </a:xfrm>
            <a:custGeom>
              <a:avLst/>
              <a:gdLst/>
              <a:ahLst/>
              <a:cxnLst/>
              <a:rect l="l" t="t" r="r" b="b"/>
              <a:pathLst>
                <a:path w="668" h="839" extrusionOk="0">
                  <a:moveTo>
                    <a:pt x="496" y="0"/>
                  </a:moveTo>
                  <a:cubicBezTo>
                    <a:pt x="441" y="0"/>
                    <a:pt x="391" y="27"/>
                    <a:pt x="358" y="76"/>
                  </a:cubicBezTo>
                  <a:lnTo>
                    <a:pt x="60" y="600"/>
                  </a:lnTo>
                  <a:cubicBezTo>
                    <a:pt x="1" y="707"/>
                    <a:pt x="72" y="838"/>
                    <a:pt x="191" y="838"/>
                  </a:cubicBezTo>
                  <a:cubicBezTo>
                    <a:pt x="251" y="838"/>
                    <a:pt x="298" y="815"/>
                    <a:pt x="334" y="767"/>
                  </a:cubicBezTo>
                  <a:lnTo>
                    <a:pt x="632" y="243"/>
                  </a:lnTo>
                  <a:cubicBezTo>
                    <a:pt x="667" y="172"/>
                    <a:pt x="643" y="64"/>
                    <a:pt x="572" y="17"/>
                  </a:cubicBezTo>
                  <a:cubicBezTo>
                    <a:pt x="546" y="6"/>
                    <a:pt x="52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4157924" y="2252466"/>
              <a:ext cx="10248" cy="29600"/>
            </a:xfrm>
            <a:custGeom>
              <a:avLst/>
              <a:gdLst/>
              <a:ahLst/>
              <a:cxnLst/>
              <a:rect l="l" t="t" r="r" b="b"/>
              <a:pathLst>
                <a:path w="322" h="930" extrusionOk="0">
                  <a:moveTo>
                    <a:pt x="155" y="0"/>
                  </a:moveTo>
                  <a:cubicBezTo>
                    <a:pt x="72" y="0"/>
                    <a:pt x="1" y="84"/>
                    <a:pt x="1" y="167"/>
                  </a:cubicBezTo>
                  <a:lnTo>
                    <a:pt x="1" y="762"/>
                  </a:lnTo>
                  <a:cubicBezTo>
                    <a:pt x="1" y="858"/>
                    <a:pt x="72" y="929"/>
                    <a:pt x="155" y="929"/>
                  </a:cubicBezTo>
                  <a:cubicBezTo>
                    <a:pt x="251" y="929"/>
                    <a:pt x="322" y="858"/>
                    <a:pt x="322" y="762"/>
                  </a:cubicBezTo>
                  <a:lnTo>
                    <a:pt x="322" y="167"/>
                  </a:lnTo>
                  <a:cubicBezTo>
                    <a:pt x="322" y="84"/>
                    <a:pt x="251"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4194685" y="2242472"/>
              <a:ext cx="21261" cy="27022"/>
            </a:xfrm>
            <a:custGeom>
              <a:avLst/>
              <a:gdLst/>
              <a:ahLst/>
              <a:cxnLst/>
              <a:rect l="l" t="t" r="r" b="b"/>
              <a:pathLst>
                <a:path w="668" h="849" extrusionOk="0">
                  <a:moveTo>
                    <a:pt x="181" y="0"/>
                  </a:moveTo>
                  <a:cubicBezTo>
                    <a:pt x="155" y="0"/>
                    <a:pt x="130" y="6"/>
                    <a:pt x="108" y="17"/>
                  </a:cubicBezTo>
                  <a:cubicBezTo>
                    <a:pt x="36" y="64"/>
                    <a:pt x="0" y="172"/>
                    <a:pt x="48" y="243"/>
                  </a:cubicBezTo>
                  <a:lnTo>
                    <a:pt x="346" y="767"/>
                  </a:lnTo>
                  <a:cubicBezTo>
                    <a:pt x="378" y="816"/>
                    <a:pt x="428" y="848"/>
                    <a:pt x="487" y="848"/>
                  </a:cubicBezTo>
                  <a:cubicBezTo>
                    <a:pt x="513" y="848"/>
                    <a:pt x="542" y="841"/>
                    <a:pt x="572" y="826"/>
                  </a:cubicBezTo>
                  <a:cubicBezTo>
                    <a:pt x="643" y="779"/>
                    <a:pt x="667" y="672"/>
                    <a:pt x="631" y="600"/>
                  </a:cubicBezTo>
                  <a:lnTo>
                    <a:pt x="334" y="76"/>
                  </a:lnTo>
                  <a:cubicBezTo>
                    <a:pt x="301" y="27"/>
                    <a:pt x="240" y="0"/>
                    <a:pt x="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4222343" y="2215387"/>
              <a:ext cx="27690" cy="19669"/>
            </a:xfrm>
            <a:custGeom>
              <a:avLst/>
              <a:gdLst/>
              <a:ahLst/>
              <a:cxnLst/>
              <a:rect l="l" t="t" r="r" b="b"/>
              <a:pathLst>
                <a:path w="870" h="618" extrusionOk="0">
                  <a:moveTo>
                    <a:pt x="176" y="1"/>
                  </a:moveTo>
                  <a:cubicBezTo>
                    <a:pt x="118" y="1"/>
                    <a:pt x="57" y="33"/>
                    <a:pt x="24" y="82"/>
                  </a:cubicBezTo>
                  <a:cubicBezTo>
                    <a:pt x="1" y="142"/>
                    <a:pt x="13" y="249"/>
                    <a:pt x="96" y="296"/>
                  </a:cubicBezTo>
                  <a:cubicBezTo>
                    <a:pt x="632" y="594"/>
                    <a:pt x="620" y="618"/>
                    <a:pt x="691" y="618"/>
                  </a:cubicBezTo>
                  <a:cubicBezTo>
                    <a:pt x="751" y="618"/>
                    <a:pt x="798" y="594"/>
                    <a:pt x="834" y="546"/>
                  </a:cubicBezTo>
                  <a:cubicBezTo>
                    <a:pt x="870" y="475"/>
                    <a:pt x="846" y="368"/>
                    <a:pt x="775" y="320"/>
                  </a:cubicBezTo>
                  <a:lnTo>
                    <a:pt x="251" y="22"/>
                  </a:lnTo>
                  <a:cubicBezTo>
                    <a:pt x="228" y="8"/>
                    <a:pt x="202"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3"/>
            <p:cNvSpPr/>
            <p:nvPr/>
          </p:nvSpPr>
          <p:spPr>
            <a:xfrm>
              <a:off x="4232941" y="2177067"/>
              <a:ext cx="29600" cy="10630"/>
            </a:xfrm>
            <a:custGeom>
              <a:avLst/>
              <a:gdLst/>
              <a:ahLst/>
              <a:cxnLst/>
              <a:rect l="l" t="t" r="r" b="b"/>
              <a:pathLst>
                <a:path w="930" h="334" extrusionOk="0">
                  <a:moveTo>
                    <a:pt x="168" y="0"/>
                  </a:moveTo>
                  <a:cubicBezTo>
                    <a:pt x="72" y="0"/>
                    <a:pt x="1" y="83"/>
                    <a:pt x="1" y="167"/>
                  </a:cubicBezTo>
                  <a:cubicBezTo>
                    <a:pt x="1" y="262"/>
                    <a:pt x="72" y="334"/>
                    <a:pt x="168" y="334"/>
                  </a:cubicBezTo>
                  <a:lnTo>
                    <a:pt x="763" y="334"/>
                  </a:lnTo>
                  <a:cubicBezTo>
                    <a:pt x="858" y="334"/>
                    <a:pt x="930" y="262"/>
                    <a:pt x="930" y="167"/>
                  </a:cubicBezTo>
                  <a:cubicBezTo>
                    <a:pt x="930" y="83"/>
                    <a:pt x="858" y="0"/>
                    <a:pt x="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4221579" y="2130694"/>
              <a:ext cx="28454" cy="19478"/>
            </a:xfrm>
            <a:custGeom>
              <a:avLst/>
              <a:gdLst/>
              <a:ahLst/>
              <a:cxnLst/>
              <a:rect l="l" t="t" r="r" b="b"/>
              <a:pathLst>
                <a:path w="894" h="612" extrusionOk="0">
                  <a:moveTo>
                    <a:pt x="706" y="0"/>
                  </a:moveTo>
                  <a:cubicBezTo>
                    <a:pt x="679" y="0"/>
                    <a:pt x="654" y="5"/>
                    <a:pt x="632" y="16"/>
                  </a:cubicBezTo>
                  <a:lnTo>
                    <a:pt x="108" y="314"/>
                  </a:lnTo>
                  <a:cubicBezTo>
                    <a:pt x="37" y="362"/>
                    <a:pt x="1" y="469"/>
                    <a:pt x="48" y="540"/>
                  </a:cubicBezTo>
                  <a:cubicBezTo>
                    <a:pt x="96" y="588"/>
                    <a:pt x="144" y="612"/>
                    <a:pt x="203" y="612"/>
                  </a:cubicBezTo>
                  <a:cubicBezTo>
                    <a:pt x="227" y="612"/>
                    <a:pt x="263" y="612"/>
                    <a:pt x="275" y="600"/>
                  </a:cubicBezTo>
                  <a:lnTo>
                    <a:pt x="799" y="302"/>
                  </a:lnTo>
                  <a:cubicBezTo>
                    <a:pt x="870" y="255"/>
                    <a:pt x="894" y="159"/>
                    <a:pt x="858" y="76"/>
                  </a:cubicBezTo>
                  <a:cubicBezTo>
                    <a:pt x="825" y="27"/>
                    <a:pt x="764" y="0"/>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4194685" y="2095652"/>
              <a:ext cx="20879" cy="26862"/>
            </a:xfrm>
            <a:custGeom>
              <a:avLst/>
              <a:gdLst/>
              <a:ahLst/>
              <a:cxnLst/>
              <a:rect l="l" t="t" r="r" b="b"/>
              <a:pathLst>
                <a:path w="656" h="844" extrusionOk="0">
                  <a:moveTo>
                    <a:pt x="479" y="0"/>
                  </a:moveTo>
                  <a:cubicBezTo>
                    <a:pt x="428" y="0"/>
                    <a:pt x="378" y="33"/>
                    <a:pt x="346" y="82"/>
                  </a:cubicBezTo>
                  <a:lnTo>
                    <a:pt x="48" y="606"/>
                  </a:lnTo>
                  <a:cubicBezTo>
                    <a:pt x="0" y="677"/>
                    <a:pt x="36" y="784"/>
                    <a:pt x="108" y="820"/>
                  </a:cubicBezTo>
                  <a:cubicBezTo>
                    <a:pt x="131" y="844"/>
                    <a:pt x="167" y="844"/>
                    <a:pt x="179" y="844"/>
                  </a:cubicBezTo>
                  <a:cubicBezTo>
                    <a:pt x="239" y="844"/>
                    <a:pt x="286" y="808"/>
                    <a:pt x="310" y="760"/>
                  </a:cubicBezTo>
                  <a:lnTo>
                    <a:pt x="608" y="248"/>
                  </a:lnTo>
                  <a:cubicBezTo>
                    <a:pt x="655" y="165"/>
                    <a:pt x="631" y="70"/>
                    <a:pt x="548" y="22"/>
                  </a:cubicBezTo>
                  <a:cubicBezTo>
                    <a:pt x="526" y="7"/>
                    <a:pt x="502"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00799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p34"/>
          <p:cNvSpPr txBox="1">
            <a:spLocks noGrp="1"/>
          </p:cNvSpPr>
          <p:nvPr>
            <p:ph type="title"/>
          </p:nvPr>
        </p:nvSpPr>
        <p:spPr>
          <a:xfrm flipH="1">
            <a:off x="4581650" y="3290575"/>
            <a:ext cx="3154500" cy="75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—Someone Famous</a:t>
            </a:r>
            <a:endParaRPr/>
          </a:p>
        </p:txBody>
      </p:sp>
      <p:pic>
        <p:nvPicPr>
          <p:cNvPr id="281" name="Google Shape;281;p34"/>
          <p:cNvPicPr preferRelativeResize="0"/>
          <p:nvPr/>
        </p:nvPicPr>
        <p:blipFill rotWithShape="1">
          <a:blip r:embed="rId3">
            <a:alphaModFix/>
          </a:blip>
          <a:srcRect l="7033" t="23673" r="4266" b="5384"/>
          <a:stretch/>
        </p:blipFill>
        <p:spPr>
          <a:xfrm flipH="1">
            <a:off x="0" y="0"/>
            <a:ext cx="4355200" cy="5143500"/>
          </a:xfrm>
          <a:prstGeom prst="rect">
            <a:avLst/>
          </a:prstGeom>
          <a:noFill/>
          <a:ln>
            <a:noFill/>
          </a:ln>
        </p:spPr>
      </p:pic>
      <p:sp>
        <p:nvSpPr>
          <p:cNvPr id="282" name="Google Shape;282;p34"/>
          <p:cNvSpPr txBox="1">
            <a:spLocks noGrp="1"/>
          </p:cNvSpPr>
          <p:nvPr>
            <p:ph type="subTitle" idx="1"/>
          </p:nvPr>
        </p:nvSpPr>
        <p:spPr>
          <a:xfrm>
            <a:off x="4581525" y="1371395"/>
            <a:ext cx="3728100" cy="166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This is a quote, words full of wisdom that someone important said and can make the reader get inspired.”</a:t>
            </a:r>
            <a:endParaRPr/>
          </a:p>
        </p:txBody>
      </p:sp>
      <p:cxnSp>
        <p:nvCxnSpPr>
          <p:cNvPr id="283" name="Google Shape;283;p34"/>
          <p:cNvCxnSpPr/>
          <p:nvPr/>
        </p:nvCxnSpPr>
        <p:spPr>
          <a:xfrm>
            <a:off x="4736325" y="3162300"/>
            <a:ext cx="3267000" cy="0"/>
          </a:xfrm>
          <a:prstGeom prst="straightConnector1">
            <a:avLst/>
          </a:prstGeom>
          <a:noFill/>
          <a:ln w="9525" cap="flat" cmpd="sng">
            <a:solidFill>
              <a:schemeClr val="dk1"/>
            </a:solidFill>
            <a:prstDash val="solid"/>
            <a:round/>
            <a:headEnd type="none" w="med" len="med"/>
            <a:tailEnd type="none" w="med" len="med"/>
          </a:ln>
        </p:spPr>
      </p:cxnSp>
      <p:sp>
        <p:nvSpPr>
          <p:cNvPr id="284" name="Google Shape;284;p34"/>
          <p:cNvSpPr txBox="1">
            <a:spLocks noGrp="1"/>
          </p:cNvSpPr>
          <p:nvPr>
            <p:ph type="subTitle" idx="1"/>
          </p:nvPr>
        </p:nvSpPr>
        <p:spPr>
          <a:xfrm>
            <a:off x="3086100" y="1819050"/>
            <a:ext cx="1066800" cy="98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0" b="1">
                <a:solidFill>
                  <a:schemeClr val="accent1"/>
                </a:solidFill>
                <a:latin typeface="Lobster Two"/>
                <a:ea typeface="Lobster Two"/>
                <a:cs typeface="Lobster Two"/>
                <a:sym typeface="Lobster Two"/>
              </a:rPr>
              <a:t>“</a:t>
            </a:r>
            <a:endParaRPr sz="18000" b="1">
              <a:solidFill>
                <a:schemeClr val="accent1"/>
              </a:solidFill>
              <a:latin typeface="Lobster Two"/>
              <a:ea typeface="Lobster Two"/>
              <a:cs typeface="Lobster Two"/>
              <a:sym typeface="Lobster Two"/>
            </a:endParaRPr>
          </a:p>
        </p:txBody>
      </p:sp>
    </p:spTree>
    <p:extLst>
      <p:ext uri="{BB962C8B-B14F-4D97-AF65-F5344CB8AC3E}">
        <p14:creationId xmlns:p14="http://schemas.microsoft.com/office/powerpoint/2010/main" val="1798757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a:spLocks noGrp="1" noRot="1" noMove="1" noResize="1" noEditPoints="1" noAdjustHandles="1" noChangeArrowheads="1" noChangeShapeType="1"/>
          </p:cNvSpPr>
          <p:nvPr/>
        </p:nvSpPr>
        <p:spPr>
          <a:xfrm>
            <a:off x="0" y="0"/>
            <a:ext cx="9144000" cy="5143500"/>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B770EE7C-D4D9-396D-2BDD-CA35C6BE5E63}"/>
              </a:ext>
            </a:extLst>
          </p:cNvPr>
          <p:cNvPicPr>
            <a:picLocks noChangeAspect="1" noChangeArrowheads="1"/>
          </p:cNvPicPr>
          <p:nvPr/>
        </p:nvPicPr>
        <p:blipFill>
          <a:blip r:embed="rId3">
            <a:alphaModFix amt="70000"/>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0" y="-947487"/>
            <a:ext cx="9144000" cy="6090987"/>
          </a:xfrm>
          <a:prstGeom prst="rect">
            <a:avLst/>
          </a:prstGeom>
          <a:noFill/>
          <a:extLst>
            <a:ext uri="{909E8E84-426E-40DD-AFC4-6F175D3DCCD1}">
              <a14:hiddenFill xmlns:a14="http://schemas.microsoft.com/office/drawing/2010/main">
                <a:solidFill>
                  <a:srgbClr val="FFFFFF"/>
                </a:solidFill>
              </a14:hiddenFill>
            </a:ext>
          </a:extLst>
        </p:spPr>
      </p:pic>
      <p:sp>
        <p:nvSpPr>
          <p:cNvPr id="201" name="Google Shape;201;p32"/>
          <p:cNvSpPr txBox="1">
            <a:spLocks noGrp="1"/>
          </p:cNvSpPr>
          <p:nvPr>
            <p:ph type="title" idx="2"/>
          </p:nvPr>
        </p:nvSpPr>
        <p:spPr>
          <a:xfrm>
            <a:off x="3044106" y="3317450"/>
            <a:ext cx="3008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02" name="Google Shape;202;p32"/>
          <p:cNvSpPr txBox="1">
            <a:spLocks noGrp="1"/>
          </p:cNvSpPr>
          <p:nvPr>
            <p:ph type="ctrTitle"/>
          </p:nvPr>
        </p:nvSpPr>
        <p:spPr>
          <a:xfrm>
            <a:off x="1791629" y="492919"/>
            <a:ext cx="5560742" cy="12310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a:t>Customer Activity Tracker</a:t>
            </a:r>
            <a:endParaRPr sz="4400"/>
          </a:p>
        </p:txBody>
      </p:sp>
      <p:sp>
        <p:nvSpPr>
          <p:cNvPr id="203" name="Google Shape;203;p32"/>
          <p:cNvSpPr txBox="1">
            <a:spLocks noGrp="1"/>
          </p:cNvSpPr>
          <p:nvPr>
            <p:ph type="subTitle" idx="1"/>
          </p:nvPr>
        </p:nvSpPr>
        <p:spPr>
          <a:xfrm>
            <a:off x="2368506" y="1723925"/>
            <a:ext cx="43593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we can improve on </a:t>
            </a:r>
            <a:endParaRPr/>
          </a:p>
        </p:txBody>
      </p:sp>
      <p:cxnSp>
        <p:nvCxnSpPr>
          <p:cNvPr id="204" name="Google Shape;204;p32"/>
          <p:cNvCxnSpPr/>
          <p:nvPr/>
        </p:nvCxnSpPr>
        <p:spPr>
          <a:xfrm>
            <a:off x="2326356" y="2571750"/>
            <a:ext cx="4443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08243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1026" name="Picture 2" descr="Mellow Johnny's Bike Shop | Austin, TX">
            <a:extLst>
              <a:ext uri="{FF2B5EF4-FFF2-40B4-BE49-F238E27FC236}">
                <a16:creationId xmlns:a16="http://schemas.microsoft.com/office/drawing/2014/main" id="{7CEED77C-4663-483C-5874-BF8D24A4CCF9}"/>
              </a:ext>
            </a:extLst>
          </p:cNvPr>
          <p:cNvPicPr>
            <a:picLocks noChangeAspect="1" noChangeArrowheads="1"/>
          </p:cNvPicPr>
          <p:nvPr/>
        </p:nvPicPr>
        <p:blipFill>
          <a:blip r:embed="rId3">
            <a:alphaModFix amt="70000"/>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699214" y="0"/>
            <a:ext cx="7724775" cy="5143500"/>
          </a:xfrm>
          <a:prstGeom prst="rect">
            <a:avLst/>
          </a:prstGeom>
          <a:noFill/>
          <a:extLst>
            <a:ext uri="{909E8E84-426E-40DD-AFC4-6F175D3DCCD1}">
              <a14:hiddenFill xmlns:a14="http://schemas.microsoft.com/office/drawing/2010/main">
                <a:solidFill>
                  <a:srgbClr val="FFFFFF"/>
                </a:solidFill>
              </a14:hiddenFill>
            </a:ext>
          </a:extLst>
        </p:spPr>
      </p:pic>
      <p:sp>
        <p:nvSpPr>
          <p:cNvPr id="823" name="Google Shape;823;p50"/>
          <p:cNvSpPr txBox="1">
            <a:spLocks noGrp="1"/>
          </p:cNvSpPr>
          <p:nvPr>
            <p:ph type="subTitle" idx="1"/>
          </p:nvPr>
        </p:nvSpPr>
        <p:spPr>
          <a:xfrm>
            <a:off x="720000" y="1875000"/>
            <a:ext cx="3061500" cy="1393500"/>
          </a:xfrm>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dk1"/>
              </a:buClr>
              <a:buSzPts val="1100"/>
              <a:buFont typeface="Arial"/>
              <a:buAutoNum type="arabicPeriod"/>
            </a:pPr>
            <a:r>
              <a:rPr lang="en-PH" dirty="0"/>
              <a:t>Client Activity</a:t>
            </a:r>
          </a:p>
          <a:p>
            <a:pPr marL="342900" lvl="0" algn="l" rtl="0">
              <a:spcBef>
                <a:spcPts val="0"/>
              </a:spcBef>
              <a:spcAft>
                <a:spcPts val="0"/>
              </a:spcAft>
              <a:buClr>
                <a:schemeClr val="dk1"/>
              </a:buClr>
              <a:buSzPts val="1100"/>
              <a:buFont typeface="Arial"/>
              <a:buAutoNum type="arabicPeriod"/>
            </a:pPr>
            <a:r>
              <a:rPr lang="en-PH" dirty="0"/>
              <a:t>Recommendations </a:t>
            </a:r>
          </a:p>
        </p:txBody>
      </p:sp>
      <p:sp>
        <p:nvSpPr>
          <p:cNvPr id="824" name="Google Shape;824;p50"/>
          <p:cNvSpPr txBox="1">
            <a:spLocks noGrp="1"/>
          </p:cNvSpPr>
          <p:nvPr>
            <p:ph type="ctrTitle"/>
          </p:nvPr>
        </p:nvSpPr>
        <p:spPr>
          <a:xfrm>
            <a:off x="720000" y="476223"/>
            <a:ext cx="3867300" cy="117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cxnSp>
        <p:nvCxnSpPr>
          <p:cNvPr id="825" name="Google Shape;825;p50"/>
          <p:cNvCxnSpPr/>
          <p:nvPr/>
        </p:nvCxnSpPr>
        <p:spPr>
          <a:xfrm>
            <a:off x="704850" y="1738100"/>
            <a:ext cx="2752800" cy="0"/>
          </a:xfrm>
          <a:prstGeom prst="straightConnector1">
            <a:avLst/>
          </a:prstGeom>
          <a:noFill/>
          <a:ln w="9525" cap="flat" cmpd="sng">
            <a:solidFill>
              <a:schemeClr val="dk1"/>
            </a:solidFill>
            <a:prstDash val="solid"/>
            <a:round/>
            <a:headEnd type="none" w="med" len="med"/>
            <a:tailEnd type="none" w="med" len="med"/>
          </a:ln>
        </p:spPr>
      </p:cxnSp>
      <p:cxnSp>
        <p:nvCxnSpPr>
          <p:cNvPr id="826" name="Google Shape;826;p50"/>
          <p:cNvCxnSpPr/>
          <p:nvPr/>
        </p:nvCxnSpPr>
        <p:spPr>
          <a:xfrm>
            <a:off x="704850" y="3815350"/>
            <a:ext cx="2752800" cy="0"/>
          </a:xfrm>
          <a:prstGeom prst="straightConnector1">
            <a:avLst/>
          </a:prstGeom>
          <a:noFill/>
          <a:ln w="9525" cap="flat" cmpd="sng">
            <a:solidFill>
              <a:schemeClr val="dk1"/>
            </a:solidFill>
            <a:prstDash val="solid"/>
            <a:round/>
            <a:headEnd type="none" w="med" len="med"/>
            <a:tailEnd type="none" w="med" len="med"/>
          </a:ln>
        </p:spPr>
      </p:cxnSp>
      <p:sp>
        <p:nvSpPr>
          <p:cNvPr id="838" name="Google Shape;838;p50"/>
          <p:cNvSpPr txBox="1"/>
          <p:nvPr/>
        </p:nvSpPr>
        <p:spPr>
          <a:xfrm>
            <a:off x="720011" y="4400295"/>
            <a:ext cx="2337900" cy="30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chemeClr val="dk1"/>
                </a:solidFill>
                <a:latin typeface="Krub"/>
                <a:ea typeface="Krub"/>
                <a:cs typeface="Krub"/>
                <a:sym typeface="Krub"/>
              </a:rPr>
              <a:t>Please keep this slide for attribution</a:t>
            </a:r>
            <a:endParaRPr sz="1000">
              <a:solidFill>
                <a:schemeClr val="dk1"/>
              </a:solidFill>
              <a:latin typeface="Krub"/>
              <a:ea typeface="Krub"/>
              <a:cs typeface="Krub"/>
              <a:sym typeface="Krub"/>
            </a:endParaRPr>
          </a:p>
        </p:txBody>
      </p:sp>
    </p:spTree>
    <p:extLst>
      <p:ext uri="{BB962C8B-B14F-4D97-AF65-F5344CB8AC3E}">
        <p14:creationId xmlns:p14="http://schemas.microsoft.com/office/powerpoint/2010/main" val="1859672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47"/>
          <p:cNvSpPr txBox="1">
            <a:spLocks noGrp="1"/>
          </p:cNvSpPr>
          <p:nvPr>
            <p:ph type="title"/>
          </p:nvPr>
        </p:nvSpPr>
        <p:spPr>
          <a:xfrm>
            <a:off x="1655399" y="10954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Generating Client Activity Table</a:t>
            </a:r>
            <a:endParaRPr dirty="0"/>
          </a:p>
        </p:txBody>
      </p:sp>
      <p:sp>
        <p:nvSpPr>
          <p:cNvPr id="764" name="Google Shape;764;p47"/>
          <p:cNvSpPr txBox="1">
            <a:spLocks noGrp="1"/>
          </p:cNvSpPr>
          <p:nvPr>
            <p:ph type="ctrTitle" idx="2"/>
          </p:nvPr>
        </p:nvSpPr>
        <p:spPr>
          <a:xfrm>
            <a:off x="117526" y="3697299"/>
            <a:ext cx="301688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Last Transaction Date</a:t>
            </a:r>
            <a:endParaRPr dirty="0"/>
          </a:p>
        </p:txBody>
      </p:sp>
      <p:sp>
        <p:nvSpPr>
          <p:cNvPr id="765" name="Google Shape;765;p47"/>
          <p:cNvSpPr txBox="1">
            <a:spLocks noGrp="1"/>
          </p:cNvSpPr>
          <p:nvPr>
            <p:ph type="subTitle" idx="1"/>
          </p:nvPr>
        </p:nvSpPr>
        <p:spPr>
          <a:xfrm>
            <a:off x="378372" y="4146774"/>
            <a:ext cx="2502519" cy="7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Important to know recency to see if we need to engage</a:t>
            </a:r>
            <a:endParaRPr dirty="0"/>
          </a:p>
        </p:txBody>
      </p:sp>
      <p:sp>
        <p:nvSpPr>
          <p:cNvPr id="767" name="Google Shape;767;p47"/>
          <p:cNvSpPr txBox="1">
            <a:spLocks noGrp="1"/>
          </p:cNvSpPr>
          <p:nvPr>
            <p:ph type="subTitle" idx="4"/>
          </p:nvPr>
        </p:nvSpPr>
        <p:spPr>
          <a:xfrm>
            <a:off x="3289557" y="4249326"/>
            <a:ext cx="2646419" cy="6855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Used to dictate the level of priority in engaging</a:t>
            </a:r>
            <a:endParaRPr dirty="0"/>
          </a:p>
        </p:txBody>
      </p:sp>
      <p:sp>
        <p:nvSpPr>
          <p:cNvPr id="769" name="Google Shape;769;p47"/>
          <p:cNvSpPr txBox="1">
            <a:spLocks noGrp="1"/>
          </p:cNvSpPr>
          <p:nvPr>
            <p:ph type="subTitle" idx="6"/>
          </p:nvPr>
        </p:nvSpPr>
        <p:spPr>
          <a:xfrm>
            <a:off x="6423388" y="4180746"/>
            <a:ext cx="2362472" cy="7541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Easy flagging to know how to approach the customer</a:t>
            </a:r>
            <a:endParaRPr dirty="0"/>
          </a:p>
        </p:txBody>
      </p:sp>
      <p:cxnSp>
        <p:nvCxnSpPr>
          <p:cNvPr id="770" name="Google Shape;770;p47"/>
          <p:cNvCxnSpPr/>
          <p:nvPr/>
        </p:nvCxnSpPr>
        <p:spPr>
          <a:xfrm rot="10800000">
            <a:off x="3116941" y="2708453"/>
            <a:ext cx="0" cy="2311200"/>
          </a:xfrm>
          <a:prstGeom prst="straightConnector1">
            <a:avLst/>
          </a:prstGeom>
          <a:noFill/>
          <a:ln w="9525" cap="flat" cmpd="sng">
            <a:solidFill>
              <a:schemeClr val="dk1"/>
            </a:solidFill>
            <a:prstDash val="solid"/>
            <a:round/>
            <a:headEnd type="none" w="med" len="med"/>
            <a:tailEnd type="none" w="med" len="med"/>
          </a:ln>
        </p:spPr>
      </p:cxnSp>
      <p:cxnSp>
        <p:nvCxnSpPr>
          <p:cNvPr id="771" name="Google Shape;771;p47"/>
          <p:cNvCxnSpPr/>
          <p:nvPr/>
        </p:nvCxnSpPr>
        <p:spPr>
          <a:xfrm rot="10800000">
            <a:off x="6138915" y="2684153"/>
            <a:ext cx="0" cy="2311200"/>
          </a:xfrm>
          <a:prstGeom prst="straightConnector1">
            <a:avLst/>
          </a:prstGeom>
          <a:noFill/>
          <a:ln w="9525" cap="flat" cmpd="sng">
            <a:solidFill>
              <a:schemeClr val="dk1"/>
            </a:solidFill>
            <a:prstDash val="solid"/>
            <a:round/>
            <a:headEnd type="none" w="med" len="med"/>
            <a:tailEnd type="none" w="med" len="med"/>
          </a:ln>
        </p:spPr>
      </p:cxnSp>
      <p:sp>
        <p:nvSpPr>
          <p:cNvPr id="4" name="Google Shape;764;p47">
            <a:extLst>
              <a:ext uri="{FF2B5EF4-FFF2-40B4-BE49-F238E27FC236}">
                <a16:creationId xmlns:a16="http://schemas.microsoft.com/office/drawing/2014/main" id="{2D0904F0-9B38-07FA-7B5D-D2ABDA6F64E4}"/>
              </a:ext>
            </a:extLst>
          </p:cNvPr>
          <p:cNvSpPr txBox="1">
            <a:spLocks/>
          </p:cNvSpPr>
          <p:nvPr/>
        </p:nvSpPr>
        <p:spPr>
          <a:xfrm>
            <a:off x="3289557" y="3633197"/>
            <a:ext cx="2564884" cy="644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400"/>
              <a:buFont typeface="Lobster Two"/>
              <a:buNone/>
              <a:defRPr sz="2400" b="0" i="0" u="none" strike="noStrike" cap="none">
                <a:solidFill>
                  <a:schemeClr val="accent1"/>
                </a:solidFill>
                <a:latin typeface="Lobster Two"/>
                <a:ea typeface="Lobster Two"/>
                <a:cs typeface="Lobster Two"/>
                <a:sym typeface="Lobster Two"/>
              </a:defRPr>
            </a:lvl1pPr>
            <a:lvl2pPr marR="0" lvl="1"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2pPr>
            <a:lvl3pPr marR="0" lvl="2"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3pPr>
            <a:lvl4pPr marR="0" lvl="3"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4pPr>
            <a:lvl5pPr marR="0" lvl="4"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5pPr>
            <a:lvl6pPr marR="0" lvl="5"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6pPr>
            <a:lvl7pPr marR="0" lvl="6"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7pPr>
            <a:lvl8pPr marR="0" lvl="7"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8pPr>
            <a:lvl9pPr marR="0" lvl="8"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9pPr>
          </a:lstStyle>
          <a:p>
            <a:pPr algn="ctr"/>
            <a:r>
              <a:rPr lang="en-PH" dirty="0"/>
              <a:t>Days and Months Since Transaction</a:t>
            </a:r>
          </a:p>
        </p:txBody>
      </p:sp>
      <p:sp>
        <p:nvSpPr>
          <p:cNvPr id="5" name="Google Shape;764;p47">
            <a:extLst>
              <a:ext uri="{FF2B5EF4-FFF2-40B4-BE49-F238E27FC236}">
                <a16:creationId xmlns:a16="http://schemas.microsoft.com/office/drawing/2014/main" id="{30A42B0F-4A0C-DC2D-E51D-B4A9C90B0B4B}"/>
              </a:ext>
            </a:extLst>
          </p:cNvPr>
          <p:cNvSpPr txBox="1">
            <a:spLocks/>
          </p:cNvSpPr>
          <p:nvPr/>
        </p:nvSpPr>
        <p:spPr>
          <a:xfrm>
            <a:off x="6699270" y="3734792"/>
            <a:ext cx="1810707"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400"/>
              <a:buFont typeface="Lobster Two"/>
              <a:buNone/>
              <a:defRPr sz="2400" b="0" i="0" u="none" strike="noStrike" cap="none">
                <a:solidFill>
                  <a:schemeClr val="accent1"/>
                </a:solidFill>
                <a:latin typeface="Lobster Two"/>
                <a:ea typeface="Lobster Two"/>
                <a:cs typeface="Lobster Two"/>
                <a:sym typeface="Lobster Two"/>
              </a:defRPr>
            </a:lvl1pPr>
            <a:lvl2pPr marR="0" lvl="1"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2pPr>
            <a:lvl3pPr marR="0" lvl="2"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3pPr>
            <a:lvl4pPr marR="0" lvl="3"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4pPr>
            <a:lvl5pPr marR="0" lvl="4"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5pPr>
            <a:lvl6pPr marR="0" lvl="5"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6pPr>
            <a:lvl7pPr marR="0" lvl="6"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7pPr>
            <a:lvl8pPr marR="0" lvl="7"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8pPr>
            <a:lvl9pPr marR="0" lvl="8"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9pPr>
          </a:lstStyle>
          <a:p>
            <a:pPr algn="ctr"/>
            <a:r>
              <a:rPr lang="en-PH" dirty="0"/>
              <a:t>Priority Level</a:t>
            </a:r>
          </a:p>
        </p:txBody>
      </p:sp>
      <p:pic>
        <p:nvPicPr>
          <p:cNvPr id="13" name="Graphic 12" descr="Monthly calendar with solid fill">
            <a:extLst>
              <a:ext uri="{FF2B5EF4-FFF2-40B4-BE49-F238E27FC236}">
                <a16:creationId xmlns:a16="http://schemas.microsoft.com/office/drawing/2014/main" id="{036C794C-4686-BA62-8FFE-5FCCB8D8D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0" y="2658675"/>
            <a:ext cx="914400" cy="914400"/>
          </a:xfrm>
          <a:prstGeom prst="rect">
            <a:avLst/>
          </a:prstGeom>
        </p:spPr>
      </p:pic>
      <p:pic>
        <p:nvPicPr>
          <p:cNvPr id="17" name="Graphic 16" descr="Priorities with solid fill">
            <a:extLst>
              <a:ext uri="{FF2B5EF4-FFF2-40B4-BE49-F238E27FC236}">
                <a16:creationId xmlns:a16="http://schemas.microsoft.com/office/drawing/2014/main" id="{82A859F0-0332-699C-67BC-5E8F199C62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61283" y="2722741"/>
            <a:ext cx="914400" cy="914400"/>
          </a:xfrm>
          <a:prstGeom prst="rect">
            <a:avLst/>
          </a:prstGeom>
        </p:spPr>
      </p:pic>
      <p:pic>
        <p:nvPicPr>
          <p:cNvPr id="21" name="Graphic 20" descr="Receipt with solid fill">
            <a:extLst>
              <a:ext uri="{FF2B5EF4-FFF2-40B4-BE49-F238E27FC236}">
                <a16:creationId xmlns:a16="http://schemas.microsoft.com/office/drawing/2014/main" id="{6FF4BD03-3DB8-BEF9-D605-86BF9D9F28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28082" y="2691673"/>
            <a:ext cx="854635" cy="854635"/>
          </a:xfrm>
          <a:prstGeom prst="rect">
            <a:avLst/>
          </a:prstGeom>
        </p:spPr>
      </p:pic>
      <p:pic>
        <p:nvPicPr>
          <p:cNvPr id="22" name="Picture 21">
            <a:extLst>
              <a:ext uri="{FF2B5EF4-FFF2-40B4-BE49-F238E27FC236}">
                <a16:creationId xmlns:a16="http://schemas.microsoft.com/office/drawing/2014/main" id="{F17078FF-9251-4318-E989-4CB6C7F1E4E5}"/>
              </a:ext>
            </a:extLst>
          </p:cNvPr>
          <p:cNvPicPr>
            <a:picLocks noChangeAspect="1"/>
          </p:cNvPicPr>
          <p:nvPr/>
        </p:nvPicPr>
        <p:blipFill>
          <a:blip r:embed="rId9"/>
          <a:stretch>
            <a:fillRect/>
          </a:stretch>
        </p:blipFill>
        <p:spPr>
          <a:xfrm>
            <a:off x="361891" y="809107"/>
            <a:ext cx="8380507" cy="1762643"/>
          </a:xfrm>
          <a:prstGeom prst="rect">
            <a:avLst/>
          </a:prstGeom>
          <a:ln w="19050">
            <a:solidFill>
              <a:srgbClr val="BCB441"/>
            </a:solidFill>
          </a:ln>
        </p:spPr>
      </p:pic>
      <p:cxnSp>
        <p:nvCxnSpPr>
          <p:cNvPr id="23" name="Google Shape;577;p38">
            <a:extLst>
              <a:ext uri="{FF2B5EF4-FFF2-40B4-BE49-F238E27FC236}">
                <a16:creationId xmlns:a16="http://schemas.microsoft.com/office/drawing/2014/main" id="{7B08920B-6CC7-708C-9452-7BBB264DC8A5}"/>
              </a:ext>
            </a:extLst>
          </p:cNvPr>
          <p:cNvCxnSpPr>
            <a:cxnSpLocks/>
          </p:cNvCxnSpPr>
          <p:nvPr/>
        </p:nvCxnSpPr>
        <p:spPr>
          <a:xfrm>
            <a:off x="2113120" y="691213"/>
            <a:ext cx="4912443" cy="0"/>
          </a:xfrm>
          <a:prstGeom prst="straightConnector1">
            <a:avLst/>
          </a:prstGeom>
          <a:noFill/>
          <a:ln w="9525" cap="flat" cmpd="sng">
            <a:solidFill>
              <a:schemeClr val="dk1"/>
            </a:solidFill>
            <a:prstDash val="solid"/>
            <a:round/>
            <a:headEnd type="none" w="med" len="med"/>
            <a:tailEnd type="none" w="med" len="med"/>
          </a:ln>
        </p:spPr>
      </p:cxnSp>
      <p:sp>
        <p:nvSpPr>
          <p:cNvPr id="26" name="Rectangle 25">
            <a:extLst>
              <a:ext uri="{FF2B5EF4-FFF2-40B4-BE49-F238E27FC236}">
                <a16:creationId xmlns:a16="http://schemas.microsoft.com/office/drawing/2014/main" id="{5B30E9D1-D1FD-0651-0A4E-DFC365052304}"/>
              </a:ext>
            </a:extLst>
          </p:cNvPr>
          <p:cNvSpPr/>
          <p:nvPr/>
        </p:nvSpPr>
        <p:spPr>
          <a:xfrm>
            <a:off x="340120" y="778139"/>
            <a:ext cx="8457461" cy="441061"/>
          </a:xfrm>
          <a:prstGeom prst="rect">
            <a:avLst/>
          </a:prstGeom>
          <a:solidFill>
            <a:srgbClr val="383838">
              <a:alpha val="91000"/>
            </a:srgbClr>
          </a:solidFill>
          <a:ln>
            <a:solidFill>
              <a:srgbClr val="38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Rectangle 26">
            <a:extLst>
              <a:ext uri="{FF2B5EF4-FFF2-40B4-BE49-F238E27FC236}">
                <a16:creationId xmlns:a16="http://schemas.microsoft.com/office/drawing/2014/main" id="{0AC67EBB-9E77-C5C0-213E-46D610A25F88}"/>
              </a:ext>
            </a:extLst>
          </p:cNvPr>
          <p:cNvSpPr/>
          <p:nvPr/>
        </p:nvSpPr>
        <p:spPr>
          <a:xfrm>
            <a:off x="340120" y="1233883"/>
            <a:ext cx="8457461" cy="441061"/>
          </a:xfrm>
          <a:prstGeom prst="rect">
            <a:avLst/>
          </a:prstGeom>
          <a:solidFill>
            <a:srgbClr val="383838">
              <a:alpha val="91000"/>
            </a:srgbClr>
          </a:solidFill>
          <a:ln>
            <a:solidFill>
              <a:srgbClr val="38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Rectangle 27">
            <a:extLst>
              <a:ext uri="{FF2B5EF4-FFF2-40B4-BE49-F238E27FC236}">
                <a16:creationId xmlns:a16="http://schemas.microsoft.com/office/drawing/2014/main" id="{59FAE113-46B3-5188-429C-DA65E8EC1353}"/>
              </a:ext>
            </a:extLst>
          </p:cNvPr>
          <p:cNvSpPr/>
          <p:nvPr/>
        </p:nvSpPr>
        <p:spPr>
          <a:xfrm>
            <a:off x="340120" y="1689626"/>
            <a:ext cx="8457461" cy="504131"/>
          </a:xfrm>
          <a:prstGeom prst="rect">
            <a:avLst/>
          </a:prstGeom>
          <a:solidFill>
            <a:srgbClr val="383838">
              <a:alpha val="91000"/>
            </a:srgbClr>
          </a:solidFill>
          <a:ln>
            <a:solidFill>
              <a:srgbClr val="38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Rectangle 28">
            <a:extLst>
              <a:ext uri="{FF2B5EF4-FFF2-40B4-BE49-F238E27FC236}">
                <a16:creationId xmlns:a16="http://schemas.microsoft.com/office/drawing/2014/main" id="{F1F61882-283B-631B-2E58-CB56C69A57C3}"/>
              </a:ext>
            </a:extLst>
          </p:cNvPr>
          <p:cNvSpPr/>
          <p:nvPr/>
        </p:nvSpPr>
        <p:spPr>
          <a:xfrm>
            <a:off x="340119" y="2206701"/>
            <a:ext cx="8457461" cy="387321"/>
          </a:xfrm>
          <a:prstGeom prst="rect">
            <a:avLst/>
          </a:prstGeom>
          <a:solidFill>
            <a:srgbClr val="383838">
              <a:alpha val="91000"/>
            </a:srgbClr>
          </a:solidFill>
          <a:ln>
            <a:solidFill>
              <a:srgbClr val="38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406490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250"/>
                                        <p:tgtEl>
                                          <p:spTgt spid="27"/>
                                        </p:tgtEl>
                                      </p:cBhvr>
                                    </p:animEffect>
                                    <p:set>
                                      <p:cBhvr>
                                        <p:cTn id="19" dur="1" fill="hold">
                                          <p:stCondLst>
                                            <p:cond delay="249"/>
                                          </p:stCondLst>
                                        </p:cTn>
                                        <p:tgtEl>
                                          <p:spTgt spid="27"/>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4"/>
                                        </p:tgtEl>
                                        <p:attrNameLst>
                                          <p:attrName>style.visibility</p:attrName>
                                        </p:attrNameLst>
                                      </p:cBhvr>
                                      <p:to>
                                        <p:strVal val="visible"/>
                                      </p:to>
                                    </p:set>
                                    <p:animEffect transition="in" filter="fade">
                                      <p:cBhvr>
                                        <p:cTn id="25" dur="250"/>
                                        <p:tgtEl>
                                          <p:spTgt spid="7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65">
                                            <p:txEl>
                                              <p:pRg st="0" end="0"/>
                                            </p:txEl>
                                          </p:spTgt>
                                        </p:tgtEl>
                                        <p:attrNameLst>
                                          <p:attrName>style.visibility</p:attrName>
                                        </p:attrNameLst>
                                      </p:cBhvr>
                                      <p:to>
                                        <p:strVal val="visible"/>
                                      </p:to>
                                    </p:set>
                                    <p:animEffect transition="in" filter="fade">
                                      <p:cBhvr>
                                        <p:cTn id="28" dur="250"/>
                                        <p:tgtEl>
                                          <p:spTgt spid="765">
                                            <p:txEl>
                                              <p:pRg st="0" end="0"/>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7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250"/>
                                        <p:tgtEl>
                                          <p:spTgt spid="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67">
                                            <p:txEl>
                                              <p:pRg st="0" end="0"/>
                                            </p:txEl>
                                          </p:spTgt>
                                        </p:tgtEl>
                                        <p:attrNameLst>
                                          <p:attrName>style.visibility</p:attrName>
                                        </p:attrNameLst>
                                      </p:cBhvr>
                                      <p:to>
                                        <p:strVal val="visible"/>
                                      </p:to>
                                    </p:set>
                                    <p:animEffect transition="in" filter="fade">
                                      <p:cBhvr>
                                        <p:cTn id="41" dur="250"/>
                                        <p:tgtEl>
                                          <p:spTgt spid="767">
                                            <p:txEl>
                                              <p:pRg st="0" end="0"/>
                                            </p:txEl>
                                          </p:spTgt>
                                        </p:tgtEl>
                                      </p:cBhvr>
                                    </p:animEffect>
                                  </p:childTnLst>
                                </p:cTn>
                              </p:par>
                              <p:par>
                                <p:cTn id="42" presetID="1" presetClass="entr" presetSubtype="0" fill="hold" nodeType="withEffect">
                                  <p:stCondLst>
                                    <p:cond delay="0"/>
                                  </p:stCondLst>
                                  <p:childTnLst>
                                    <p:set>
                                      <p:cBhvr>
                                        <p:cTn id="43" dur="1" fill="hold">
                                          <p:stCondLst>
                                            <p:cond delay="0"/>
                                          </p:stCondLst>
                                        </p:cTn>
                                        <p:tgtEl>
                                          <p:spTgt spid="771"/>
                                        </p:tgtEl>
                                        <p:attrNameLst>
                                          <p:attrName>style.visibility</p:attrName>
                                        </p:attrNameLst>
                                      </p:cBhvr>
                                      <p:to>
                                        <p:strVal val="visible"/>
                                      </p:to>
                                    </p:set>
                                  </p:childTnLst>
                                </p:cTn>
                              </p:par>
                              <p:par>
                                <p:cTn id="44" presetID="10" presetClass="exit" presetSubtype="0" fill="hold" grpId="1" nodeType="withEffect">
                                  <p:stCondLst>
                                    <p:cond delay="0"/>
                                  </p:stCondLst>
                                  <p:childTnLst>
                                    <p:animEffect transition="out" filter="fade">
                                      <p:cBhvr>
                                        <p:cTn id="45" dur="250"/>
                                        <p:tgtEl>
                                          <p:spTgt spid="28"/>
                                        </p:tgtEl>
                                      </p:cBhvr>
                                    </p:animEffect>
                                    <p:set>
                                      <p:cBhvr>
                                        <p:cTn id="46" dur="1" fill="hold">
                                          <p:stCondLst>
                                            <p:cond delay="249"/>
                                          </p:stCondLst>
                                        </p:cTn>
                                        <p:tgtEl>
                                          <p:spTgt spid="2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25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250"/>
                                        <p:tgtEl>
                                          <p:spTgt spid="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69">
                                            <p:txEl>
                                              <p:pRg st="0" end="0"/>
                                            </p:txEl>
                                          </p:spTgt>
                                        </p:tgtEl>
                                        <p:attrNameLst>
                                          <p:attrName>style.visibility</p:attrName>
                                        </p:attrNameLst>
                                      </p:cBhvr>
                                      <p:to>
                                        <p:strVal val="visible"/>
                                      </p:to>
                                    </p:set>
                                    <p:animEffect transition="in" filter="fade">
                                      <p:cBhvr>
                                        <p:cTn id="57" dur="250"/>
                                        <p:tgtEl>
                                          <p:spTgt spid="769">
                                            <p:txEl>
                                              <p:pRg st="0" end="0"/>
                                            </p:txEl>
                                          </p:spTgt>
                                        </p:tgtEl>
                                      </p:cBhvr>
                                    </p:animEffect>
                                  </p:childTnLst>
                                </p:cTn>
                              </p:par>
                              <p:par>
                                <p:cTn id="58" presetID="10" presetClass="exit" presetSubtype="0" fill="hold" grpId="1" nodeType="withEffect">
                                  <p:stCondLst>
                                    <p:cond delay="0"/>
                                  </p:stCondLst>
                                  <p:childTnLst>
                                    <p:animEffect transition="out" filter="fade">
                                      <p:cBhvr>
                                        <p:cTn id="59" dur="250"/>
                                        <p:tgtEl>
                                          <p:spTgt spid="26"/>
                                        </p:tgtEl>
                                      </p:cBhvr>
                                    </p:animEffect>
                                    <p:set>
                                      <p:cBhvr>
                                        <p:cTn id="60" dur="1" fill="hold">
                                          <p:stCondLst>
                                            <p:cond delay="249"/>
                                          </p:stCondLst>
                                        </p:cTn>
                                        <p:tgtEl>
                                          <p:spTgt spid="26"/>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250"/>
                                        <p:tgtEl>
                                          <p:spTgt spid="29"/>
                                        </p:tgtEl>
                                      </p:cBhvr>
                                    </p:animEffect>
                                    <p:set>
                                      <p:cBhvr>
                                        <p:cTn id="63" dur="1" fill="hold">
                                          <p:stCondLst>
                                            <p:cond delay="24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4" grpId="0"/>
      <p:bldP spid="765" grpId="0" build="p"/>
      <p:bldP spid="767" grpId="0" build="p"/>
      <p:bldP spid="769" grpId="0" build="p"/>
      <p:bldP spid="4" grpId="0"/>
      <p:bldP spid="5" grpId="0"/>
      <p:bldP spid="26" grpId="0" animBg="1"/>
      <p:bldP spid="26" grpId="1" animBg="1"/>
      <p:bldP spid="27" grpId="0" animBg="1"/>
      <p:bldP spid="27" grpId="1" animBg="1"/>
      <p:bldP spid="28" grpId="0" animBg="1"/>
      <p:bldP spid="28" grpId="1" animBg="1"/>
      <p:bldP spid="29" grpId="0" animBg="1"/>
      <p:bldP spid="29"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47"/>
          <p:cNvSpPr txBox="1">
            <a:spLocks noGrp="1"/>
          </p:cNvSpPr>
          <p:nvPr>
            <p:ph type="title"/>
          </p:nvPr>
        </p:nvSpPr>
        <p:spPr>
          <a:xfrm>
            <a:off x="1655399" y="109545"/>
            <a:ext cx="583320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Generating Client Activity Table</a:t>
            </a:r>
            <a:endParaRPr dirty="0"/>
          </a:p>
        </p:txBody>
      </p:sp>
      <p:sp>
        <p:nvSpPr>
          <p:cNvPr id="764" name="Google Shape;764;p47"/>
          <p:cNvSpPr txBox="1">
            <a:spLocks noGrp="1" noRot="1" noMove="1" noResize="1" noEditPoints="1" noAdjustHandles="1" noChangeArrowheads="1" noChangeShapeType="1"/>
          </p:cNvSpPr>
          <p:nvPr>
            <p:ph type="ctrTitle" idx="2"/>
          </p:nvPr>
        </p:nvSpPr>
        <p:spPr>
          <a:xfrm>
            <a:off x="117526" y="3697299"/>
            <a:ext cx="301688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Last Transaction Date</a:t>
            </a:r>
            <a:endParaRPr dirty="0"/>
          </a:p>
        </p:txBody>
      </p:sp>
      <p:sp>
        <p:nvSpPr>
          <p:cNvPr id="765" name="Google Shape;765;p47"/>
          <p:cNvSpPr txBox="1">
            <a:spLocks noGrp="1" noRot="1" noMove="1" noResize="1" noEditPoints="1" noAdjustHandles="1" noChangeArrowheads="1" noChangeShapeType="1"/>
          </p:cNvSpPr>
          <p:nvPr>
            <p:ph type="subTitle" idx="1"/>
          </p:nvPr>
        </p:nvSpPr>
        <p:spPr>
          <a:xfrm>
            <a:off x="378372" y="4146774"/>
            <a:ext cx="2502519" cy="78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Important to know recency to see if we need to engage</a:t>
            </a:r>
            <a:endParaRPr dirty="0"/>
          </a:p>
        </p:txBody>
      </p:sp>
      <p:sp>
        <p:nvSpPr>
          <p:cNvPr id="767" name="Google Shape;767;p47"/>
          <p:cNvSpPr txBox="1">
            <a:spLocks noGrp="1" noRot="1" noMove="1" noResize="1" noEditPoints="1" noAdjustHandles="1" noChangeArrowheads="1" noChangeShapeType="1"/>
          </p:cNvSpPr>
          <p:nvPr>
            <p:ph type="subTitle" idx="4"/>
          </p:nvPr>
        </p:nvSpPr>
        <p:spPr>
          <a:xfrm>
            <a:off x="3289557" y="4249326"/>
            <a:ext cx="2646419" cy="68554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Used to dictate the level of priority in engaging</a:t>
            </a:r>
            <a:endParaRPr dirty="0"/>
          </a:p>
        </p:txBody>
      </p:sp>
      <p:sp>
        <p:nvSpPr>
          <p:cNvPr id="769" name="Google Shape;769;p47"/>
          <p:cNvSpPr txBox="1">
            <a:spLocks noGrp="1" noRot="1" noMove="1" noResize="1" noEditPoints="1" noAdjustHandles="1" noChangeArrowheads="1" noChangeShapeType="1"/>
          </p:cNvSpPr>
          <p:nvPr>
            <p:ph type="subTitle" idx="6"/>
          </p:nvPr>
        </p:nvSpPr>
        <p:spPr>
          <a:xfrm>
            <a:off x="6423388" y="4180746"/>
            <a:ext cx="2362472" cy="7541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Easy flagging to know how to approach the customer</a:t>
            </a:r>
            <a:endParaRPr dirty="0"/>
          </a:p>
        </p:txBody>
      </p:sp>
      <p:cxnSp>
        <p:nvCxnSpPr>
          <p:cNvPr id="770" name="Google Shape;770;p47"/>
          <p:cNvCxnSpPr>
            <a:cxnSpLocks noGrp="1" noRot="1" noMove="1" noResize="1" noEditPoints="1" noAdjustHandles="1" noChangeArrowheads="1" noChangeShapeType="1"/>
          </p:cNvCxnSpPr>
          <p:nvPr/>
        </p:nvCxnSpPr>
        <p:spPr>
          <a:xfrm rot="10800000">
            <a:off x="3116941" y="2722741"/>
            <a:ext cx="0" cy="2311200"/>
          </a:xfrm>
          <a:prstGeom prst="straightConnector1">
            <a:avLst/>
          </a:prstGeom>
          <a:noFill/>
          <a:ln w="9525" cap="flat" cmpd="sng">
            <a:solidFill>
              <a:schemeClr val="dk1"/>
            </a:solidFill>
            <a:prstDash val="solid"/>
            <a:round/>
            <a:headEnd type="none" w="med" len="med"/>
            <a:tailEnd type="none" w="med" len="med"/>
          </a:ln>
        </p:spPr>
      </p:cxnSp>
      <p:cxnSp>
        <p:nvCxnSpPr>
          <p:cNvPr id="771" name="Google Shape;771;p47"/>
          <p:cNvCxnSpPr>
            <a:cxnSpLocks noGrp="1" noRot="1" noMove="1" noResize="1" noEditPoints="1" noAdjustHandles="1" noChangeArrowheads="1" noChangeShapeType="1"/>
          </p:cNvCxnSpPr>
          <p:nvPr/>
        </p:nvCxnSpPr>
        <p:spPr>
          <a:xfrm rot="10800000">
            <a:off x="6138915" y="2684153"/>
            <a:ext cx="0" cy="2311200"/>
          </a:xfrm>
          <a:prstGeom prst="straightConnector1">
            <a:avLst/>
          </a:prstGeom>
          <a:noFill/>
          <a:ln w="9525" cap="flat" cmpd="sng">
            <a:solidFill>
              <a:schemeClr val="dk1"/>
            </a:solidFill>
            <a:prstDash val="solid"/>
            <a:round/>
            <a:headEnd type="none" w="med" len="med"/>
            <a:tailEnd type="none" w="med" len="med"/>
          </a:ln>
        </p:spPr>
      </p:cxnSp>
      <p:sp>
        <p:nvSpPr>
          <p:cNvPr id="4" name="Google Shape;764;p47">
            <a:extLst>
              <a:ext uri="{FF2B5EF4-FFF2-40B4-BE49-F238E27FC236}">
                <a16:creationId xmlns:a16="http://schemas.microsoft.com/office/drawing/2014/main" id="{2D0904F0-9B38-07FA-7B5D-D2ABDA6F64E4}"/>
              </a:ext>
            </a:extLst>
          </p:cNvPr>
          <p:cNvSpPr txBox="1">
            <a:spLocks noGrp="1" noRot="1" noMove="1" noResize="1" noEditPoints="1" noAdjustHandles="1" noChangeArrowheads="1" noChangeShapeType="1"/>
          </p:cNvSpPr>
          <p:nvPr/>
        </p:nvSpPr>
        <p:spPr>
          <a:xfrm>
            <a:off x="3289557" y="3633197"/>
            <a:ext cx="2564884" cy="644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400"/>
              <a:buFont typeface="Lobster Two"/>
              <a:buNone/>
              <a:defRPr sz="2400" b="0" i="0" u="none" strike="noStrike" cap="none">
                <a:solidFill>
                  <a:schemeClr val="accent1"/>
                </a:solidFill>
                <a:latin typeface="Lobster Two"/>
                <a:ea typeface="Lobster Two"/>
                <a:cs typeface="Lobster Two"/>
                <a:sym typeface="Lobster Two"/>
              </a:defRPr>
            </a:lvl1pPr>
            <a:lvl2pPr marR="0" lvl="1"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2pPr>
            <a:lvl3pPr marR="0" lvl="2"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3pPr>
            <a:lvl4pPr marR="0" lvl="3"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4pPr>
            <a:lvl5pPr marR="0" lvl="4"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5pPr>
            <a:lvl6pPr marR="0" lvl="5"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6pPr>
            <a:lvl7pPr marR="0" lvl="6"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7pPr>
            <a:lvl8pPr marR="0" lvl="7"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8pPr>
            <a:lvl9pPr marR="0" lvl="8"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9pPr>
          </a:lstStyle>
          <a:p>
            <a:pPr algn="ctr"/>
            <a:r>
              <a:rPr lang="en-PH" dirty="0"/>
              <a:t>Days and Months Since Transaction</a:t>
            </a:r>
          </a:p>
        </p:txBody>
      </p:sp>
      <p:sp>
        <p:nvSpPr>
          <p:cNvPr id="5" name="Google Shape;764;p47">
            <a:extLst>
              <a:ext uri="{FF2B5EF4-FFF2-40B4-BE49-F238E27FC236}">
                <a16:creationId xmlns:a16="http://schemas.microsoft.com/office/drawing/2014/main" id="{30A42B0F-4A0C-DC2D-E51D-B4A9C90B0B4B}"/>
              </a:ext>
            </a:extLst>
          </p:cNvPr>
          <p:cNvSpPr txBox="1">
            <a:spLocks noGrp="1" noRot="1" noMove="1" noResize="1" noEditPoints="1" noAdjustHandles="1" noChangeArrowheads="1" noChangeShapeType="1"/>
          </p:cNvSpPr>
          <p:nvPr/>
        </p:nvSpPr>
        <p:spPr>
          <a:xfrm>
            <a:off x="6699270" y="3734792"/>
            <a:ext cx="1810707" cy="6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1400"/>
              <a:buFont typeface="Lobster Two"/>
              <a:buNone/>
              <a:defRPr sz="2400" b="0" i="0" u="none" strike="noStrike" cap="none">
                <a:solidFill>
                  <a:schemeClr val="accent1"/>
                </a:solidFill>
                <a:latin typeface="Lobster Two"/>
                <a:ea typeface="Lobster Two"/>
                <a:cs typeface="Lobster Two"/>
                <a:sym typeface="Lobster Two"/>
              </a:defRPr>
            </a:lvl1pPr>
            <a:lvl2pPr marR="0" lvl="1"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2pPr>
            <a:lvl3pPr marR="0" lvl="2"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3pPr>
            <a:lvl4pPr marR="0" lvl="3"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4pPr>
            <a:lvl5pPr marR="0" lvl="4"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5pPr>
            <a:lvl6pPr marR="0" lvl="5"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6pPr>
            <a:lvl7pPr marR="0" lvl="6"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7pPr>
            <a:lvl8pPr marR="0" lvl="7"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8pPr>
            <a:lvl9pPr marR="0" lvl="8"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9pPr>
          </a:lstStyle>
          <a:p>
            <a:pPr algn="ctr"/>
            <a:r>
              <a:rPr lang="en-PH" dirty="0"/>
              <a:t>Priority Level</a:t>
            </a:r>
          </a:p>
        </p:txBody>
      </p:sp>
      <p:pic>
        <p:nvPicPr>
          <p:cNvPr id="13" name="Graphic 12" descr="Monthly calendar with solid fill">
            <a:extLst>
              <a:ext uri="{FF2B5EF4-FFF2-40B4-BE49-F238E27FC236}">
                <a16:creationId xmlns:a16="http://schemas.microsoft.com/office/drawing/2014/main" id="{036C794C-4686-BA62-8FFE-5FCCB8D8D634}"/>
              </a:ext>
            </a:extLst>
          </p:cNvPr>
          <p:cNvPicPr>
            <a:picLocks noGrp="1" noRot="1" noChangeAspect="1" noMove="1" noResize="1" noEditPoints="1" noAdjustHandles="1" noChangeArrowheads="1" noChangeShapeType="1" noCrop="1"/>
          </p:cNvPicPr>
          <p:nvPr/>
        </p:nvPicPr>
        <p:blipFill>
          <a:blip r:embed="rId3">
            <a:extLst>
              <a:ext uri="{96DAC541-7B7A-43D3-8B79-37D633B846F1}">
                <asvg:svgBlip xmlns:asvg="http://schemas.microsoft.com/office/drawing/2016/SVG/main" r:embed="rId4"/>
              </a:ext>
            </a:extLst>
          </a:blip>
          <a:stretch>
            <a:fillRect/>
          </a:stretch>
        </p:blipFill>
        <p:spPr>
          <a:xfrm>
            <a:off x="4114800" y="2658675"/>
            <a:ext cx="914400" cy="914400"/>
          </a:xfrm>
          <a:prstGeom prst="rect">
            <a:avLst/>
          </a:prstGeom>
        </p:spPr>
      </p:pic>
      <p:pic>
        <p:nvPicPr>
          <p:cNvPr id="17" name="Graphic 16" descr="Priorities with solid fill">
            <a:extLst>
              <a:ext uri="{FF2B5EF4-FFF2-40B4-BE49-F238E27FC236}">
                <a16:creationId xmlns:a16="http://schemas.microsoft.com/office/drawing/2014/main" id="{82A859F0-0332-699C-67BC-5E8F199C6203}"/>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tretch>
            <a:fillRect/>
          </a:stretch>
        </p:blipFill>
        <p:spPr>
          <a:xfrm>
            <a:off x="7061283" y="2722741"/>
            <a:ext cx="914400" cy="914400"/>
          </a:xfrm>
          <a:prstGeom prst="rect">
            <a:avLst/>
          </a:prstGeom>
        </p:spPr>
      </p:pic>
      <p:pic>
        <p:nvPicPr>
          <p:cNvPr id="21" name="Graphic 20" descr="Receipt with solid fill">
            <a:extLst>
              <a:ext uri="{FF2B5EF4-FFF2-40B4-BE49-F238E27FC236}">
                <a16:creationId xmlns:a16="http://schemas.microsoft.com/office/drawing/2014/main" id="{6FF4BD03-3DB8-BEF9-D605-86BF9D9F2845}"/>
              </a:ext>
            </a:extLst>
          </p:cNvPr>
          <p:cNvPicPr>
            <a:picLocks noGrp="1" noRot="1" noChangeAspect="1" noMove="1" noResize="1" noEditPoints="1" noAdjustHandles="1" noChangeArrowheads="1" noChangeShapeType="1" noCrop="1"/>
          </p:cNvPicPr>
          <p:nvPr/>
        </p:nvPicPr>
        <p:blipFill>
          <a:blip r:embed="rId7">
            <a:extLst>
              <a:ext uri="{96DAC541-7B7A-43D3-8B79-37D633B846F1}">
                <asvg:svgBlip xmlns:asvg="http://schemas.microsoft.com/office/drawing/2016/SVG/main" r:embed="rId8"/>
              </a:ext>
            </a:extLst>
          </a:blip>
          <a:stretch>
            <a:fillRect/>
          </a:stretch>
        </p:blipFill>
        <p:spPr>
          <a:xfrm>
            <a:off x="1228082" y="2691673"/>
            <a:ext cx="854635" cy="854635"/>
          </a:xfrm>
          <a:prstGeom prst="rect">
            <a:avLst/>
          </a:prstGeom>
        </p:spPr>
      </p:pic>
      <p:pic>
        <p:nvPicPr>
          <p:cNvPr id="22" name="Picture 21">
            <a:extLst>
              <a:ext uri="{FF2B5EF4-FFF2-40B4-BE49-F238E27FC236}">
                <a16:creationId xmlns:a16="http://schemas.microsoft.com/office/drawing/2014/main" id="{F17078FF-9251-4318-E989-4CB6C7F1E4E5}"/>
              </a:ext>
            </a:extLst>
          </p:cNvPr>
          <p:cNvPicPr>
            <a:picLocks noGrp="1" noRot="1" noChangeAspect="1" noMove="1" noResize="1" noEditPoints="1" noAdjustHandles="1" noChangeArrowheads="1" noChangeShapeType="1" noCrop="1"/>
          </p:cNvPicPr>
          <p:nvPr/>
        </p:nvPicPr>
        <p:blipFill>
          <a:blip r:embed="rId9"/>
          <a:stretch>
            <a:fillRect/>
          </a:stretch>
        </p:blipFill>
        <p:spPr>
          <a:xfrm>
            <a:off x="361891" y="809107"/>
            <a:ext cx="8380507" cy="1762643"/>
          </a:xfrm>
          <a:prstGeom prst="rect">
            <a:avLst/>
          </a:prstGeom>
          <a:ln w="19050">
            <a:solidFill>
              <a:srgbClr val="BCB441"/>
            </a:solidFill>
          </a:ln>
        </p:spPr>
      </p:pic>
      <p:cxnSp>
        <p:nvCxnSpPr>
          <p:cNvPr id="23" name="Google Shape;577;p38">
            <a:extLst>
              <a:ext uri="{FF2B5EF4-FFF2-40B4-BE49-F238E27FC236}">
                <a16:creationId xmlns:a16="http://schemas.microsoft.com/office/drawing/2014/main" id="{7B08920B-6CC7-708C-9452-7BBB264DC8A5}"/>
              </a:ext>
            </a:extLst>
          </p:cNvPr>
          <p:cNvCxnSpPr>
            <a:cxnSpLocks/>
          </p:cNvCxnSpPr>
          <p:nvPr/>
        </p:nvCxnSpPr>
        <p:spPr>
          <a:xfrm>
            <a:off x="2113120" y="691213"/>
            <a:ext cx="4912443" cy="0"/>
          </a:xfrm>
          <a:prstGeom prst="straightConnector1">
            <a:avLst/>
          </a:prstGeom>
          <a:noFill/>
          <a:ln w="9525" cap="flat" cmpd="sng">
            <a:solidFill>
              <a:schemeClr val="dk1"/>
            </a:solidFill>
            <a:prstDash val="solid"/>
            <a:round/>
            <a:headEnd type="none" w="med" len="med"/>
            <a:tailEnd type="none" w="med" len="med"/>
          </a:ln>
        </p:spPr>
      </p:cxnSp>
      <p:sp>
        <p:nvSpPr>
          <p:cNvPr id="26" name="Rectangle 25">
            <a:extLst>
              <a:ext uri="{FF2B5EF4-FFF2-40B4-BE49-F238E27FC236}">
                <a16:creationId xmlns:a16="http://schemas.microsoft.com/office/drawing/2014/main" id="{5B30E9D1-D1FD-0651-0A4E-DFC365052304}"/>
              </a:ext>
            </a:extLst>
          </p:cNvPr>
          <p:cNvSpPr>
            <a:spLocks noGrp="1" noRot="1" noMove="1" noResize="1" noEditPoints="1" noAdjustHandles="1" noChangeArrowheads="1" noChangeShapeType="1"/>
          </p:cNvSpPr>
          <p:nvPr/>
        </p:nvSpPr>
        <p:spPr>
          <a:xfrm>
            <a:off x="340120" y="778139"/>
            <a:ext cx="8457461" cy="441061"/>
          </a:xfrm>
          <a:prstGeom prst="rect">
            <a:avLst/>
          </a:prstGeom>
          <a:solidFill>
            <a:srgbClr val="383838">
              <a:alpha val="91000"/>
            </a:srgbClr>
          </a:solidFill>
          <a:ln>
            <a:solidFill>
              <a:srgbClr val="38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7" name="Rectangle 26">
            <a:extLst>
              <a:ext uri="{FF2B5EF4-FFF2-40B4-BE49-F238E27FC236}">
                <a16:creationId xmlns:a16="http://schemas.microsoft.com/office/drawing/2014/main" id="{0AC67EBB-9E77-C5C0-213E-46D610A25F88}"/>
              </a:ext>
            </a:extLst>
          </p:cNvPr>
          <p:cNvSpPr>
            <a:spLocks noGrp="1" noRot="1" noMove="1" noResize="1" noEditPoints="1" noAdjustHandles="1" noChangeArrowheads="1" noChangeShapeType="1"/>
          </p:cNvSpPr>
          <p:nvPr/>
        </p:nvSpPr>
        <p:spPr>
          <a:xfrm>
            <a:off x="340120" y="1233883"/>
            <a:ext cx="8457461" cy="441061"/>
          </a:xfrm>
          <a:prstGeom prst="rect">
            <a:avLst/>
          </a:prstGeom>
          <a:solidFill>
            <a:srgbClr val="383838">
              <a:alpha val="91000"/>
            </a:srgbClr>
          </a:solidFill>
          <a:ln>
            <a:solidFill>
              <a:srgbClr val="38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8" name="Rectangle 27">
            <a:extLst>
              <a:ext uri="{FF2B5EF4-FFF2-40B4-BE49-F238E27FC236}">
                <a16:creationId xmlns:a16="http://schemas.microsoft.com/office/drawing/2014/main" id="{59FAE113-46B3-5188-429C-DA65E8EC1353}"/>
              </a:ext>
            </a:extLst>
          </p:cNvPr>
          <p:cNvSpPr>
            <a:spLocks noGrp="1" noRot="1" noMove="1" noResize="1" noEditPoints="1" noAdjustHandles="1" noChangeArrowheads="1" noChangeShapeType="1"/>
          </p:cNvSpPr>
          <p:nvPr/>
        </p:nvSpPr>
        <p:spPr>
          <a:xfrm>
            <a:off x="340120" y="1689626"/>
            <a:ext cx="8457461" cy="504131"/>
          </a:xfrm>
          <a:prstGeom prst="rect">
            <a:avLst/>
          </a:prstGeom>
          <a:solidFill>
            <a:srgbClr val="383838">
              <a:alpha val="91000"/>
            </a:srgbClr>
          </a:solidFill>
          <a:ln>
            <a:solidFill>
              <a:srgbClr val="38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9" name="Rectangle 28">
            <a:extLst>
              <a:ext uri="{FF2B5EF4-FFF2-40B4-BE49-F238E27FC236}">
                <a16:creationId xmlns:a16="http://schemas.microsoft.com/office/drawing/2014/main" id="{F1F61882-283B-631B-2E58-CB56C69A57C3}"/>
              </a:ext>
            </a:extLst>
          </p:cNvPr>
          <p:cNvSpPr>
            <a:spLocks noGrp="1" noRot="1" noMove="1" noResize="1" noEditPoints="1" noAdjustHandles="1" noChangeArrowheads="1" noChangeShapeType="1"/>
          </p:cNvSpPr>
          <p:nvPr/>
        </p:nvSpPr>
        <p:spPr>
          <a:xfrm>
            <a:off x="340119" y="2206702"/>
            <a:ext cx="8457461" cy="2788652"/>
          </a:xfrm>
          <a:prstGeom prst="rect">
            <a:avLst/>
          </a:prstGeom>
          <a:solidFill>
            <a:srgbClr val="383838">
              <a:alpha val="91000"/>
            </a:srgbClr>
          </a:solidFill>
          <a:ln>
            <a:solidFill>
              <a:srgbClr val="3838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 name="Picture 1">
            <a:extLst>
              <a:ext uri="{FF2B5EF4-FFF2-40B4-BE49-F238E27FC236}">
                <a16:creationId xmlns:a16="http://schemas.microsoft.com/office/drawing/2014/main" id="{04284A93-4B21-3589-FED3-F70D32941B65}"/>
              </a:ext>
            </a:extLst>
          </p:cNvPr>
          <p:cNvPicPr>
            <a:picLocks noChangeAspect="1"/>
          </p:cNvPicPr>
          <p:nvPr/>
        </p:nvPicPr>
        <p:blipFill>
          <a:blip r:embed="rId10"/>
          <a:stretch>
            <a:fillRect/>
          </a:stretch>
        </p:blipFill>
        <p:spPr>
          <a:xfrm>
            <a:off x="127638" y="1186748"/>
            <a:ext cx="8849012" cy="3062577"/>
          </a:xfrm>
          <a:prstGeom prst="rect">
            <a:avLst/>
          </a:prstGeom>
          <a:ln w="28575">
            <a:solidFill>
              <a:srgbClr val="BCB441"/>
            </a:solidFill>
          </a:ln>
        </p:spPr>
      </p:pic>
    </p:spTree>
    <p:extLst>
      <p:ext uri="{BB962C8B-B14F-4D97-AF65-F5344CB8AC3E}">
        <p14:creationId xmlns:p14="http://schemas.microsoft.com/office/powerpoint/2010/main" val="3729499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28" name="Google Shape;228;p33"/>
          <p:cNvSpPr txBox="1">
            <a:spLocks noGrp="1"/>
          </p:cNvSpPr>
          <p:nvPr>
            <p:ph type="title" idx="6"/>
          </p:nvPr>
        </p:nvSpPr>
        <p:spPr>
          <a:xfrm>
            <a:off x="1429946" y="262199"/>
            <a:ext cx="6475140"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Evolution of the Recommendations</a:t>
            </a:r>
            <a:endParaRPr dirty="0"/>
          </a:p>
        </p:txBody>
      </p:sp>
      <p:sp>
        <p:nvSpPr>
          <p:cNvPr id="229" name="Google Shape;229;p33"/>
          <p:cNvSpPr txBox="1">
            <a:spLocks noGrp="1"/>
          </p:cNvSpPr>
          <p:nvPr>
            <p:ph type="ctrTitle"/>
          </p:nvPr>
        </p:nvSpPr>
        <p:spPr>
          <a:xfrm>
            <a:off x="1220812" y="2448100"/>
            <a:ext cx="1834949"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Demographic</a:t>
            </a:r>
            <a:endParaRPr dirty="0"/>
          </a:p>
        </p:txBody>
      </p:sp>
      <p:sp>
        <p:nvSpPr>
          <p:cNvPr id="230" name="Google Shape;230;p33"/>
          <p:cNvSpPr txBox="1">
            <a:spLocks noGrp="1"/>
          </p:cNvSpPr>
          <p:nvPr>
            <p:ph type="subTitle" idx="1"/>
          </p:nvPr>
        </p:nvSpPr>
        <p:spPr>
          <a:xfrm>
            <a:off x="1295712" y="3250869"/>
            <a:ext cx="15195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Mercury is the closest planet to the Sun</a:t>
            </a:r>
            <a:endParaRPr dirty="0"/>
          </a:p>
        </p:txBody>
      </p:sp>
      <p:sp>
        <p:nvSpPr>
          <p:cNvPr id="231" name="Google Shape;231;p33"/>
          <p:cNvSpPr txBox="1">
            <a:spLocks noGrp="1"/>
          </p:cNvSpPr>
          <p:nvPr>
            <p:ph type="ctrTitle" idx="2"/>
          </p:nvPr>
        </p:nvSpPr>
        <p:spPr>
          <a:xfrm>
            <a:off x="3895267" y="2448100"/>
            <a:ext cx="13656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Hybrid</a:t>
            </a:r>
            <a:endParaRPr dirty="0"/>
          </a:p>
        </p:txBody>
      </p:sp>
      <p:sp>
        <p:nvSpPr>
          <p:cNvPr id="232" name="Google Shape;232;p33"/>
          <p:cNvSpPr txBox="1">
            <a:spLocks noGrp="1"/>
          </p:cNvSpPr>
          <p:nvPr>
            <p:ph type="subTitle" idx="3"/>
          </p:nvPr>
        </p:nvSpPr>
        <p:spPr>
          <a:xfrm>
            <a:off x="3819034" y="3304291"/>
            <a:ext cx="172638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It’s the biggest planet in the Solar System</a:t>
            </a:r>
            <a:endParaRPr dirty="0"/>
          </a:p>
        </p:txBody>
      </p:sp>
      <p:sp>
        <p:nvSpPr>
          <p:cNvPr id="233" name="Google Shape;233;p33"/>
          <p:cNvSpPr txBox="1">
            <a:spLocks noGrp="1"/>
          </p:cNvSpPr>
          <p:nvPr>
            <p:ph type="ctrTitle" idx="4"/>
          </p:nvPr>
        </p:nvSpPr>
        <p:spPr>
          <a:xfrm>
            <a:off x="6349013" y="2448100"/>
            <a:ext cx="144255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Popular and Promo</a:t>
            </a:r>
            <a:endParaRPr dirty="0"/>
          </a:p>
        </p:txBody>
      </p:sp>
      <p:sp>
        <p:nvSpPr>
          <p:cNvPr id="234" name="Google Shape;234;p33"/>
          <p:cNvSpPr txBox="1">
            <a:spLocks noGrp="1"/>
          </p:cNvSpPr>
          <p:nvPr>
            <p:ph type="subTitle" idx="5"/>
          </p:nvPr>
        </p:nvSpPr>
        <p:spPr>
          <a:xfrm>
            <a:off x="6684814" y="3312291"/>
            <a:ext cx="1519500" cy="78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Venus has a beautiful name, but it’s hot</a:t>
            </a:r>
            <a:endParaRPr dirty="0"/>
          </a:p>
        </p:txBody>
      </p:sp>
      <p:grpSp>
        <p:nvGrpSpPr>
          <p:cNvPr id="235" name="Google Shape;235;p33"/>
          <p:cNvGrpSpPr/>
          <p:nvPr/>
        </p:nvGrpSpPr>
        <p:grpSpPr>
          <a:xfrm>
            <a:off x="939686" y="1333501"/>
            <a:ext cx="7485075" cy="3055620"/>
            <a:chOff x="1254925" y="1502825"/>
            <a:chExt cx="6816750" cy="2688175"/>
          </a:xfrm>
        </p:grpSpPr>
        <p:sp>
          <p:nvSpPr>
            <p:cNvPr id="236" name="Google Shape;236;p33"/>
            <p:cNvSpPr/>
            <p:nvPr/>
          </p:nvSpPr>
          <p:spPr>
            <a:xfrm>
              <a:off x="1254925" y="1512825"/>
              <a:ext cx="2186075" cy="2671125"/>
            </a:xfrm>
            <a:custGeom>
              <a:avLst/>
              <a:gdLst/>
              <a:ahLst/>
              <a:cxnLst/>
              <a:rect l="l" t="t" r="r" b="b"/>
              <a:pathLst>
                <a:path w="87443" h="106845" extrusionOk="0">
                  <a:moveTo>
                    <a:pt x="77068" y="25847"/>
                  </a:moveTo>
                  <a:lnTo>
                    <a:pt x="77351" y="165"/>
                  </a:lnTo>
                  <a:lnTo>
                    <a:pt x="0" y="0"/>
                  </a:lnTo>
                  <a:lnTo>
                    <a:pt x="0" y="106603"/>
                  </a:lnTo>
                  <a:lnTo>
                    <a:pt x="77068" y="106845"/>
                  </a:lnTo>
                  <a:lnTo>
                    <a:pt x="77068" y="83703"/>
                  </a:lnTo>
                  <a:lnTo>
                    <a:pt x="87443" y="54779"/>
                  </a:lnTo>
                </a:path>
              </a:pathLst>
            </a:custGeom>
            <a:noFill/>
            <a:ln w="9525" cap="flat" cmpd="sng">
              <a:solidFill>
                <a:schemeClr val="accent1"/>
              </a:solidFill>
              <a:prstDash val="solid"/>
              <a:round/>
              <a:headEnd type="none" w="med" len="med"/>
              <a:tailEnd type="none" w="med" len="med"/>
            </a:ln>
          </p:spPr>
          <p:txBody>
            <a:bodyPr/>
            <a:lstStyle/>
            <a:p>
              <a:endParaRPr lang="en-SG"/>
            </a:p>
          </p:txBody>
        </p:sp>
        <p:grpSp>
          <p:nvGrpSpPr>
            <p:cNvPr id="237" name="Google Shape;237;p33"/>
            <p:cNvGrpSpPr/>
            <p:nvPr/>
          </p:nvGrpSpPr>
          <p:grpSpPr>
            <a:xfrm>
              <a:off x="3701000" y="1502825"/>
              <a:ext cx="4370675" cy="2688175"/>
              <a:chOff x="3701000" y="1502825"/>
              <a:chExt cx="4370675" cy="2688175"/>
            </a:xfrm>
          </p:grpSpPr>
          <p:sp>
            <p:nvSpPr>
              <p:cNvPr id="238" name="Google Shape;238;p33"/>
              <p:cNvSpPr/>
              <p:nvPr/>
            </p:nvSpPr>
            <p:spPr>
              <a:xfrm>
                <a:off x="3701000" y="2763075"/>
                <a:ext cx="2185375" cy="1414800"/>
              </a:xfrm>
              <a:custGeom>
                <a:avLst/>
                <a:gdLst/>
                <a:ahLst/>
                <a:cxnLst/>
                <a:rect l="l" t="t" r="r" b="b"/>
                <a:pathLst>
                  <a:path w="87415" h="56592" extrusionOk="0">
                    <a:moveTo>
                      <a:pt x="87415" y="0"/>
                    </a:moveTo>
                    <a:lnTo>
                      <a:pt x="74674" y="31615"/>
                    </a:lnTo>
                    <a:lnTo>
                      <a:pt x="74674" y="56592"/>
                    </a:lnTo>
                    <a:lnTo>
                      <a:pt x="0" y="56592"/>
                    </a:lnTo>
                    <a:lnTo>
                      <a:pt x="0" y="31357"/>
                    </a:lnTo>
                  </a:path>
                </a:pathLst>
              </a:custGeom>
              <a:noFill/>
              <a:ln w="9525" cap="flat" cmpd="sng">
                <a:solidFill>
                  <a:schemeClr val="dk1"/>
                </a:solidFill>
                <a:prstDash val="solid"/>
                <a:round/>
                <a:headEnd type="none" w="med" len="med"/>
                <a:tailEnd type="none" w="med" len="med"/>
              </a:ln>
            </p:spPr>
            <p:txBody>
              <a:bodyPr/>
              <a:lstStyle/>
              <a:p>
                <a:endParaRPr lang="en-SG"/>
              </a:p>
            </p:txBody>
          </p:sp>
          <p:sp>
            <p:nvSpPr>
              <p:cNvPr id="239" name="Google Shape;239;p33"/>
              <p:cNvSpPr/>
              <p:nvPr/>
            </p:nvSpPr>
            <p:spPr>
              <a:xfrm>
                <a:off x="5877225" y="1502825"/>
                <a:ext cx="2194450" cy="2688175"/>
              </a:xfrm>
              <a:custGeom>
                <a:avLst/>
                <a:gdLst/>
                <a:ahLst/>
                <a:cxnLst/>
                <a:rect l="l" t="t" r="r" b="b"/>
                <a:pathLst>
                  <a:path w="87778" h="107527" extrusionOk="0">
                    <a:moveTo>
                      <a:pt x="10427" y="82691"/>
                    </a:moveTo>
                    <a:lnTo>
                      <a:pt x="10145" y="107527"/>
                    </a:lnTo>
                    <a:lnTo>
                      <a:pt x="87778" y="107002"/>
                    </a:lnTo>
                    <a:lnTo>
                      <a:pt x="87778" y="399"/>
                    </a:lnTo>
                    <a:lnTo>
                      <a:pt x="10992" y="0"/>
                    </a:lnTo>
                    <a:lnTo>
                      <a:pt x="10710" y="24554"/>
                    </a:lnTo>
                    <a:lnTo>
                      <a:pt x="0" y="51324"/>
                    </a:lnTo>
                  </a:path>
                </a:pathLst>
              </a:custGeom>
              <a:noFill/>
              <a:ln w="9525" cap="flat" cmpd="sng">
                <a:solidFill>
                  <a:schemeClr val="dk1"/>
                </a:solidFill>
                <a:prstDash val="solid"/>
                <a:round/>
                <a:headEnd type="none" w="med" len="med"/>
                <a:tailEnd type="none" w="med" len="med"/>
              </a:ln>
            </p:spPr>
            <p:txBody>
              <a:bodyPr/>
              <a:lstStyle/>
              <a:p>
                <a:endParaRPr lang="en-SG"/>
              </a:p>
            </p:txBody>
          </p:sp>
        </p:grpSp>
        <p:sp>
          <p:nvSpPr>
            <p:cNvPr id="240" name="Google Shape;240;p33"/>
            <p:cNvSpPr/>
            <p:nvPr/>
          </p:nvSpPr>
          <p:spPr>
            <a:xfrm>
              <a:off x="3432800" y="1506350"/>
              <a:ext cx="2150025" cy="1398500"/>
            </a:xfrm>
            <a:custGeom>
              <a:avLst/>
              <a:gdLst/>
              <a:ahLst/>
              <a:cxnLst/>
              <a:rect l="l" t="t" r="r" b="b"/>
              <a:pathLst>
                <a:path w="86001" h="55940" extrusionOk="0">
                  <a:moveTo>
                    <a:pt x="0" y="55940"/>
                  </a:moveTo>
                  <a:lnTo>
                    <a:pt x="11327" y="24977"/>
                  </a:lnTo>
                  <a:lnTo>
                    <a:pt x="11327" y="0"/>
                  </a:lnTo>
                  <a:lnTo>
                    <a:pt x="86001" y="0"/>
                  </a:lnTo>
                  <a:lnTo>
                    <a:pt x="86001" y="25235"/>
                  </a:lnTo>
                </a:path>
              </a:pathLst>
            </a:custGeom>
            <a:noFill/>
            <a:ln w="9525" cap="flat" cmpd="sng">
              <a:solidFill>
                <a:schemeClr val="accent1"/>
              </a:solidFill>
              <a:prstDash val="solid"/>
              <a:round/>
              <a:headEnd type="none" w="med" len="med"/>
              <a:tailEnd type="none" w="med" len="med"/>
            </a:ln>
          </p:spPr>
          <p:txBody>
            <a:bodyPr/>
            <a:lstStyle/>
            <a:p>
              <a:endParaRPr lang="en-SG"/>
            </a:p>
          </p:txBody>
        </p:sp>
      </p:grpSp>
      <p:cxnSp>
        <p:nvCxnSpPr>
          <p:cNvPr id="241" name="Google Shape;241;p33"/>
          <p:cNvCxnSpPr/>
          <p:nvPr/>
        </p:nvCxnSpPr>
        <p:spPr>
          <a:xfrm>
            <a:off x="1911350" y="2344275"/>
            <a:ext cx="431400" cy="0"/>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33"/>
          <p:cNvCxnSpPr/>
          <p:nvPr/>
        </p:nvCxnSpPr>
        <p:spPr>
          <a:xfrm>
            <a:off x="4362367" y="2344275"/>
            <a:ext cx="431400" cy="0"/>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243;p33"/>
          <p:cNvCxnSpPr/>
          <p:nvPr/>
        </p:nvCxnSpPr>
        <p:spPr>
          <a:xfrm>
            <a:off x="6816113" y="2344275"/>
            <a:ext cx="431400" cy="0"/>
          </a:xfrm>
          <a:prstGeom prst="straightConnector1">
            <a:avLst/>
          </a:prstGeom>
          <a:noFill/>
          <a:ln w="9525" cap="flat" cmpd="sng">
            <a:solidFill>
              <a:schemeClr val="dk1"/>
            </a:solidFill>
            <a:prstDash val="solid"/>
            <a:round/>
            <a:headEnd type="none" w="med" len="med"/>
            <a:tailEnd type="none" w="med" len="med"/>
          </a:ln>
        </p:spPr>
      </p:cxnSp>
      <p:pic>
        <p:nvPicPr>
          <p:cNvPr id="3" name="Graphic 2" descr="Thumbs up sign with solid fill">
            <a:extLst>
              <a:ext uri="{FF2B5EF4-FFF2-40B4-BE49-F238E27FC236}">
                <a16:creationId xmlns:a16="http://schemas.microsoft.com/office/drawing/2014/main" id="{931044AB-3656-59B5-977B-4F0DEE4C3A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0973" y="1493228"/>
            <a:ext cx="750587" cy="750587"/>
          </a:xfrm>
          <a:prstGeom prst="rect">
            <a:avLst/>
          </a:prstGeom>
        </p:spPr>
      </p:pic>
      <p:pic>
        <p:nvPicPr>
          <p:cNvPr id="5" name="Graphic 4" descr="Tag with solid fill">
            <a:extLst>
              <a:ext uri="{FF2B5EF4-FFF2-40B4-BE49-F238E27FC236}">
                <a16:creationId xmlns:a16="http://schemas.microsoft.com/office/drawing/2014/main" id="{BBD8531B-2F49-957F-DE31-693F06CCFA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748190">
            <a:off x="7427409" y="1542578"/>
            <a:ext cx="750588" cy="750588"/>
          </a:xfrm>
          <a:prstGeom prst="rect">
            <a:avLst/>
          </a:prstGeom>
        </p:spPr>
      </p:pic>
      <p:pic>
        <p:nvPicPr>
          <p:cNvPr id="7" name="Graphic 6" descr="Cycling with solid fill">
            <a:extLst>
              <a:ext uri="{FF2B5EF4-FFF2-40B4-BE49-F238E27FC236}">
                <a16:creationId xmlns:a16="http://schemas.microsoft.com/office/drawing/2014/main" id="{FDD1FCFE-B173-3DBA-0DCB-F41A347924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25024" y="1386516"/>
            <a:ext cx="914400" cy="914400"/>
          </a:xfrm>
          <a:prstGeom prst="rect">
            <a:avLst/>
          </a:prstGeom>
        </p:spPr>
      </p:pic>
      <p:pic>
        <p:nvPicPr>
          <p:cNvPr id="9" name="Graphic 8" descr="Group of men with solid fill">
            <a:extLst>
              <a:ext uri="{FF2B5EF4-FFF2-40B4-BE49-F238E27FC236}">
                <a16:creationId xmlns:a16="http://schemas.microsoft.com/office/drawing/2014/main" id="{496AAA12-9624-947B-4073-466D0DCBC1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53242" y="1471949"/>
            <a:ext cx="768502" cy="768502"/>
          </a:xfrm>
          <a:prstGeom prst="rect">
            <a:avLst/>
          </a:prstGeom>
        </p:spPr>
      </p:pic>
    </p:spTree>
    <p:extLst>
      <p:ext uri="{BB962C8B-B14F-4D97-AF65-F5344CB8AC3E}">
        <p14:creationId xmlns:p14="http://schemas.microsoft.com/office/powerpoint/2010/main" val="116411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8" name="Google Shape;573;p38">
            <a:extLst>
              <a:ext uri="{FF2B5EF4-FFF2-40B4-BE49-F238E27FC236}">
                <a16:creationId xmlns:a16="http://schemas.microsoft.com/office/drawing/2014/main" id="{DE56801C-1C25-0F5A-6B48-6D033FC9B2A2}"/>
              </a:ext>
            </a:extLst>
          </p:cNvPr>
          <p:cNvSpPr txBox="1">
            <a:spLocks noGrp="1"/>
          </p:cNvSpPr>
          <p:nvPr>
            <p:ph type="title"/>
          </p:nvPr>
        </p:nvSpPr>
        <p:spPr>
          <a:xfrm>
            <a:off x="2321345" y="89970"/>
            <a:ext cx="4501308"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Sample Dashboard</a:t>
            </a:r>
            <a:endParaRPr sz="3200"/>
          </a:p>
        </p:txBody>
      </p:sp>
      <p:cxnSp>
        <p:nvCxnSpPr>
          <p:cNvPr id="9" name="Google Shape;577;p38">
            <a:extLst>
              <a:ext uri="{FF2B5EF4-FFF2-40B4-BE49-F238E27FC236}">
                <a16:creationId xmlns:a16="http://schemas.microsoft.com/office/drawing/2014/main" id="{FDC4EBD2-9567-777F-59FD-52595D857EC9}"/>
              </a:ext>
            </a:extLst>
          </p:cNvPr>
          <p:cNvCxnSpPr>
            <a:cxnSpLocks/>
          </p:cNvCxnSpPr>
          <p:nvPr/>
        </p:nvCxnSpPr>
        <p:spPr>
          <a:xfrm>
            <a:off x="3116583" y="691213"/>
            <a:ext cx="2910834" cy="0"/>
          </a:xfrm>
          <a:prstGeom prst="straightConnector1">
            <a:avLst/>
          </a:prstGeom>
          <a:noFill/>
          <a:ln w="9525" cap="flat" cmpd="sng">
            <a:solidFill>
              <a:schemeClr val="dk1"/>
            </a:solidFill>
            <a:prstDash val="solid"/>
            <a:round/>
            <a:headEnd type="none" w="med" len="med"/>
            <a:tailEnd type="none" w="med" len="med"/>
          </a:ln>
        </p:spPr>
      </p:cxnSp>
      <p:pic>
        <p:nvPicPr>
          <p:cNvPr id="13" name="Picture 12">
            <a:extLst>
              <a:ext uri="{FF2B5EF4-FFF2-40B4-BE49-F238E27FC236}">
                <a16:creationId xmlns:a16="http://schemas.microsoft.com/office/drawing/2014/main" id="{5EAF03F3-7902-A9C8-B116-7B30269FE59B}"/>
              </a:ext>
            </a:extLst>
          </p:cNvPr>
          <p:cNvPicPr>
            <a:picLocks noChangeAspect="1"/>
          </p:cNvPicPr>
          <p:nvPr/>
        </p:nvPicPr>
        <p:blipFill rotWithShape="1">
          <a:blip r:embed="rId3"/>
          <a:srcRect b="6779"/>
          <a:stretch/>
        </p:blipFill>
        <p:spPr>
          <a:xfrm>
            <a:off x="691850" y="847205"/>
            <a:ext cx="7760299" cy="4069229"/>
          </a:xfrm>
          <a:prstGeom prst="rect">
            <a:avLst/>
          </a:prstGeom>
        </p:spPr>
      </p:pic>
    </p:spTree>
    <p:extLst>
      <p:ext uri="{BB962C8B-B14F-4D97-AF65-F5344CB8AC3E}">
        <p14:creationId xmlns:p14="http://schemas.microsoft.com/office/powerpoint/2010/main" val="1049045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8" name="Google Shape;573;p38">
            <a:extLst>
              <a:ext uri="{FF2B5EF4-FFF2-40B4-BE49-F238E27FC236}">
                <a16:creationId xmlns:a16="http://schemas.microsoft.com/office/drawing/2014/main" id="{DE56801C-1C25-0F5A-6B48-6D033FC9B2A2}"/>
              </a:ext>
            </a:extLst>
          </p:cNvPr>
          <p:cNvSpPr txBox="1">
            <a:spLocks noGrp="1"/>
          </p:cNvSpPr>
          <p:nvPr>
            <p:ph type="title"/>
          </p:nvPr>
        </p:nvSpPr>
        <p:spPr>
          <a:xfrm>
            <a:off x="2321345" y="89970"/>
            <a:ext cx="4501308"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Sample Dashboard</a:t>
            </a:r>
            <a:endParaRPr sz="3200"/>
          </a:p>
        </p:txBody>
      </p:sp>
      <p:cxnSp>
        <p:nvCxnSpPr>
          <p:cNvPr id="9" name="Google Shape;577;p38">
            <a:extLst>
              <a:ext uri="{FF2B5EF4-FFF2-40B4-BE49-F238E27FC236}">
                <a16:creationId xmlns:a16="http://schemas.microsoft.com/office/drawing/2014/main" id="{FDC4EBD2-9567-777F-59FD-52595D857EC9}"/>
              </a:ext>
            </a:extLst>
          </p:cNvPr>
          <p:cNvCxnSpPr>
            <a:cxnSpLocks/>
          </p:cNvCxnSpPr>
          <p:nvPr/>
        </p:nvCxnSpPr>
        <p:spPr>
          <a:xfrm>
            <a:off x="3116583" y="691213"/>
            <a:ext cx="2910834" cy="0"/>
          </a:xfrm>
          <a:prstGeom prst="straightConnector1">
            <a:avLst/>
          </a:prstGeom>
          <a:noFill/>
          <a:ln w="9525" cap="flat" cmpd="sng">
            <a:solidFill>
              <a:schemeClr val="dk1"/>
            </a:solidFill>
            <a:prstDash val="solid"/>
            <a:round/>
            <a:headEnd type="none" w="med" len="med"/>
            <a:tailEnd type="none" w="med" len="med"/>
          </a:ln>
        </p:spPr>
      </p:cxnSp>
      <p:grpSp>
        <p:nvGrpSpPr>
          <p:cNvPr id="4" name="Group 3">
            <a:extLst>
              <a:ext uri="{FF2B5EF4-FFF2-40B4-BE49-F238E27FC236}">
                <a16:creationId xmlns:a16="http://schemas.microsoft.com/office/drawing/2014/main" id="{840C580D-06B3-12B8-9C88-C292F2467898}"/>
              </a:ext>
            </a:extLst>
          </p:cNvPr>
          <p:cNvGrpSpPr/>
          <p:nvPr/>
        </p:nvGrpSpPr>
        <p:grpSpPr>
          <a:xfrm>
            <a:off x="691849" y="845669"/>
            <a:ext cx="7760300" cy="4070765"/>
            <a:chOff x="691849" y="845669"/>
            <a:chExt cx="7760300" cy="4070765"/>
          </a:xfrm>
        </p:grpSpPr>
        <p:pic>
          <p:nvPicPr>
            <p:cNvPr id="13" name="Picture 12">
              <a:extLst>
                <a:ext uri="{FF2B5EF4-FFF2-40B4-BE49-F238E27FC236}">
                  <a16:creationId xmlns:a16="http://schemas.microsoft.com/office/drawing/2014/main" id="{5EAF03F3-7902-A9C8-B116-7B30269FE59B}"/>
                </a:ext>
              </a:extLst>
            </p:cNvPr>
            <p:cNvPicPr>
              <a:picLocks noChangeAspect="1"/>
            </p:cNvPicPr>
            <p:nvPr/>
          </p:nvPicPr>
          <p:blipFill rotWithShape="1">
            <a:blip r:embed="rId3"/>
            <a:srcRect b="6779"/>
            <a:stretch/>
          </p:blipFill>
          <p:spPr>
            <a:xfrm>
              <a:off x="691850" y="847205"/>
              <a:ext cx="7760299" cy="4069229"/>
            </a:xfrm>
            <a:prstGeom prst="rect">
              <a:avLst/>
            </a:prstGeom>
          </p:spPr>
        </p:pic>
        <p:sp>
          <p:nvSpPr>
            <p:cNvPr id="2" name="Google Shape;200;p32">
              <a:extLst>
                <a:ext uri="{FF2B5EF4-FFF2-40B4-BE49-F238E27FC236}">
                  <a16:creationId xmlns:a16="http://schemas.microsoft.com/office/drawing/2014/main" id="{910B12BB-9C1E-ABA3-169B-8FC42BC1817E}"/>
                </a:ext>
              </a:extLst>
            </p:cNvPr>
            <p:cNvSpPr/>
            <p:nvPr/>
          </p:nvSpPr>
          <p:spPr>
            <a:xfrm>
              <a:off x="2657474" y="845669"/>
              <a:ext cx="5794674" cy="4069227"/>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00;p32">
              <a:extLst>
                <a:ext uri="{FF2B5EF4-FFF2-40B4-BE49-F238E27FC236}">
                  <a16:creationId xmlns:a16="http://schemas.microsoft.com/office/drawing/2014/main" id="{23B3CBAD-87E4-2BDE-583B-BB6B23314406}"/>
                </a:ext>
              </a:extLst>
            </p:cNvPr>
            <p:cNvSpPr/>
            <p:nvPr/>
          </p:nvSpPr>
          <p:spPr>
            <a:xfrm>
              <a:off x="691849" y="2757488"/>
              <a:ext cx="1965624" cy="2157408"/>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ounded Rectangle 4">
            <a:extLst>
              <a:ext uri="{FF2B5EF4-FFF2-40B4-BE49-F238E27FC236}">
                <a16:creationId xmlns:a16="http://schemas.microsoft.com/office/drawing/2014/main" id="{4E67FA7B-9004-7392-0459-E4AC04970262}"/>
              </a:ext>
            </a:extLst>
          </p:cNvPr>
          <p:cNvSpPr/>
          <p:nvPr/>
        </p:nvSpPr>
        <p:spPr>
          <a:xfrm>
            <a:off x="3475021" y="896698"/>
            <a:ext cx="2946441"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AD1AC225-223E-603C-21CC-EEADD61F5CDC}"/>
              </a:ext>
            </a:extLst>
          </p:cNvPr>
          <p:cNvSpPr/>
          <p:nvPr/>
        </p:nvSpPr>
        <p:spPr>
          <a:xfrm>
            <a:off x="2657473" y="1569720"/>
            <a:ext cx="672467" cy="61722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7" name="Google Shape;282;p34">
            <a:extLst>
              <a:ext uri="{FF2B5EF4-FFF2-40B4-BE49-F238E27FC236}">
                <a16:creationId xmlns:a16="http://schemas.microsoft.com/office/drawing/2014/main" id="{2B2F0003-B485-0158-DD42-43082BCE6A92}"/>
              </a:ext>
            </a:extLst>
          </p:cNvPr>
          <p:cNvSpPr txBox="1">
            <a:spLocks/>
          </p:cNvSpPr>
          <p:nvPr/>
        </p:nvSpPr>
        <p:spPr>
          <a:xfrm>
            <a:off x="3592119" y="981987"/>
            <a:ext cx="2712244" cy="16902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Krub"/>
              <a:buAutoNum type="arabicPeriod"/>
              <a:defRPr sz="1200" b="0" i="0" u="none" strike="noStrike" cap="none">
                <a:solidFill>
                  <a:srgbClr val="FFFFFF"/>
                </a:solidFill>
                <a:latin typeface="Krub"/>
                <a:ea typeface="Krub"/>
                <a:cs typeface="Krub"/>
                <a:sym typeface="Krub"/>
              </a:defRPr>
            </a:lvl1pPr>
            <a:lvl2pPr marL="914400" marR="0" lvl="1"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rgbClr val="FFFFFF"/>
                </a:solidFill>
                <a:latin typeface="Krub"/>
                <a:ea typeface="Krub"/>
                <a:cs typeface="Krub"/>
                <a:sym typeface="Krub"/>
              </a:defRPr>
            </a:lvl2pPr>
            <a:lvl3pPr marL="1371600" marR="0" lvl="2"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rgbClr val="FFFFFF"/>
                </a:solidFill>
                <a:latin typeface="Krub"/>
                <a:ea typeface="Krub"/>
                <a:cs typeface="Krub"/>
                <a:sym typeface="Krub"/>
              </a:defRPr>
            </a:lvl3pPr>
            <a:lvl4pPr marL="1828800" marR="0" lvl="3"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rgbClr val="FFFFFF"/>
                </a:solidFill>
                <a:latin typeface="Krub"/>
                <a:ea typeface="Krub"/>
                <a:cs typeface="Krub"/>
                <a:sym typeface="Krub"/>
              </a:defRPr>
            </a:lvl4pPr>
            <a:lvl5pPr marL="2286000" marR="0" lvl="4"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rgbClr val="FFFFFF"/>
                </a:solidFill>
                <a:latin typeface="Krub"/>
                <a:ea typeface="Krub"/>
                <a:cs typeface="Krub"/>
                <a:sym typeface="Krub"/>
              </a:defRPr>
            </a:lvl5pPr>
            <a:lvl6pPr marL="2743200" marR="0" lvl="5" indent="-304800" algn="l" rtl="0">
              <a:lnSpc>
                <a:spcPct val="115000"/>
              </a:lnSpc>
              <a:spcBef>
                <a:spcPts val="1600"/>
              </a:spcBef>
              <a:spcAft>
                <a:spcPts val="0"/>
              </a:spcAft>
              <a:buClr>
                <a:srgbClr val="434343"/>
              </a:buClr>
              <a:buSzPts val="1200"/>
              <a:buFont typeface="Roboto Condensed Light"/>
              <a:buAutoNum type="romanLcPeriod"/>
              <a:defRPr sz="1200" b="0" i="0" u="none" strike="noStrike" cap="none">
                <a:solidFill>
                  <a:srgbClr val="FFFFFF"/>
                </a:solidFill>
                <a:latin typeface="Krub"/>
                <a:ea typeface="Krub"/>
                <a:cs typeface="Krub"/>
                <a:sym typeface="Krub"/>
              </a:defRPr>
            </a:lvl6pPr>
            <a:lvl7pPr marL="3200400" marR="0" lvl="6" indent="-304800" algn="l" rtl="0">
              <a:lnSpc>
                <a:spcPct val="115000"/>
              </a:lnSpc>
              <a:spcBef>
                <a:spcPts val="1600"/>
              </a:spcBef>
              <a:spcAft>
                <a:spcPts val="0"/>
              </a:spcAft>
              <a:buClr>
                <a:srgbClr val="434343"/>
              </a:buClr>
              <a:buSzPts val="1200"/>
              <a:buFont typeface="Roboto Condensed Light"/>
              <a:buAutoNum type="arabicPeriod"/>
              <a:defRPr sz="1200" b="0" i="0" u="none" strike="noStrike" cap="none">
                <a:solidFill>
                  <a:srgbClr val="FFFFFF"/>
                </a:solidFill>
                <a:latin typeface="Krub"/>
                <a:ea typeface="Krub"/>
                <a:cs typeface="Krub"/>
                <a:sym typeface="Krub"/>
              </a:defRPr>
            </a:lvl7pPr>
            <a:lvl8pPr marL="3657600" marR="0" lvl="7" indent="-304800" algn="l" rtl="0">
              <a:lnSpc>
                <a:spcPct val="115000"/>
              </a:lnSpc>
              <a:spcBef>
                <a:spcPts val="1600"/>
              </a:spcBef>
              <a:spcAft>
                <a:spcPts val="0"/>
              </a:spcAft>
              <a:buClr>
                <a:srgbClr val="434343"/>
              </a:buClr>
              <a:buSzPts val="1200"/>
              <a:buFont typeface="Roboto Condensed Light"/>
              <a:buAutoNum type="alphaLcPeriod"/>
              <a:defRPr sz="1200" b="0" i="0" u="none" strike="noStrike" cap="none">
                <a:solidFill>
                  <a:srgbClr val="FFFFFF"/>
                </a:solidFill>
                <a:latin typeface="Krub"/>
                <a:ea typeface="Krub"/>
                <a:cs typeface="Krub"/>
                <a:sym typeface="Krub"/>
              </a:defRPr>
            </a:lvl8pPr>
            <a:lvl9pPr marL="4114800" marR="0" lvl="8" indent="-304800" algn="l" rtl="0">
              <a:lnSpc>
                <a:spcPct val="115000"/>
              </a:lnSpc>
              <a:spcBef>
                <a:spcPts val="1600"/>
              </a:spcBef>
              <a:spcAft>
                <a:spcPts val="1600"/>
              </a:spcAft>
              <a:buClr>
                <a:srgbClr val="434343"/>
              </a:buClr>
              <a:buSzPts val="1200"/>
              <a:buFont typeface="Roboto Condensed Light"/>
              <a:buAutoNum type="romanLcPeriod"/>
              <a:defRPr sz="1200" b="0" i="0" u="none" strike="noStrike" cap="none">
                <a:solidFill>
                  <a:srgbClr val="FFFFFF"/>
                </a:solidFill>
                <a:latin typeface="Krub"/>
                <a:ea typeface="Krub"/>
                <a:cs typeface="Krub"/>
                <a:sym typeface="Krub"/>
              </a:defRPr>
            </a:lvl9pPr>
          </a:lstStyle>
          <a:p>
            <a:pPr marL="0" indent="0">
              <a:spcAft>
                <a:spcPts val="1600"/>
              </a:spcAft>
              <a:buFont typeface="Krub"/>
              <a:buNone/>
            </a:pPr>
            <a:r>
              <a:rPr lang="en-US" dirty="0">
                <a:solidFill>
                  <a:schemeClr val="bg1"/>
                </a:solidFill>
              </a:rPr>
              <a:t>See the distribution of active and inactive customers </a:t>
            </a:r>
            <a:r>
              <a:rPr lang="en-US" sz="1400" dirty="0">
                <a:solidFill>
                  <a:schemeClr val="bg1"/>
                </a:solidFill>
              </a:rPr>
              <a:t> </a:t>
            </a:r>
          </a:p>
          <a:p>
            <a:pPr marL="0" indent="0">
              <a:spcAft>
                <a:spcPts val="1600"/>
              </a:spcAft>
              <a:buFont typeface="Krub"/>
              <a:buNone/>
            </a:pPr>
            <a:r>
              <a:rPr lang="en-US" sz="1400" b="1" dirty="0">
                <a:solidFill>
                  <a:schemeClr val="bg1"/>
                </a:solidFill>
              </a:rPr>
              <a:t>PRIORITY CONDITIONS</a:t>
            </a:r>
            <a:br>
              <a:rPr lang="en-US" b="1" dirty="0">
                <a:solidFill>
                  <a:schemeClr val="bg1"/>
                </a:solidFill>
              </a:rPr>
            </a:br>
            <a:r>
              <a:rPr lang="en-US" b="1" dirty="0">
                <a:solidFill>
                  <a:schemeClr val="bg1"/>
                </a:solidFill>
              </a:rPr>
              <a:t>[0, 30] </a:t>
            </a:r>
            <a:r>
              <a:rPr lang="en-US" dirty="0">
                <a:solidFill>
                  <a:schemeClr val="bg1"/>
                </a:solidFill>
              </a:rPr>
              <a:t>– LOW</a:t>
            </a:r>
            <a:br>
              <a:rPr lang="en-US" dirty="0">
                <a:solidFill>
                  <a:schemeClr val="bg1"/>
                </a:solidFill>
              </a:rPr>
            </a:br>
            <a:r>
              <a:rPr lang="en-US" b="1" dirty="0">
                <a:solidFill>
                  <a:schemeClr val="bg1"/>
                </a:solidFill>
              </a:rPr>
              <a:t>[30, 60] </a:t>
            </a:r>
            <a:r>
              <a:rPr lang="en-US" dirty="0">
                <a:solidFill>
                  <a:schemeClr val="bg1"/>
                </a:solidFill>
              </a:rPr>
              <a:t>– MEDIUM</a:t>
            </a:r>
            <a:br>
              <a:rPr lang="en-US" dirty="0">
                <a:solidFill>
                  <a:schemeClr val="bg1"/>
                </a:solidFill>
              </a:rPr>
            </a:br>
            <a:r>
              <a:rPr lang="en-US" b="1" dirty="0">
                <a:solidFill>
                  <a:schemeClr val="bg1"/>
                </a:solidFill>
              </a:rPr>
              <a:t>[60, 90] </a:t>
            </a:r>
            <a:r>
              <a:rPr lang="en-US" dirty="0">
                <a:solidFill>
                  <a:schemeClr val="bg1"/>
                </a:solidFill>
              </a:rPr>
              <a:t>– HIGH</a:t>
            </a:r>
            <a:br>
              <a:rPr lang="en-US" dirty="0">
                <a:solidFill>
                  <a:schemeClr val="bg1"/>
                </a:solidFill>
              </a:rPr>
            </a:br>
            <a:r>
              <a:rPr lang="en-US" b="1" dirty="0">
                <a:solidFill>
                  <a:schemeClr val="bg1"/>
                </a:solidFill>
              </a:rPr>
              <a:t>[ 90, INF) </a:t>
            </a:r>
            <a:r>
              <a:rPr lang="en-US" dirty="0">
                <a:solidFill>
                  <a:schemeClr val="bg1"/>
                </a:solidFill>
              </a:rPr>
              <a:t>– VERY HIGH </a:t>
            </a:r>
          </a:p>
        </p:txBody>
      </p:sp>
    </p:spTree>
    <p:extLst>
      <p:ext uri="{BB962C8B-B14F-4D97-AF65-F5344CB8AC3E}">
        <p14:creationId xmlns:p14="http://schemas.microsoft.com/office/powerpoint/2010/main" val="365543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303030"/>
        </a:solidFill>
        <a:effectLst/>
      </p:bgPr>
    </p:bg>
    <p:spTree>
      <p:nvGrpSpPr>
        <p:cNvPr id="1" name="Shape 134"/>
        <p:cNvGrpSpPr/>
        <p:nvPr/>
      </p:nvGrpSpPr>
      <p:grpSpPr>
        <a:xfrm>
          <a:off x="0" y="0"/>
          <a:ext cx="0" cy="0"/>
          <a:chOff x="0" y="0"/>
          <a:chExt cx="0" cy="0"/>
        </a:xfrm>
      </p:grpSpPr>
      <p:sp>
        <p:nvSpPr>
          <p:cNvPr id="8" name="Google Shape;573;p38">
            <a:extLst>
              <a:ext uri="{FF2B5EF4-FFF2-40B4-BE49-F238E27FC236}">
                <a16:creationId xmlns:a16="http://schemas.microsoft.com/office/drawing/2014/main" id="{DE56801C-1C25-0F5A-6B48-6D033FC9B2A2}"/>
              </a:ext>
            </a:extLst>
          </p:cNvPr>
          <p:cNvSpPr txBox="1">
            <a:spLocks noGrp="1"/>
          </p:cNvSpPr>
          <p:nvPr>
            <p:ph type="title"/>
          </p:nvPr>
        </p:nvSpPr>
        <p:spPr>
          <a:xfrm>
            <a:off x="2321345" y="89970"/>
            <a:ext cx="4501308"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Sample Dashboard</a:t>
            </a:r>
            <a:endParaRPr sz="3200"/>
          </a:p>
        </p:txBody>
      </p:sp>
      <p:cxnSp>
        <p:nvCxnSpPr>
          <p:cNvPr id="9" name="Google Shape;577;p38">
            <a:extLst>
              <a:ext uri="{FF2B5EF4-FFF2-40B4-BE49-F238E27FC236}">
                <a16:creationId xmlns:a16="http://schemas.microsoft.com/office/drawing/2014/main" id="{FDC4EBD2-9567-777F-59FD-52595D857EC9}"/>
              </a:ext>
            </a:extLst>
          </p:cNvPr>
          <p:cNvCxnSpPr>
            <a:cxnSpLocks/>
          </p:cNvCxnSpPr>
          <p:nvPr/>
        </p:nvCxnSpPr>
        <p:spPr>
          <a:xfrm>
            <a:off x="3116583" y="691213"/>
            <a:ext cx="2910834" cy="0"/>
          </a:xfrm>
          <a:prstGeom prst="straightConnector1">
            <a:avLst/>
          </a:prstGeom>
          <a:noFill/>
          <a:ln w="9525" cap="flat" cmpd="sng">
            <a:solidFill>
              <a:schemeClr val="dk1"/>
            </a:solidFill>
            <a:prstDash val="solid"/>
            <a:round/>
            <a:headEnd type="none" w="med" len="med"/>
            <a:tailEnd type="none" w="med" len="med"/>
          </a:ln>
        </p:spPr>
      </p:cxnSp>
      <p:grpSp>
        <p:nvGrpSpPr>
          <p:cNvPr id="5" name="Group 4">
            <a:extLst>
              <a:ext uri="{FF2B5EF4-FFF2-40B4-BE49-F238E27FC236}">
                <a16:creationId xmlns:a16="http://schemas.microsoft.com/office/drawing/2014/main" id="{E45845D5-6AD0-FCA0-025F-52785C76C9BE}"/>
              </a:ext>
            </a:extLst>
          </p:cNvPr>
          <p:cNvGrpSpPr/>
          <p:nvPr/>
        </p:nvGrpSpPr>
        <p:grpSpPr>
          <a:xfrm>
            <a:off x="691848" y="845667"/>
            <a:ext cx="7760301" cy="4070767"/>
            <a:chOff x="691848" y="845667"/>
            <a:chExt cx="7760301" cy="4070767"/>
          </a:xfrm>
        </p:grpSpPr>
        <p:pic>
          <p:nvPicPr>
            <p:cNvPr id="13" name="Picture 12">
              <a:extLst>
                <a:ext uri="{FF2B5EF4-FFF2-40B4-BE49-F238E27FC236}">
                  <a16:creationId xmlns:a16="http://schemas.microsoft.com/office/drawing/2014/main" id="{5EAF03F3-7902-A9C8-B116-7B30269FE59B}"/>
                </a:ext>
              </a:extLst>
            </p:cNvPr>
            <p:cNvPicPr>
              <a:picLocks noChangeAspect="1"/>
            </p:cNvPicPr>
            <p:nvPr/>
          </p:nvPicPr>
          <p:blipFill rotWithShape="1">
            <a:blip r:embed="rId3"/>
            <a:srcRect b="6779"/>
            <a:stretch/>
          </p:blipFill>
          <p:spPr>
            <a:xfrm>
              <a:off x="691850" y="847205"/>
              <a:ext cx="7760299" cy="4069229"/>
            </a:xfrm>
            <a:prstGeom prst="rect">
              <a:avLst/>
            </a:prstGeom>
          </p:spPr>
        </p:pic>
        <p:sp>
          <p:nvSpPr>
            <p:cNvPr id="2" name="Google Shape;200;p32">
              <a:extLst>
                <a:ext uri="{FF2B5EF4-FFF2-40B4-BE49-F238E27FC236}">
                  <a16:creationId xmlns:a16="http://schemas.microsoft.com/office/drawing/2014/main" id="{910B12BB-9C1E-ABA3-169B-8FC42BC1817E}"/>
                </a:ext>
              </a:extLst>
            </p:cNvPr>
            <p:cNvSpPr/>
            <p:nvPr/>
          </p:nvSpPr>
          <p:spPr>
            <a:xfrm>
              <a:off x="2600325" y="2843213"/>
              <a:ext cx="5851823" cy="2071683"/>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00;p32">
              <a:extLst>
                <a:ext uri="{FF2B5EF4-FFF2-40B4-BE49-F238E27FC236}">
                  <a16:creationId xmlns:a16="http://schemas.microsoft.com/office/drawing/2014/main" id="{23B3CBAD-87E4-2BDE-583B-BB6B23314406}"/>
                </a:ext>
              </a:extLst>
            </p:cNvPr>
            <p:cNvSpPr/>
            <p:nvPr/>
          </p:nvSpPr>
          <p:spPr>
            <a:xfrm>
              <a:off x="691848" y="845667"/>
              <a:ext cx="1908477" cy="4069229"/>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0;p32">
              <a:extLst>
                <a:ext uri="{FF2B5EF4-FFF2-40B4-BE49-F238E27FC236}">
                  <a16:creationId xmlns:a16="http://schemas.microsoft.com/office/drawing/2014/main" id="{9E59689E-A2F5-1C87-A91A-C1381FE062E3}"/>
                </a:ext>
              </a:extLst>
            </p:cNvPr>
            <p:cNvSpPr/>
            <p:nvPr/>
          </p:nvSpPr>
          <p:spPr>
            <a:xfrm>
              <a:off x="4431506" y="845667"/>
              <a:ext cx="4020642" cy="1996777"/>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ounded Rectangle 4">
            <a:extLst>
              <a:ext uri="{FF2B5EF4-FFF2-40B4-BE49-F238E27FC236}">
                <a16:creationId xmlns:a16="http://schemas.microsoft.com/office/drawing/2014/main" id="{5072BC91-EB2B-DB3F-2BBB-E41E33C2DE8A}"/>
              </a:ext>
            </a:extLst>
          </p:cNvPr>
          <p:cNvSpPr/>
          <p:nvPr/>
        </p:nvSpPr>
        <p:spPr>
          <a:xfrm>
            <a:off x="5349432" y="914814"/>
            <a:ext cx="2946441"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B5811925-5A30-2302-81BD-15F94F094A43}"/>
              </a:ext>
            </a:extLst>
          </p:cNvPr>
          <p:cNvSpPr/>
          <p:nvPr/>
        </p:nvSpPr>
        <p:spPr>
          <a:xfrm>
            <a:off x="4531884" y="1587836"/>
            <a:ext cx="672467" cy="61722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107870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8" name="Google Shape;573;p38">
            <a:extLst>
              <a:ext uri="{FF2B5EF4-FFF2-40B4-BE49-F238E27FC236}">
                <a16:creationId xmlns:a16="http://schemas.microsoft.com/office/drawing/2014/main" id="{DE56801C-1C25-0F5A-6B48-6D033FC9B2A2}"/>
              </a:ext>
            </a:extLst>
          </p:cNvPr>
          <p:cNvSpPr txBox="1">
            <a:spLocks noGrp="1"/>
          </p:cNvSpPr>
          <p:nvPr>
            <p:ph type="title"/>
          </p:nvPr>
        </p:nvSpPr>
        <p:spPr>
          <a:xfrm>
            <a:off x="2321345" y="89970"/>
            <a:ext cx="4501308"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Sample Dashboard</a:t>
            </a:r>
            <a:endParaRPr sz="3200"/>
          </a:p>
        </p:txBody>
      </p:sp>
      <p:cxnSp>
        <p:nvCxnSpPr>
          <p:cNvPr id="9" name="Google Shape;577;p38">
            <a:extLst>
              <a:ext uri="{FF2B5EF4-FFF2-40B4-BE49-F238E27FC236}">
                <a16:creationId xmlns:a16="http://schemas.microsoft.com/office/drawing/2014/main" id="{FDC4EBD2-9567-777F-59FD-52595D857EC9}"/>
              </a:ext>
            </a:extLst>
          </p:cNvPr>
          <p:cNvCxnSpPr>
            <a:cxnSpLocks/>
          </p:cNvCxnSpPr>
          <p:nvPr/>
        </p:nvCxnSpPr>
        <p:spPr>
          <a:xfrm>
            <a:off x="3116583" y="691213"/>
            <a:ext cx="2910834" cy="0"/>
          </a:xfrm>
          <a:prstGeom prst="straightConnector1">
            <a:avLst/>
          </a:prstGeom>
          <a:noFill/>
          <a:ln w="9525" cap="flat" cmpd="sng">
            <a:solidFill>
              <a:schemeClr val="dk1"/>
            </a:solidFill>
            <a:prstDash val="solid"/>
            <a:round/>
            <a:headEnd type="none" w="med" len="med"/>
            <a:tailEnd type="none" w="med" len="med"/>
          </a:ln>
        </p:spPr>
      </p:cxnSp>
      <p:grpSp>
        <p:nvGrpSpPr>
          <p:cNvPr id="7" name="Group 6">
            <a:extLst>
              <a:ext uri="{FF2B5EF4-FFF2-40B4-BE49-F238E27FC236}">
                <a16:creationId xmlns:a16="http://schemas.microsoft.com/office/drawing/2014/main" id="{C4B31799-330B-C982-8472-34C8E370FCA0}"/>
              </a:ext>
            </a:extLst>
          </p:cNvPr>
          <p:cNvGrpSpPr/>
          <p:nvPr/>
        </p:nvGrpSpPr>
        <p:grpSpPr>
          <a:xfrm>
            <a:off x="691848" y="845666"/>
            <a:ext cx="7760301" cy="4070768"/>
            <a:chOff x="691848" y="845666"/>
            <a:chExt cx="7760301" cy="4070768"/>
          </a:xfrm>
        </p:grpSpPr>
        <p:pic>
          <p:nvPicPr>
            <p:cNvPr id="13" name="Picture 12">
              <a:extLst>
                <a:ext uri="{FF2B5EF4-FFF2-40B4-BE49-F238E27FC236}">
                  <a16:creationId xmlns:a16="http://schemas.microsoft.com/office/drawing/2014/main" id="{5EAF03F3-7902-A9C8-B116-7B30269FE59B}"/>
                </a:ext>
              </a:extLst>
            </p:cNvPr>
            <p:cNvPicPr>
              <a:picLocks noChangeAspect="1"/>
            </p:cNvPicPr>
            <p:nvPr/>
          </p:nvPicPr>
          <p:blipFill rotWithShape="1">
            <a:blip r:embed="rId3"/>
            <a:srcRect b="6779"/>
            <a:stretch/>
          </p:blipFill>
          <p:spPr>
            <a:xfrm>
              <a:off x="691850" y="847205"/>
              <a:ext cx="7760299" cy="4069229"/>
            </a:xfrm>
            <a:prstGeom prst="rect">
              <a:avLst/>
            </a:prstGeom>
          </p:spPr>
        </p:pic>
        <p:sp>
          <p:nvSpPr>
            <p:cNvPr id="2" name="Google Shape;200;p32">
              <a:extLst>
                <a:ext uri="{FF2B5EF4-FFF2-40B4-BE49-F238E27FC236}">
                  <a16:creationId xmlns:a16="http://schemas.microsoft.com/office/drawing/2014/main" id="{910B12BB-9C1E-ABA3-169B-8FC42BC1817E}"/>
                </a:ext>
              </a:extLst>
            </p:cNvPr>
            <p:cNvSpPr/>
            <p:nvPr/>
          </p:nvSpPr>
          <p:spPr>
            <a:xfrm>
              <a:off x="2600325" y="2843213"/>
              <a:ext cx="5851823" cy="2071683"/>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00;p32">
              <a:extLst>
                <a:ext uri="{FF2B5EF4-FFF2-40B4-BE49-F238E27FC236}">
                  <a16:creationId xmlns:a16="http://schemas.microsoft.com/office/drawing/2014/main" id="{23B3CBAD-87E4-2BDE-583B-BB6B23314406}"/>
                </a:ext>
              </a:extLst>
            </p:cNvPr>
            <p:cNvSpPr/>
            <p:nvPr/>
          </p:nvSpPr>
          <p:spPr>
            <a:xfrm>
              <a:off x="691848" y="845667"/>
              <a:ext cx="1908477" cy="4069229"/>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0;p32">
              <a:extLst>
                <a:ext uri="{FF2B5EF4-FFF2-40B4-BE49-F238E27FC236}">
                  <a16:creationId xmlns:a16="http://schemas.microsoft.com/office/drawing/2014/main" id="{9E59689E-A2F5-1C87-A91A-C1381FE062E3}"/>
                </a:ext>
              </a:extLst>
            </p:cNvPr>
            <p:cNvSpPr/>
            <p:nvPr/>
          </p:nvSpPr>
          <p:spPr>
            <a:xfrm>
              <a:off x="2600324" y="845667"/>
              <a:ext cx="1807370" cy="1996777"/>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0;p32">
              <a:extLst>
                <a:ext uri="{FF2B5EF4-FFF2-40B4-BE49-F238E27FC236}">
                  <a16:creationId xmlns:a16="http://schemas.microsoft.com/office/drawing/2014/main" id="{E499C422-C1D1-B0B4-D223-8D55E9AB2D64}"/>
                </a:ext>
              </a:extLst>
            </p:cNvPr>
            <p:cNvSpPr/>
            <p:nvPr/>
          </p:nvSpPr>
          <p:spPr>
            <a:xfrm>
              <a:off x="7493794" y="845666"/>
              <a:ext cx="958354" cy="1996009"/>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ounded Rectangle 4">
            <a:extLst>
              <a:ext uri="{FF2B5EF4-FFF2-40B4-BE49-F238E27FC236}">
                <a16:creationId xmlns:a16="http://schemas.microsoft.com/office/drawing/2014/main" id="{50F54F5F-628B-FBF2-3050-92D368A81B66}"/>
              </a:ext>
            </a:extLst>
          </p:cNvPr>
          <p:cNvSpPr/>
          <p:nvPr/>
        </p:nvSpPr>
        <p:spPr>
          <a:xfrm>
            <a:off x="817548" y="2910840"/>
            <a:ext cx="2771471" cy="1898225"/>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7550B364-6F71-E79D-7A64-26A531F78C6F}"/>
              </a:ext>
            </a:extLst>
          </p:cNvPr>
          <p:cNvSpPr/>
          <p:nvPr/>
        </p:nvSpPr>
        <p:spPr>
          <a:xfrm rot="9351622">
            <a:off x="3685825" y="2547534"/>
            <a:ext cx="672467" cy="61722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70544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2" name="Google Shape;742;p46"/>
          <p:cNvSpPr txBox="1">
            <a:spLocks noGrp="1"/>
          </p:cNvSpPr>
          <p:nvPr>
            <p:ph type="title" idx="8"/>
          </p:nvPr>
        </p:nvSpPr>
        <p:spPr>
          <a:xfrm>
            <a:off x="410716" y="133436"/>
            <a:ext cx="3425303" cy="10527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Data Sets</a:t>
            </a:r>
            <a:endParaRPr sz="6000"/>
          </a:p>
        </p:txBody>
      </p:sp>
      <p:cxnSp>
        <p:nvCxnSpPr>
          <p:cNvPr id="20" name="Google Shape;137;p27">
            <a:extLst>
              <a:ext uri="{FF2B5EF4-FFF2-40B4-BE49-F238E27FC236}">
                <a16:creationId xmlns:a16="http://schemas.microsoft.com/office/drawing/2014/main" id="{88A9F751-8810-C0B9-2567-022DDA7D7030}"/>
              </a:ext>
            </a:extLst>
          </p:cNvPr>
          <p:cNvCxnSpPr>
            <a:cxnSpLocks/>
          </p:cNvCxnSpPr>
          <p:nvPr/>
        </p:nvCxnSpPr>
        <p:spPr>
          <a:xfrm>
            <a:off x="794153" y="1198167"/>
            <a:ext cx="2798957" cy="0"/>
          </a:xfrm>
          <a:prstGeom prst="straightConnector1">
            <a:avLst/>
          </a:prstGeom>
          <a:noFill/>
          <a:ln w="9525" cap="flat" cmpd="sng">
            <a:solidFill>
              <a:schemeClr val="dk1"/>
            </a:solidFill>
            <a:prstDash val="solid"/>
            <a:round/>
            <a:headEnd type="none" w="med" len="med"/>
            <a:tailEnd type="none" w="med" len="med"/>
          </a:ln>
        </p:spPr>
      </p:cxnSp>
      <p:sp>
        <p:nvSpPr>
          <p:cNvPr id="25" name="Title 18">
            <a:extLst>
              <a:ext uri="{FF2B5EF4-FFF2-40B4-BE49-F238E27FC236}">
                <a16:creationId xmlns:a16="http://schemas.microsoft.com/office/drawing/2014/main" id="{31439755-83FE-8156-460D-81B4BFEE5A87}"/>
              </a:ext>
            </a:extLst>
          </p:cNvPr>
          <p:cNvSpPr txBox="1">
            <a:spLocks/>
          </p:cNvSpPr>
          <p:nvPr/>
        </p:nvSpPr>
        <p:spPr>
          <a:xfrm>
            <a:off x="5963102" y="2437479"/>
            <a:ext cx="1857620" cy="409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Lobster Two"/>
              <a:buNone/>
              <a:defRPr sz="1600" b="0" i="0" u="none" strike="noStrike" cap="none">
                <a:solidFill>
                  <a:schemeClr val="accent1"/>
                </a:solidFill>
                <a:latin typeface="Lobster Two"/>
                <a:ea typeface="Lobster Two"/>
                <a:cs typeface="Lobster Two"/>
                <a:sym typeface="Lobster Two"/>
              </a:defRPr>
            </a:lvl1pPr>
            <a:lvl2pPr marR="0" lvl="1"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2pPr>
            <a:lvl3pPr marR="0" lvl="2"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3pPr>
            <a:lvl4pPr marR="0" lvl="3"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4pPr>
            <a:lvl5pPr marR="0" lvl="4"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5pPr>
            <a:lvl6pPr marR="0" lvl="5"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6pPr>
            <a:lvl7pPr marR="0" lvl="6"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7pPr>
            <a:lvl8pPr marR="0" lvl="7"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8pPr>
            <a:lvl9pPr marR="0" lvl="8"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9pPr>
          </a:lstStyle>
          <a:p>
            <a:r>
              <a:rPr lang="en-IN" sz="2000" err="1"/>
              <a:t>NewCustomerList</a:t>
            </a:r>
            <a:endParaRPr lang="en-IN"/>
          </a:p>
        </p:txBody>
      </p:sp>
      <p:sp>
        <p:nvSpPr>
          <p:cNvPr id="26" name="Title 18">
            <a:extLst>
              <a:ext uri="{FF2B5EF4-FFF2-40B4-BE49-F238E27FC236}">
                <a16:creationId xmlns:a16="http://schemas.microsoft.com/office/drawing/2014/main" id="{E86281F5-2390-27DB-1B1A-B192AF35D803}"/>
              </a:ext>
            </a:extLst>
          </p:cNvPr>
          <p:cNvSpPr txBox="1">
            <a:spLocks/>
          </p:cNvSpPr>
          <p:nvPr/>
        </p:nvSpPr>
        <p:spPr>
          <a:xfrm>
            <a:off x="1650650" y="1704612"/>
            <a:ext cx="1291703" cy="40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Lobster Two"/>
              <a:buNone/>
              <a:defRPr sz="1600" b="0" i="0" u="none" strike="noStrike" cap="none">
                <a:solidFill>
                  <a:schemeClr val="accent1"/>
                </a:solidFill>
                <a:latin typeface="Lobster Two"/>
                <a:ea typeface="Lobster Two"/>
                <a:cs typeface="Lobster Two"/>
                <a:sym typeface="Lobster Two"/>
              </a:defRPr>
            </a:lvl1pPr>
            <a:lvl2pPr marR="0" lvl="1"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2pPr>
            <a:lvl3pPr marR="0" lvl="2"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3pPr>
            <a:lvl4pPr marR="0" lvl="3"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4pPr>
            <a:lvl5pPr marR="0" lvl="4"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5pPr>
            <a:lvl6pPr marR="0" lvl="5"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6pPr>
            <a:lvl7pPr marR="0" lvl="6"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7pPr>
            <a:lvl8pPr marR="0" lvl="7"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8pPr>
            <a:lvl9pPr marR="0" lvl="8"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9pPr>
          </a:lstStyle>
          <a:p>
            <a:r>
              <a:rPr lang="en-IN" sz="2000" err="1"/>
              <a:t>Full_Demo</a:t>
            </a:r>
            <a:endParaRPr lang="en-IN" sz="2000"/>
          </a:p>
        </p:txBody>
      </p:sp>
      <p:sp>
        <p:nvSpPr>
          <p:cNvPr id="27" name="Title 18">
            <a:extLst>
              <a:ext uri="{FF2B5EF4-FFF2-40B4-BE49-F238E27FC236}">
                <a16:creationId xmlns:a16="http://schemas.microsoft.com/office/drawing/2014/main" id="{0E06C752-A96B-132B-1DC9-271B347E4FA7}"/>
              </a:ext>
            </a:extLst>
          </p:cNvPr>
          <p:cNvSpPr txBox="1">
            <a:spLocks/>
          </p:cNvSpPr>
          <p:nvPr/>
        </p:nvSpPr>
        <p:spPr>
          <a:xfrm>
            <a:off x="6046606" y="99135"/>
            <a:ext cx="1617953" cy="409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400"/>
              <a:buFont typeface="Lobster Two"/>
              <a:buNone/>
              <a:defRPr sz="1600" b="0" i="0" u="none" strike="noStrike" cap="none">
                <a:solidFill>
                  <a:schemeClr val="accent1"/>
                </a:solidFill>
                <a:latin typeface="Lobster Two"/>
                <a:ea typeface="Lobster Two"/>
                <a:cs typeface="Lobster Two"/>
                <a:sym typeface="Lobster Two"/>
              </a:defRPr>
            </a:lvl1pPr>
            <a:lvl2pPr marR="0" lvl="1"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2pPr>
            <a:lvl3pPr marR="0" lvl="2"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3pPr>
            <a:lvl4pPr marR="0" lvl="3"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4pPr>
            <a:lvl5pPr marR="0" lvl="4"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5pPr>
            <a:lvl6pPr marR="0" lvl="5"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6pPr>
            <a:lvl7pPr marR="0" lvl="6"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7pPr>
            <a:lvl8pPr marR="0" lvl="7"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8pPr>
            <a:lvl9pPr marR="0" lvl="8" algn="r" rtl="0">
              <a:lnSpc>
                <a:spcPct val="100000"/>
              </a:lnSpc>
              <a:spcBef>
                <a:spcPts val="0"/>
              </a:spcBef>
              <a:spcAft>
                <a:spcPts val="0"/>
              </a:spcAft>
              <a:buClr>
                <a:schemeClr val="accent1"/>
              </a:buClr>
              <a:buSzPts val="1400"/>
              <a:buFont typeface="Lobster Two"/>
              <a:buNone/>
              <a:defRPr sz="1400" b="0" i="0" u="none" strike="noStrike" cap="none">
                <a:solidFill>
                  <a:schemeClr val="accent1"/>
                </a:solidFill>
                <a:latin typeface="Lobster Two"/>
                <a:ea typeface="Lobster Two"/>
                <a:cs typeface="Lobster Two"/>
                <a:sym typeface="Lobster Two"/>
              </a:defRPr>
            </a:lvl9pPr>
          </a:lstStyle>
          <a:p>
            <a:r>
              <a:rPr lang="en-IN" sz="2000"/>
              <a:t>Transactions</a:t>
            </a:r>
            <a:endParaRPr lang="en-IN"/>
          </a:p>
          <a:p>
            <a:br>
              <a:rPr lang="en-IN">
                <a:latin typeface="Times New Roman" panose="02020603050405020304" pitchFamily="18" charset="0"/>
                <a:ea typeface="Calibri" panose="020F0502020204030204" pitchFamily="34" charset="0"/>
                <a:cs typeface="Times New Roman" panose="02020603050405020304" pitchFamily="18" charset="0"/>
              </a:rPr>
            </a:br>
            <a:endParaRPr lang="en-IN"/>
          </a:p>
        </p:txBody>
      </p:sp>
      <p:sp>
        <p:nvSpPr>
          <p:cNvPr id="37" name="Rectangle: Rounded Corners 36">
            <a:extLst>
              <a:ext uri="{FF2B5EF4-FFF2-40B4-BE49-F238E27FC236}">
                <a16:creationId xmlns:a16="http://schemas.microsoft.com/office/drawing/2014/main" id="{719EE213-0318-6E1B-7BE9-DFE6C131C89A}"/>
              </a:ext>
            </a:extLst>
          </p:cNvPr>
          <p:cNvSpPr/>
          <p:nvPr/>
        </p:nvSpPr>
        <p:spPr>
          <a:xfrm>
            <a:off x="304801" y="2326323"/>
            <a:ext cx="3983402" cy="2462213"/>
          </a:xfrm>
          <a:prstGeom prst="roundRect">
            <a:avLst/>
          </a:prstGeom>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7201D2E7-D606-933C-DF0A-8DCA277B1147}"/>
              </a:ext>
            </a:extLst>
          </p:cNvPr>
          <p:cNvSpPr txBox="1"/>
          <p:nvPr/>
        </p:nvSpPr>
        <p:spPr>
          <a:xfrm>
            <a:off x="429880" y="2340631"/>
            <a:ext cx="3858322" cy="2462213"/>
          </a:xfrm>
          <a:prstGeom prst="rect">
            <a:avLst/>
          </a:prstGeom>
          <a:no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a:latin typeface="Agency FB" panose="020B0503020202020204" pitchFamily="34" charset="0"/>
              </a:rPr>
              <a:t>Rows	3996</a:t>
            </a:r>
          </a:p>
          <a:p>
            <a:r>
              <a:rPr lang="en-IN">
                <a:latin typeface="Agency FB" panose="020B0503020202020204" pitchFamily="34" charset="0"/>
              </a:rPr>
              <a:t>Columns 	21</a:t>
            </a:r>
          </a:p>
          <a:p>
            <a:pPr lvl="5"/>
            <a:r>
              <a:rPr lang="en-IN" err="1">
                <a:latin typeface="Agency FB" panose="020B0503020202020204" pitchFamily="34" charset="0"/>
              </a:rPr>
              <a:t>Dtypes</a:t>
            </a:r>
            <a:r>
              <a:rPr lang="en-IN">
                <a:latin typeface="Agency FB" panose="020B0503020202020204" pitchFamily="34" charset="0"/>
              </a:rPr>
              <a:t>	datetime64[ns](2), float64(3), int64(5), object(11)</a:t>
            </a:r>
          </a:p>
          <a:p>
            <a:pPr lvl="5"/>
            <a:r>
              <a:rPr lang="en-IN">
                <a:latin typeface="Agency FB" panose="020B0503020202020204" pitchFamily="34" charset="0"/>
              </a:rPr>
              <a:t>Col Names</a:t>
            </a:r>
            <a:r>
              <a:rPr lang="en-IN"/>
              <a:t>	</a:t>
            </a:r>
            <a:r>
              <a:rPr lang="en-US" err="1">
                <a:latin typeface="Agency FB" panose="020B0503020202020204" pitchFamily="34" charset="0"/>
              </a:rPr>
              <a:t>customer_id</a:t>
            </a:r>
            <a:r>
              <a:rPr lang="en-US">
                <a:latin typeface="Agency FB" panose="020B0503020202020204" pitchFamily="34" charset="0"/>
              </a:rPr>
              <a:t>, </a:t>
            </a:r>
            <a:r>
              <a:rPr lang="en-US" err="1">
                <a:latin typeface="Agency FB" panose="020B0503020202020204" pitchFamily="34" charset="0"/>
              </a:rPr>
              <a:t>last_name</a:t>
            </a:r>
            <a:r>
              <a:rPr lang="en-US">
                <a:latin typeface="Agency FB" panose="020B0503020202020204" pitchFamily="34" charset="0"/>
              </a:rPr>
              <a:t>, gender, </a:t>
            </a:r>
            <a:r>
              <a:rPr lang="en-US" err="1">
                <a:latin typeface="Agency FB" panose="020B0503020202020204" pitchFamily="34" charset="0"/>
              </a:rPr>
              <a:t>first_name</a:t>
            </a:r>
            <a:r>
              <a:rPr lang="en-US">
                <a:latin typeface="Agency FB" panose="020B0503020202020204" pitchFamily="34" charset="0"/>
              </a:rPr>
              <a:t>, 	</a:t>
            </a:r>
            <a:r>
              <a:rPr lang="en-US" err="1">
                <a:latin typeface="Agency FB" panose="020B0503020202020204" pitchFamily="34" charset="0"/>
              </a:rPr>
              <a:t>gender_val</a:t>
            </a:r>
            <a:r>
              <a:rPr lang="en-US">
                <a:latin typeface="Agency FB" panose="020B0503020202020204" pitchFamily="34" charset="0"/>
              </a:rPr>
              <a:t>, past_3_years_bike_related_purchas	es, 2017_bike_related_purchases, 	</a:t>
            </a:r>
            <a:r>
              <a:rPr lang="en-US" err="1">
                <a:latin typeface="Agency FB" panose="020B0503020202020204" pitchFamily="34" charset="0"/>
              </a:rPr>
              <a:t>last_transaction_date</a:t>
            </a:r>
            <a:r>
              <a:rPr lang="en-US">
                <a:latin typeface="Agency FB" panose="020B0503020202020204" pitchFamily="34" charset="0"/>
              </a:rPr>
              <a:t>, DOB, Age, Age Group, 	</a:t>
            </a:r>
            <a:r>
              <a:rPr lang="en-US" err="1">
                <a:latin typeface="Agency FB" panose="020B0503020202020204" pitchFamily="34" charset="0"/>
              </a:rPr>
              <a:t>job_industry_category</a:t>
            </a:r>
            <a:r>
              <a:rPr lang="en-US">
                <a:latin typeface="Agency FB" panose="020B0503020202020204" pitchFamily="34" charset="0"/>
              </a:rPr>
              <a:t>, </a:t>
            </a:r>
            <a:r>
              <a:rPr lang="en-US" err="1">
                <a:latin typeface="Agency FB" panose="020B0503020202020204" pitchFamily="34" charset="0"/>
              </a:rPr>
              <a:t>wealth_segment</a:t>
            </a:r>
            <a:r>
              <a:rPr lang="en-US">
                <a:latin typeface="Agency FB" panose="020B0503020202020204" pitchFamily="34" charset="0"/>
              </a:rPr>
              <a:t>, </a:t>
            </a:r>
          </a:p>
          <a:p>
            <a:pPr lvl="5"/>
            <a:r>
              <a:rPr lang="en-US">
                <a:latin typeface="Agency FB" panose="020B0503020202020204" pitchFamily="34" charset="0"/>
              </a:rPr>
              <a:t>	</a:t>
            </a:r>
            <a:r>
              <a:rPr lang="en-US" err="1">
                <a:latin typeface="Agency FB" panose="020B0503020202020204" pitchFamily="34" charset="0"/>
              </a:rPr>
              <a:t>owns_car</a:t>
            </a:r>
            <a:r>
              <a:rPr lang="en-US">
                <a:latin typeface="Agency FB" panose="020B0503020202020204" pitchFamily="34" charset="0"/>
              </a:rPr>
              <a:t>, tenure, Number of Unique Brands 	Bought, address, postcode, state, country, 	</a:t>
            </a:r>
            <a:r>
              <a:rPr lang="en-US" err="1">
                <a:latin typeface="Agency FB" panose="020B0503020202020204" pitchFamily="34" charset="0"/>
              </a:rPr>
              <a:t>past_purchase_range</a:t>
            </a:r>
            <a:r>
              <a:rPr lang="en-US">
                <a:latin typeface="Agency FB" panose="020B0503020202020204" pitchFamily="34" charset="0"/>
              </a:rPr>
              <a:t> </a:t>
            </a:r>
            <a:endParaRPr lang="en-IN">
              <a:latin typeface="Agency FB" panose="020B0503020202020204" pitchFamily="34" charset="0"/>
            </a:endParaRPr>
          </a:p>
        </p:txBody>
      </p:sp>
      <p:sp>
        <p:nvSpPr>
          <p:cNvPr id="38" name="Rectangle: Rounded Corners 37">
            <a:extLst>
              <a:ext uri="{FF2B5EF4-FFF2-40B4-BE49-F238E27FC236}">
                <a16:creationId xmlns:a16="http://schemas.microsoft.com/office/drawing/2014/main" id="{056353BD-58CE-70B1-03A1-450D5369494E}"/>
              </a:ext>
            </a:extLst>
          </p:cNvPr>
          <p:cNvSpPr/>
          <p:nvPr/>
        </p:nvSpPr>
        <p:spPr>
          <a:xfrm>
            <a:off x="4855799" y="554300"/>
            <a:ext cx="3999569" cy="1815882"/>
          </a:xfrm>
          <a:prstGeom prst="roundRect">
            <a:avLst/>
          </a:prstGeom>
          <a:effectLst>
            <a:glow rad="1016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36" name="TextBox 35">
            <a:extLst>
              <a:ext uri="{FF2B5EF4-FFF2-40B4-BE49-F238E27FC236}">
                <a16:creationId xmlns:a16="http://schemas.microsoft.com/office/drawing/2014/main" id="{099C3073-A804-1FAE-2645-C72DD5D1743B}"/>
              </a:ext>
            </a:extLst>
          </p:cNvPr>
          <p:cNvSpPr txBox="1"/>
          <p:nvPr/>
        </p:nvSpPr>
        <p:spPr>
          <a:xfrm>
            <a:off x="4933855" y="554300"/>
            <a:ext cx="3921513" cy="1815882"/>
          </a:xfrm>
          <a:prstGeom prst="rect">
            <a:avLst/>
          </a:prstGeom>
          <a:no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a:latin typeface="Agency FB" panose="020B0503020202020204" pitchFamily="34" charset="0"/>
              </a:rPr>
              <a:t>Rows	19803</a:t>
            </a:r>
          </a:p>
          <a:p>
            <a:r>
              <a:rPr lang="en-IN">
                <a:latin typeface="Agency FB" panose="020B0503020202020204" pitchFamily="34" charset="0"/>
              </a:rPr>
              <a:t>Columns 	15</a:t>
            </a:r>
          </a:p>
          <a:p>
            <a:pPr lvl="5"/>
            <a:r>
              <a:rPr lang="en-IN" err="1">
                <a:latin typeface="Agency FB" panose="020B0503020202020204" pitchFamily="34" charset="0"/>
              </a:rPr>
              <a:t>Dtypes</a:t>
            </a:r>
            <a:r>
              <a:rPr lang="en-IN">
                <a:latin typeface="Agency FB" panose="020B0503020202020204" pitchFamily="34" charset="0"/>
              </a:rPr>
              <a:t>	datetime64[ns](1), float64(6), int64(3), object(5)</a:t>
            </a:r>
          </a:p>
          <a:p>
            <a:pPr lvl="5"/>
            <a:r>
              <a:rPr lang="en-IN">
                <a:latin typeface="Agency FB" panose="020B0503020202020204" pitchFamily="34" charset="0"/>
              </a:rPr>
              <a:t>Col Names</a:t>
            </a:r>
            <a:r>
              <a:rPr lang="en-IN"/>
              <a:t>	</a:t>
            </a:r>
            <a:r>
              <a:rPr lang="en-US" err="1">
                <a:latin typeface="Agency FB" panose="020B0503020202020204" pitchFamily="34" charset="0"/>
              </a:rPr>
              <a:t>transaction_id</a:t>
            </a:r>
            <a:r>
              <a:rPr lang="en-US">
                <a:latin typeface="Agency FB" panose="020B0503020202020204" pitchFamily="34" charset="0"/>
              </a:rPr>
              <a:t>, </a:t>
            </a:r>
            <a:r>
              <a:rPr lang="en-US" err="1">
                <a:latin typeface="Agency FB" panose="020B0503020202020204" pitchFamily="34" charset="0"/>
              </a:rPr>
              <a:t>customer_id</a:t>
            </a:r>
            <a:r>
              <a:rPr lang="en-US">
                <a:latin typeface="Agency FB" panose="020B0503020202020204" pitchFamily="34" charset="0"/>
              </a:rPr>
              <a:t>, </a:t>
            </a:r>
            <a:r>
              <a:rPr lang="en-US" err="1">
                <a:latin typeface="Agency FB" panose="020B0503020202020204" pitchFamily="34" charset="0"/>
              </a:rPr>
              <a:t>Transaction_date</a:t>
            </a:r>
            <a:r>
              <a:rPr lang="en-US">
                <a:latin typeface="Agency FB" panose="020B0503020202020204" pitchFamily="34" charset="0"/>
              </a:rPr>
              <a:t>, 	</a:t>
            </a:r>
            <a:r>
              <a:rPr lang="en-US" err="1">
                <a:latin typeface="Agency FB" panose="020B0503020202020204" pitchFamily="34" charset="0"/>
              </a:rPr>
              <a:t>product_id</a:t>
            </a:r>
            <a:r>
              <a:rPr lang="en-US">
                <a:latin typeface="Agency FB" panose="020B0503020202020204" pitchFamily="34" charset="0"/>
              </a:rPr>
              <a:t>, </a:t>
            </a:r>
            <a:r>
              <a:rPr lang="en-US" err="1">
                <a:latin typeface="Agency FB" panose="020B0503020202020204" pitchFamily="34" charset="0"/>
              </a:rPr>
              <a:t>online_order</a:t>
            </a:r>
            <a:r>
              <a:rPr lang="en-US">
                <a:latin typeface="Agency FB" panose="020B0503020202020204" pitchFamily="34" charset="0"/>
              </a:rPr>
              <a:t>, </a:t>
            </a:r>
            <a:r>
              <a:rPr lang="en-US" err="1">
                <a:latin typeface="Agency FB" panose="020B0503020202020204" pitchFamily="34" charset="0"/>
              </a:rPr>
              <a:t>order_status</a:t>
            </a:r>
            <a:r>
              <a:rPr lang="en-US">
                <a:latin typeface="Agency FB" panose="020B0503020202020204" pitchFamily="34" charset="0"/>
              </a:rPr>
              <a:t>, brand, 	</a:t>
            </a:r>
            <a:r>
              <a:rPr lang="en-US" err="1">
                <a:latin typeface="Agency FB" panose="020B0503020202020204" pitchFamily="34" charset="0"/>
              </a:rPr>
              <a:t>product_line</a:t>
            </a:r>
            <a:r>
              <a:rPr lang="en-US">
                <a:latin typeface="Agency FB" panose="020B0503020202020204" pitchFamily="34" charset="0"/>
              </a:rPr>
              <a:t>, </a:t>
            </a:r>
            <a:r>
              <a:rPr lang="en-US" err="1">
                <a:latin typeface="Agency FB" panose="020B0503020202020204" pitchFamily="34" charset="0"/>
              </a:rPr>
              <a:t>product_class</a:t>
            </a:r>
            <a:r>
              <a:rPr lang="en-US">
                <a:latin typeface="Agency FB" panose="020B0503020202020204" pitchFamily="34" charset="0"/>
              </a:rPr>
              <a:t>, </a:t>
            </a:r>
            <a:r>
              <a:rPr lang="en-US" err="1">
                <a:latin typeface="Agency FB" panose="020B0503020202020204" pitchFamily="34" charset="0"/>
              </a:rPr>
              <a:t>product_size</a:t>
            </a:r>
            <a:r>
              <a:rPr lang="en-US">
                <a:latin typeface="Agency FB" panose="020B0503020202020204" pitchFamily="34" charset="0"/>
              </a:rPr>
              <a:t>, 	</a:t>
            </a:r>
            <a:r>
              <a:rPr lang="en-US" err="1">
                <a:latin typeface="Agency FB" panose="020B0503020202020204" pitchFamily="34" charset="0"/>
              </a:rPr>
              <a:t>list_price</a:t>
            </a:r>
            <a:r>
              <a:rPr lang="en-US">
                <a:latin typeface="Agency FB" panose="020B0503020202020204" pitchFamily="34" charset="0"/>
              </a:rPr>
              <a:t>, </a:t>
            </a:r>
            <a:r>
              <a:rPr lang="en-US" err="1">
                <a:latin typeface="Agency FB" panose="020B0503020202020204" pitchFamily="34" charset="0"/>
              </a:rPr>
              <a:t>standard_cost</a:t>
            </a:r>
            <a:r>
              <a:rPr lang="en-US">
                <a:latin typeface="Agency FB" panose="020B0503020202020204" pitchFamily="34" charset="0"/>
              </a:rPr>
              <a:t>, Profit, Margin, Number 	of Unique Brands Bought</a:t>
            </a:r>
            <a:endParaRPr lang="en-IN">
              <a:latin typeface="Agency FB" panose="020B0503020202020204" pitchFamily="34" charset="0"/>
            </a:endParaRPr>
          </a:p>
        </p:txBody>
      </p:sp>
      <p:sp>
        <p:nvSpPr>
          <p:cNvPr id="2" name="Google Shape;579;p38">
            <a:extLst>
              <a:ext uri="{FF2B5EF4-FFF2-40B4-BE49-F238E27FC236}">
                <a16:creationId xmlns:a16="http://schemas.microsoft.com/office/drawing/2014/main" id="{B3A0A761-8A45-7953-D364-76CD4E52F4E9}"/>
              </a:ext>
            </a:extLst>
          </p:cNvPr>
          <p:cNvSpPr txBox="1">
            <a:spLocks/>
          </p:cNvSpPr>
          <p:nvPr/>
        </p:nvSpPr>
        <p:spPr>
          <a:xfrm>
            <a:off x="5623934" y="3889009"/>
            <a:ext cx="1502700" cy="60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rgbClr val="FFFFFF"/>
              </a:buClr>
              <a:buSzPts val="1800"/>
              <a:buFont typeface="Krub"/>
              <a:buChar char="●"/>
              <a:defRPr sz="1800" b="0" i="0" u="none" strike="noStrike" cap="none">
                <a:solidFill>
                  <a:srgbClr val="FFFFFF"/>
                </a:solidFill>
                <a:latin typeface="Krub"/>
                <a:ea typeface="Krub"/>
                <a:cs typeface="Krub"/>
                <a:sym typeface="Krub"/>
              </a:defRPr>
            </a:lvl1pPr>
            <a:lvl2pPr marL="914400" marR="0" lvl="1"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2pPr>
            <a:lvl3pPr marL="1371600" marR="0" lvl="2"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3pPr>
            <a:lvl4pPr marL="1828800" marR="0" lvl="3"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4pPr>
            <a:lvl5pPr marL="2286000" marR="0" lvl="4"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5pPr>
            <a:lvl6pPr marL="2743200" marR="0" lvl="5"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6pPr>
            <a:lvl7pPr marL="3200400" marR="0" lvl="6"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7pPr>
            <a:lvl8pPr marL="3657600" marR="0" lvl="7" indent="-317500" algn="l" rtl="0">
              <a:lnSpc>
                <a:spcPct val="115000"/>
              </a:lnSpc>
              <a:spcBef>
                <a:spcPts val="1600"/>
              </a:spcBef>
              <a:spcAft>
                <a:spcPts val="0"/>
              </a:spcAft>
              <a:buClr>
                <a:srgbClr val="FFFFFF"/>
              </a:buClr>
              <a:buSzPts val="1400"/>
              <a:buFont typeface="Krub"/>
              <a:buChar char="○"/>
              <a:defRPr sz="1400" b="0" i="0" u="none" strike="noStrike" cap="none">
                <a:solidFill>
                  <a:srgbClr val="FFFFFF"/>
                </a:solidFill>
                <a:latin typeface="Krub"/>
                <a:ea typeface="Krub"/>
                <a:cs typeface="Krub"/>
                <a:sym typeface="Krub"/>
              </a:defRPr>
            </a:lvl8pPr>
            <a:lvl9pPr marL="4114800" marR="0" lvl="8" indent="-317500" algn="l" rtl="0">
              <a:lnSpc>
                <a:spcPct val="115000"/>
              </a:lnSpc>
              <a:spcBef>
                <a:spcPts val="1600"/>
              </a:spcBef>
              <a:spcAft>
                <a:spcPts val="1600"/>
              </a:spcAft>
              <a:buClr>
                <a:srgbClr val="FFFFFF"/>
              </a:buClr>
              <a:buSzPts val="1400"/>
              <a:buFont typeface="Krub"/>
              <a:buChar char="■"/>
              <a:defRPr sz="1400" b="0" i="0" u="none" strike="noStrike" cap="none">
                <a:solidFill>
                  <a:srgbClr val="FFFFFF"/>
                </a:solidFill>
                <a:latin typeface="Krub"/>
                <a:ea typeface="Krub"/>
                <a:cs typeface="Krub"/>
                <a:sym typeface="Krub"/>
              </a:defRPr>
            </a:lvl9pPr>
          </a:lstStyle>
          <a:p>
            <a:pPr marL="0" indent="0">
              <a:lnSpc>
                <a:spcPct val="100000"/>
              </a:lnSpc>
              <a:spcAft>
                <a:spcPts val="1600"/>
              </a:spcAft>
              <a:buFont typeface="Krub"/>
              <a:buNone/>
            </a:pPr>
            <a:endParaRPr lang="en-PH" sz="1400"/>
          </a:p>
        </p:txBody>
      </p:sp>
      <p:sp>
        <p:nvSpPr>
          <p:cNvPr id="45" name="Rectangle: Rounded Corners 44">
            <a:extLst>
              <a:ext uri="{FF2B5EF4-FFF2-40B4-BE49-F238E27FC236}">
                <a16:creationId xmlns:a16="http://schemas.microsoft.com/office/drawing/2014/main" id="{C2EA67D7-FE04-04D5-E2B6-7EB851701BCA}"/>
              </a:ext>
            </a:extLst>
          </p:cNvPr>
          <p:cNvSpPr/>
          <p:nvPr/>
        </p:nvSpPr>
        <p:spPr>
          <a:xfrm>
            <a:off x="4730720" y="2914568"/>
            <a:ext cx="4060600" cy="1815881"/>
          </a:xfrm>
          <a:prstGeom prst="roundRect">
            <a:avLst/>
          </a:prstGeom>
          <a:effectLst>
            <a:glow rad="101600">
              <a:schemeClr val="accent3">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B7407B0E-9771-35E7-9BF8-DF07DC2A10F4}"/>
              </a:ext>
            </a:extLst>
          </p:cNvPr>
          <p:cNvSpPr txBox="1"/>
          <p:nvPr/>
        </p:nvSpPr>
        <p:spPr>
          <a:xfrm>
            <a:off x="4792607" y="2929819"/>
            <a:ext cx="3921513" cy="2031325"/>
          </a:xfrm>
          <a:prstGeom prst="rect">
            <a:avLst/>
          </a:prstGeom>
          <a:noFill/>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IN">
                <a:latin typeface="Agency FB" panose="020B0503020202020204" pitchFamily="34" charset="0"/>
              </a:rPr>
              <a:t>Rows	1000</a:t>
            </a:r>
          </a:p>
          <a:p>
            <a:r>
              <a:rPr lang="en-IN">
                <a:latin typeface="Agency FB" panose="020B0503020202020204" pitchFamily="34" charset="0"/>
              </a:rPr>
              <a:t>Columns 	16</a:t>
            </a:r>
          </a:p>
          <a:p>
            <a:pPr lvl="5"/>
            <a:r>
              <a:rPr lang="en-IN" err="1">
                <a:latin typeface="Agency FB" panose="020B0503020202020204" pitchFamily="34" charset="0"/>
              </a:rPr>
              <a:t>Dtypes</a:t>
            </a:r>
            <a:r>
              <a:rPr lang="en-IN">
                <a:latin typeface="Agency FB" panose="020B0503020202020204" pitchFamily="34" charset="0"/>
              </a:rPr>
              <a:t>	datetime64[ns](1), float64(6), int64(3), object(5)</a:t>
            </a:r>
          </a:p>
          <a:p>
            <a:pPr lvl="5"/>
            <a:r>
              <a:rPr lang="en-IN">
                <a:latin typeface="Agency FB" panose="020B0503020202020204" pitchFamily="34" charset="0"/>
              </a:rPr>
              <a:t>Col Names</a:t>
            </a:r>
            <a:r>
              <a:rPr lang="en-IN"/>
              <a:t>	</a:t>
            </a:r>
            <a:r>
              <a:rPr lang="en-IN" err="1">
                <a:latin typeface="Agency FB" panose="020B0503020202020204" pitchFamily="34" charset="0"/>
              </a:rPr>
              <a:t>first_name</a:t>
            </a:r>
            <a:r>
              <a:rPr lang="en-IN">
                <a:latin typeface="Agency FB" panose="020B0503020202020204" pitchFamily="34" charset="0"/>
              </a:rPr>
              <a:t>, </a:t>
            </a:r>
            <a:r>
              <a:rPr lang="en-IN" err="1">
                <a:latin typeface="Agency FB" panose="020B0503020202020204" pitchFamily="34" charset="0"/>
              </a:rPr>
              <a:t>last_name</a:t>
            </a:r>
            <a:r>
              <a:rPr lang="en-IN">
                <a:latin typeface="Agency FB" panose="020B0503020202020204" pitchFamily="34" charset="0"/>
              </a:rPr>
              <a:t>, gender, 	past_3_years_bike_related_purchases, DOB, Age, 	Age Group, </a:t>
            </a:r>
            <a:r>
              <a:rPr lang="en-IN" err="1">
                <a:latin typeface="Agency FB" panose="020B0503020202020204" pitchFamily="34" charset="0"/>
              </a:rPr>
              <a:t>job_title</a:t>
            </a:r>
            <a:r>
              <a:rPr lang="en-IN">
                <a:latin typeface="Agency FB" panose="020B0503020202020204" pitchFamily="34" charset="0"/>
              </a:rPr>
              <a:t>, </a:t>
            </a:r>
            <a:r>
              <a:rPr lang="en-IN" err="1">
                <a:latin typeface="Agency FB" panose="020B0503020202020204" pitchFamily="34" charset="0"/>
              </a:rPr>
              <a:t>job_industry_category</a:t>
            </a:r>
            <a:r>
              <a:rPr lang="en-IN">
                <a:latin typeface="Agency FB" panose="020B0503020202020204" pitchFamily="34" charset="0"/>
              </a:rPr>
              <a:t>, 	</a:t>
            </a:r>
            <a:r>
              <a:rPr lang="en-IN" err="1">
                <a:latin typeface="Agency FB" panose="020B0503020202020204" pitchFamily="34" charset="0"/>
              </a:rPr>
              <a:t>wealth_segment</a:t>
            </a:r>
            <a:r>
              <a:rPr lang="en-IN">
                <a:latin typeface="Agency FB" panose="020B0503020202020204" pitchFamily="34" charset="0"/>
              </a:rPr>
              <a:t>, </a:t>
            </a:r>
            <a:r>
              <a:rPr lang="en-IN" err="1">
                <a:latin typeface="Agency FB" panose="020B0503020202020204" pitchFamily="34" charset="0"/>
              </a:rPr>
              <a:t>owns_car</a:t>
            </a:r>
            <a:r>
              <a:rPr lang="en-IN">
                <a:latin typeface="Agency FB" panose="020B0503020202020204" pitchFamily="34" charset="0"/>
              </a:rPr>
              <a:t>, tenure, address, 	postcode, state, country</a:t>
            </a:r>
          </a:p>
          <a:p>
            <a:pPr lvl="5"/>
            <a:endParaRPr lang="en-IN">
              <a:latin typeface="Agency FB" panose="020B0503020202020204" pitchFamily="34" charset="0"/>
            </a:endParaRPr>
          </a:p>
        </p:txBody>
      </p:sp>
    </p:spTree>
    <p:extLst>
      <p:ext uri="{BB962C8B-B14F-4D97-AF65-F5344CB8AC3E}">
        <p14:creationId xmlns:p14="http://schemas.microsoft.com/office/powerpoint/2010/main" val="13998588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8" name="Google Shape;573;p38">
            <a:extLst>
              <a:ext uri="{FF2B5EF4-FFF2-40B4-BE49-F238E27FC236}">
                <a16:creationId xmlns:a16="http://schemas.microsoft.com/office/drawing/2014/main" id="{DE56801C-1C25-0F5A-6B48-6D033FC9B2A2}"/>
              </a:ext>
            </a:extLst>
          </p:cNvPr>
          <p:cNvSpPr txBox="1">
            <a:spLocks noGrp="1"/>
          </p:cNvSpPr>
          <p:nvPr>
            <p:ph type="title"/>
          </p:nvPr>
        </p:nvSpPr>
        <p:spPr>
          <a:xfrm>
            <a:off x="2321345" y="89970"/>
            <a:ext cx="4501308"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Sample Dashboard</a:t>
            </a:r>
            <a:endParaRPr sz="3200"/>
          </a:p>
        </p:txBody>
      </p:sp>
      <p:cxnSp>
        <p:nvCxnSpPr>
          <p:cNvPr id="9" name="Google Shape;577;p38">
            <a:extLst>
              <a:ext uri="{FF2B5EF4-FFF2-40B4-BE49-F238E27FC236}">
                <a16:creationId xmlns:a16="http://schemas.microsoft.com/office/drawing/2014/main" id="{FDC4EBD2-9567-777F-59FD-52595D857EC9}"/>
              </a:ext>
            </a:extLst>
          </p:cNvPr>
          <p:cNvCxnSpPr>
            <a:cxnSpLocks/>
          </p:cNvCxnSpPr>
          <p:nvPr/>
        </p:nvCxnSpPr>
        <p:spPr>
          <a:xfrm>
            <a:off x="3116583" y="691213"/>
            <a:ext cx="2910834" cy="0"/>
          </a:xfrm>
          <a:prstGeom prst="straightConnector1">
            <a:avLst/>
          </a:prstGeom>
          <a:noFill/>
          <a:ln w="9525" cap="flat" cmpd="sng">
            <a:solidFill>
              <a:schemeClr val="dk1"/>
            </a:solidFill>
            <a:prstDash val="solid"/>
            <a:round/>
            <a:headEnd type="none" w="med" len="med"/>
            <a:tailEnd type="none" w="med" len="med"/>
          </a:ln>
        </p:spPr>
      </p:cxnSp>
      <p:grpSp>
        <p:nvGrpSpPr>
          <p:cNvPr id="6" name="Group 5">
            <a:extLst>
              <a:ext uri="{FF2B5EF4-FFF2-40B4-BE49-F238E27FC236}">
                <a16:creationId xmlns:a16="http://schemas.microsoft.com/office/drawing/2014/main" id="{C1523AB3-BECE-B023-4F3C-FAF315C0D918}"/>
              </a:ext>
            </a:extLst>
          </p:cNvPr>
          <p:cNvGrpSpPr/>
          <p:nvPr/>
        </p:nvGrpSpPr>
        <p:grpSpPr>
          <a:xfrm>
            <a:off x="691848" y="845667"/>
            <a:ext cx="7760301" cy="4070767"/>
            <a:chOff x="691848" y="845667"/>
            <a:chExt cx="7760301" cy="4070767"/>
          </a:xfrm>
        </p:grpSpPr>
        <p:pic>
          <p:nvPicPr>
            <p:cNvPr id="13" name="Picture 12">
              <a:extLst>
                <a:ext uri="{FF2B5EF4-FFF2-40B4-BE49-F238E27FC236}">
                  <a16:creationId xmlns:a16="http://schemas.microsoft.com/office/drawing/2014/main" id="{5EAF03F3-7902-A9C8-B116-7B30269FE59B}"/>
                </a:ext>
              </a:extLst>
            </p:cNvPr>
            <p:cNvPicPr>
              <a:picLocks noChangeAspect="1"/>
            </p:cNvPicPr>
            <p:nvPr/>
          </p:nvPicPr>
          <p:blipFill rotWithShape="1">
            <a:blip r:embed="rId3"/>
            <a:srcRect b="6779"/>
            <a:stretch/>
          </p:blipFill>
          <p:spPr>
            <a:xfrm>
              <a:off x="691850" y="847205"/>
              <a:ext cx="7760299" cy="4069229"/>
            </a:xfrm>
            <a:prstGeom prst="rect">
              <a:avLst/>
            </a:prstGeom>
          </p:spPr>
        </p:pic>
        <p:sp>
          <p:nvSpPr>
            <p:cNvPr id="2" name="Google Shape;200;p32">
              <a:extLst>
                <a:ext uri="{FF2B5EF4-FFF2-40B4-BE49-F238E27FC236}">
                  <a16:creationId xmlns:a16="http://schemas.microsoft.com/office/drawing/2014/main" id="{910B12BB-9C1E-ABA3-169B-8FC42BC1817E}"/>
                </a:ext>
              </a:extLst>
            </p:cNvPr>
            <p:cNvSpPr/>
            <p:nvPr/>
          </p:nvSpPr>
          <p:spPr>
            <a:xfrm>
              <a:off x="2600325" y="2843213"/>
              <a:ext cx="5851823" cy="2071683"/>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00;p32">
              <a:extLst>
                <a:ext uri="{FF2B5EF4-FFF2-40B4-BE49-F238E27FC236}">
                  <a16:creationId xmlns:a16="http://schemas.microsoft.com/office/drawing/2014/main" id="{23B3CBAD-87E4-2BDE-583B-BB6B23314406}"/>
                </a:ext>
              </a:extLst>
            </p:cNvPr>
            <p:cNvSpPr/>
            <p:nvPr/>
          </p:nvSpPr>
          <p:spPr>
            <a:xfrm>
              <a:off x="691848" y="845667"/>
              <a:ext cx="1908477" cy="4069229"/>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0;p32">
              <a:extLst>
                <a:ext uri="{FF2B5EF4-FFF2-40B4-BE49-F238E27FC236}">
                  <a16:creationId xmlns:a16="http://schemas.microsoft.com/office/drawing/2014/main" id="{9E59689E-A2F5-1C87-A91A-C1381FE062E3}"/>
                </a:ext>
              </a:extLst>
            </p:cNvPr>
            <p:cNvSpPr/>
            <p:nvPr/>
          </p:nvSpPr>
          <p:spPr>
            <a:xfrm>
              <a:off x="2600324" y="845667"/>
              <a:ext cx="4879182" cy="1996777"/>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ounded Rectangle 4">
            <a:extLst>
              <a:ext uri="{FF2B5EF4-FFF2-40B4-BE49-F238E27FC236}">
                <a16:creationId xmlns:a16="http://schemas.microsoft.com/office/drawing/2014/main" id="{341DDD5D-471F-3FFB-CD78-751BA143EBA2}"/>
              </a:ext>
            </a:extLst>
          </p:cNvPr>
          <p:cNvSpPr/>
          <p:nvPr/>
        </p:nvSpPr>
        <p:spPr>
          <a:xfrm>
            <a:off x="3490152" y="1019491"/>
            <a:ext cx="2946441"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86ABAAAE-ADE6-D7BB-3680-5CA0C343AA4D}"/>
              </a:ext>
            </a:extLst>
          </p:cNvPr>
          <p:cNvSpPr/>
          <p:nvPr/>
        </p:nvSpPr>
        <p:spPr>
          <a:xfrm rot="10800000">
            <a:off x="6654906" y="1601367"/>
            <a:ext cx="672467" cy="61722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29405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8" name="Google Shape;573;p38">
            <a:extLst>
              <a:ext uri="{FF2B5EF4-FFF2-40B4-BE49-F238E27FC236}">
                <a16:creationId xmlns:a16="http://schemas.microsoft.com/office/drawing/2014/main" id="{DE56801C-1C25-0F5A-6B48-6D033FC9B2A2}"/>
              </a:ext>
            </a:extLst>
          </p:cNvPr>
          <p:cNvSpPr txBox="1">
            <a:spLocks noGrp="1"/>
          </p:cNvSpPr>
          <p:nvPr>
            <p:ph type="title"/>
          </p:nvPr>
        </p:nvSpPr>
        <p:spPr>
          <a:xfrm>
            <a:off x="2321345" y="89970"/>
            <a:ext cx="4501308"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Sample Dashboard</a:t>
            </a:r>
            <a:endParaRPr sz="3200"/>
          </a:p>
        </p:txBody>
      </p:sp>
      <p:cxnSp>
        <p:nvCxnSpPr>
          <p:cNvPr id="9" name="Google Shape;577;p38">
            <a:extLst>
              <a:ext uri="{FF2B5EF4-FFF2-40B4-BE49-F238E27FC236}">
                <a16:creationId xmlns:a16="http://schemas.microsoft.com/office/drawing/2014/main" id="{FDC4EBD2-9567-777F-59FD-52595D857EC9}"/>
              </a:ext>
            </a:extLst>
          </p:cNvPr>
          <p:cNvCxnSpPr>
            <a:cxnSpLocks/>
          </p:cNvCxnSpPr>
          <p:nvPr/>
        </p:nvCxnSpPr>
        <p:spPr>
          <a:xfrm>
            <a:off x="3116583" y="691213"/>
            <a:ext cx="2910834" cy="0"/>
          </a:xfrm>
          <a:prstGeom prst="straightConnector1">
            <a:avLst/>
          </a:prstGeom>
          <a:noFill/>
          <a:ln w="9525" cap="flat" cmpd="sng">
            <a:solidFill>
              <a:schemeClr val="dk1"/>
            </a:solidFill>
            <a:prstDash val="solid"/>
            <a:round/>
            <a:headEnd type="none" w="med" len="med"/>
            <a:tailEnd type="none" w="med" len="med"/>
          </a:ln>
        </p:spPr>
      </p:cxnSp>
      <p:grpSp>
        <p:nvGrpSpPr>
          <p:cNvPr id="5" name="Group 4">
            <a:extLst>
              <a:ext uri="{FF2B5EF4-FFF2-40B4-BE49-F238E27FC236}">
                <a16:creationId xmlns:a16="http://schemas.microsoft.com/office/drawing/2014/main" id="{5FEFAC06-4561-1680-3EAC-2E37B1EF3244}"/>
              </a:ext>
            </a:extLst>
          </p:cNvPr>
          <p:cNvGrpSpPr/>
          <p:nvPr/>
        </p:nvGrpSpPr>
        <p:grpSpPr>
          <a:xfrm>
            <a:off x="691848" y="845668"/>
            <a:ext cx="7760301" cy="4070766"/>
            <a:chOff x="691848" y="845668"/>
            <a:chExt cx="7760301" cy="4070766"/>
          </a:xfrm>
        </p:grpSpPr>
        <p:pic>
          <p:nvPicPr>
            <p:cNvPr id="13" name="Picture 12">
              <a:extLst>
                <a:ext uri="{FF2B5EF4-FFF2-40B4-BE49-F238E27FC236}">
                  <a16:creationId xmlns:a16="http://schemas.microsoft.com/office/drawing/2014/main" id="{5EAF03F3-7902-A9C8-B116-7B30269FE59B}"/>
                </a:ext>
              </a:extLst>
            </p:cNvPr>
            <p:cNvPicPr>
              <a:picLocks noChangeAspect="1"/>
            </p:cNvPicPr>
            <p:nvPr/>
          </p:nvPicPr>
          <p:blipFill rotWithShape="1">
            <a:blip r:embed="rId3"/>
            <a:srcRect b="6779"/>
            <a:stretch/>
          </p:blipFill>
          <p:spPr>
            <a:xfrm>
              <a:off x="691850" y="847205"/>
              <a:ext cx="7760299" cy="4069229"/>
            </a:xfrm>
            <a:prstGeom prst="rect">
              <a:avLst/>
            </a:prstGeom>
          </p:spPr>
        </p:pic>
        <p:sp>
          <p:nvSpPr>
            <p:cNvPr id="3" name="Google Shape;200;p32">
              <a:extLst>
                <a:ext uri="{FF2B5EF4-FFF2-40B4-BE49-F238E27FC236}">
                  <a16:creationId xmlns:a16="http://schemas.microsoft.com/office/drawing/2014/main" id="{23B3CBAD-87E4-2BDE-583B-BB6B23314406}"/>
                </a:ext>
              </a:extLst>
            </p:cNvPr>
            <p:cNvSpPr/>
            <p:nvPr/>
          </p:nvSpPr>
          <p:spPr>
            <a:xfrm>
              <a:off x="691848" y="845668"/>
              <a:ext cx="7760299" cy="1976113"/>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ounded Rectangle 4">
            <a:extLst>
              <a:ext uri="{FF2B5EF4-FFF2-40B4-BE49-F238E27FC236}">
                <a16:creationId xmlns:a16="http://schemas.microsoft.com/office/drawing/2014/main" id="{FCDF524F-5D85-B159-C039-A571D6BB652D}"/>
              </a:ext>
            </a:extLst>
          </p:cNvPr>
          <p:cNvSpPr/>
          <p:nvPr/>
        </p:nvSpPr>
        <p:spPr>
          <a:xfrm>
            <a:off x="2293617" y="845668"/>
            <a:ext cx="4556760" cy="186079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862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8" name="Google Shape;573;p38">
            <a:extLst>
              <a:ext uri="{FF2B5EF4-FFF2-40B4-BE49-F238E27FC236}">
                <a16:creationId xmlns:a16="http://schemas.microsoft.com/office/drawing/2014/main" id="{DE56801C-1C25-0F5A-6B48-6D033FC9B2A2}"/>
              </a:ext>
            </a:extLst>
          </p:cNvPr>
          <p:cNvSpPr txBox="1">
            <a:spLocks noGrp="1"/>
          </p:cNvSpPr>
          <p:nvPr>
            <p:ph type="title"/>
          </p:nvPr>
        </p:nvSpPr>
        <p:spPr>
          <a:xfrm>
            <a:off x="2321345" y="89970"/>
            <a:ext cx="4501308"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Sample Dashboard</a:t>
            </a:r>
            <a:endParaRPr sz="3200"/>
          </a:p>
        </p:txBody>
      </p:sp>
      <p:cxnSp>
        <p:nvCxnSpPr>
          <p:cNvPr id="9" name="Google Shape;577;p38">
            <a:extLst>
              <a:ext uri="{FF2B5EF4-FFF2-40B4-BE49-F238E27FC236}">
                <a16:creationId xmlns:a16="http://schemas.microsoft.com/office/drawing/2014/main" id="{FDC4EBD2-9567-777F-59FD-52595D857EC9}"/>
              </a:ext>
            </a:extLst>
          </p:cNvPr>
          <p:cNvCxnSpPr>
            <a:cxnSpLocks/>
          </p:cNvCxnSpPr>
          <p:nvPr/>
        </p:nvCxnSpPr>
        <p:spPr>
          <a:xfrm>
            <a:off x="3116583" y="691213"/>
            <a:ext cx="2910834" cy="0"/>
          </a:xfrm>
          <a:prstGeom prst="straightConnector1">
            <a:avLst/>
          </a:prstGeom>
          <a:noFill/>
          <a:ln w="9525" cap="flat" cmpd="sng">
            <a:solidFill>
              <a:schemeClr val="dk1"/>
            </a:solidFill>
            <a:prstDash val="solid"/>
            <a:round/>
            <a:headEnd type="none" w="med" len="med"/>
            <a:tailEnd type="none" w="med" len="med"/>
          </a:ln>
        </p:spPr>
      </p:cxnSp>
      <p:pic>
        <p:nvPicPr>
          <p:cNvPr id="10" name="Picture 9">
            <a:extLst>
              <a:ext uri="{FF2B5EF4-FFF2-40B4-BE49-F238E27FC236}">
                <a16:creationId xmlns:a16="http://schemas.microsoft.com/office/drawing/2014/main" id="{92E72D1C-7587-4185-DD2B-A6BE1A0AA010}"/>
              </a:ext>
            </a:extLst>
          </p:cNvPr>
          <p:cNvPicPr>
            <a:picLocks noChangeAspect="1"/>
          </p:cNvPicPr>
          <p:nvPr/>
        </p:nvPicPr>
        <p:blipFill rotWithShape="1">
          <a:blip r:embed="rId3"/>
          <a:srcRect b="4722"/>
          <a:stretch/>
        </p:blipFill>
        <p:spPr>
          <a:xfrm>
            <a:off x="806431" y="868680"/>
            <a:ext cx="7531138" cy="4036219"/>
          </a:xfrm>
          <a:prstGeom prst="rect">
            <a:avLst/>
          </a:prstGeom>
        </p:spPr>
      </p:pic>
    </p:spTree>
    <p:extLst>
      <p:ext uri="{BB962C8B-B14F-4D97-AF65-F5344CB8AC3E}">
        <p14:creationId xmlns:p14="http://schemas.microsoft.com/office/powerpoint/2010/main" val="1400972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8" name="Google Shape;573;p38">
            <a:extLst>
              <a:ext uri="{FF2B5EF4-FFF2-40B4-BE49-F238E27FC236}">
                <a16:creationId xmlns:a16="http://schemas.microsoft.com/office/drawing/2014/main" id="{DE56801C-1C25-0F5A-6B48-6D033FC9B2A2}"/>
              </a:ext>
            </a:extLst>
          </p:cNvPr>
          <p:cNvSpPr txBox="1">
            <a:spLocks noGrp="1"/>
          </p:cNvSpPr>
          <p:nvPr>
            <p:ph type="title"/>
          </p:nvPr>
        </p:nvSpPr>
        <p:spPr>
          <a:xfrm>
            <a:off x="2321345" y="89970"/>
            <a:ext cx="4501308"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Sample Dashboard</a:t>
            </a:r>
            <a:endParaRPr sz="3200"/>
          </a:p>
        </p:txBody>
      </p:sp>
      <p:cxnSp>
        <p:nvCxnSpPr>
          <p:cNvPr id="9" name="Google Shape;577;p38">
            <a:extLst>
              <a:ext uri="{FF2B5EF4-FFF2-40B4-BE49-F238E27FC236}">
                <a16:creationId xmlns:a16="http://schemas.microsoft.com/office/drawing/2014/main" id="{FDC4EBD2-9567-777F-59FD-52595D857EC9}"/>
              </a:ext>
            </a:extLst>
          </p:cNvPr>
          <p:cNvCxnSpPr>
            <a:cxnSpLocks/>
          </p:cNvCxnSpPr>
          <p:nvPr/>
        </p:nvCxnSpPr>
        <p:spPr>
          <a:xfrm>
            <a:off x="3116583" y="691213"/>
            <a:ext cx="2910834" cy="0"/>
          </a:xfrm>
          <a:prstGeom prst="straightConnector1">
            <a:avLst/>
          </a:prstGeom>
          <a:noFill/>
          <a:ln w="9525" cap="flat" cmpd="sng">
            <a:solidFill>
              <a:schemeClr val="dk1"/>
            </a:solidFill>
            <a:prstDash val="solid"/>
            <a:round/>
            <a:headEnd type="none" w="med" len="med"/>
            <a:tailEnd type="none" w="med" len="med"/>
          </a:ln>
        </p:spPr>
      </p:cxnSp>
      <p:pic>
        <p:nvPicPr>
          <p:cNvPr id="12" name="Picture 11">
            <a:extLst>
              <a:ext uri="{FF2B5EF4-FFF2-40B4-BE49-F238E27FC236}">
                <a16:creationId xmlns:a16="http://schemas.microsoft.com/office/drawing/2014/main" id="{8C58B8E3-E26C-E64D-B72E-86769DCFD0B3}"/>
              </a:ext>
            </a:extLst>
          </p:cNvPr>
          <p:cNvPicPr>
            <a:picLocks noChangeAspect="1"/>
          </p:cNvPicPr>
          <p:nvPr/>
        </p:nvPicPr>
        <p:blipFill rotWithShape="1">
          <a:blip r:embed="rId3"/>
          <a:srcRect b="4583"/>
          <a:stretch/>
        </p:blipFill>
        <p:spPr>
          <a:xfrm>
            <a:off x="801884" y="845670"/>
            <a:ext cx="7540229" cy="4046982"/>
          </a:xfrm>
          <a:prstGeom prst="rect">
            <a:avLst/>
          </a:prstGeom>
        </p:spPr>
      </p:pic>
    </p:spTree>
    <p:extLst>
      <p:ext uri="{BB962C8B-B14F-4D97-AF65-F5344CB8AC3E}">
        <p14:creationId xmlns:p14="http://schemas.microsoft.com/office/powerpoint/2010/main" val="5368192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8" name="Google Shape;573;p38">
            <a:extLst>
              <a:ext uri="{FF2B5EF4-FFF2-40B4-BE49-F238E27FC236}">
                <a16:creationId xmlns:a16="http://schemas.microsoft.com/office/drawing/2014/main" id="{DE56801C-1C25-0F5A-6B48-6D033FC9B2A2}"/>
              </a:ext>
            </a:extLst>
          </p:cNvPr>
          <p:cNvSpPr txBox="1">
            <a:spLocks noGrp="1"/>
          </p:cNvSpPr>
          <p:nvPr>
            <p:ph type="title"/>
          </p:nvPr>
        </p:nvSpPr>
        <p:spPr>
          <a:xfrm>
            <a:off x="2321345" y="89970"/>
            <a:ext cx="4501308" cy="75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Sample Dashboard</a:t>
            </a:r>
            <a:endParaRPr sz="3200"/>
          </a:p>
        </p:txBody>
      </p:sp>
      <p:cxnSp>
        <p:nvCxnSpPr>
          <p:cNvPr id="9" name="Google Shape;577;p38">
            <a:extLst>
              <a:ext uri="{FF2B5EF4-FFF2-40B4-BE49-F238E27FC236}">
                <a16:creationId xmlns:a16="http://schemas.microsoft.com/office/drawing/2014/main" id="{FDC4EBD2-9567-777F-59FD-52595D857EC9}"/>
              </a:ext>
            </a:extLst>
          </p:cNvPr>
          <p:cNvCxnSpPr>
            <a:cxnSpLocks/>
          </p:cNvCxnSpPr>
          <p:nvPr/>
        </p:nvCxnSpPr>
        <p:spPr>
          <a:xfrm>
            <a:off x="3116583" y="691213"/>
            <a:ext cx="2910834" cy="0"/>
          </a:xfrm>
          <a:prstGeom prst="straightConnector1">
            <a:avLst/>
          </a:prstGeom>
          <a:noFill/>
          <a:ln w="9525" cap="flat" cmpd="sng">
            <a:solidFill>
              <a:schemeClr val="dk1"/>
            </a:solidFill>
            <a:prstDash val="solid"/>
            <a:round/>
            <a:headEnd type="none" w="med" len="med"/>
            <a:tailEnd type="none" w="med" len="med"/>
          </a:ln>
        </p:spPr>
      </p:cxnSp>
      <p:pic>
        <p:nvPicPr>
          <p:cNvPr id="3" name="Picture 2">
            <a:extLst>
              <a:ext uri="{FF2B5EF4-FFF2-40B4-BE49-F238E27FC236}">
                <a16:creationId xmlns:a16="http://schemas.microsoft.com/office/drawing/2014/main" id="{E3CC0246-0E27-7E3C-8671-E9CF7B668FA7}"/>
              </a:ext>
            </a:extLst>
          </p:cNvPr>
          <p:cNvPicPr>
            <a:picLocks noChangeAspect="1"/>
          </p:cNvPicPr>
          <p:nvPr/>
        </p:nvPicPr>
        <p:blipFill rotWithShape="1">
          <a:blip r:embed="rId3"/>
          <a:srcRect b="4306"/>
          <a:stretch/>
        </p:blipFill>
        <p:spPr>
          <a:xfrm>
            <a:off x="868788" y="906732"/>
            <a:ext cx="7406423" cy="3986738"/>
          </a:xfrm>
          <a:prstGeom prst="rect">
            <a:avLst/>
          </a:prstGeom>
        </p:spPr>
      </p:pic>
    </p:spTree>
    <p:extLst>
      <p:ext uri="{BB962C8B-B14F-4D97-AF65-F5344CB8AC3E}">
        <p14:creationId xmlns:p14="http://schemas.microsoft.com/office/powerpoint/2010/main" val="4193317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5" name="Google Shape;705;p44"/>
          <p:cNvSpPr txBox="1">
            <a:spLocks noGrp="1"/>
          </p:cNvSpPr>
          <p:nvPr>
            <p:ph type="title" idx="5"/>
          </p:nvPr>
        </p:nvSpPr>
        <p:spPr>
          <a:xfrm>
            <a:off x="1771461" y="40835"/>
            <a:ext cx="5526534" cy="755700"/>
          </a:xfrm>
          <a:prstGeom prst="rect">
            <a:avLst/>
          </a:prstGeom>
        </p:spPr>
        <p:txBody>
          <a:bodyPr spcFirstLastPara="1" wrap="square" lIns="91425" tIns="91425" rIns="91425" bIns="91425" anchor="t" anchorCtr="0">
            <a:noAutofit/>
          </a:bodyPr>
          <a:lstStyle/>
          <a:p>
            <a:r>
              <a:rPr lang="en"/>
              <a:t>Closed Loop Data Ecosystem</a:t>
            </a:r>
            <a:endParaRPr/>
          </a:p>
        </p:txBody>
      </p:sp>
      <p:cxnSp>
        <p:nvCxnSpPr>
          <p:cNvPr id="11" name="Google Shape;577;p38">
            <a:extLst>
              <a:ext uri="{FF2B5EF4-FFF2-40B4-BE49-F238E27FC236}">
                <a16:creationId xmlns:a16="http://schemas.microsoft.com/office/drawing/2014/main" id="{A4942E06-3A52-2AE0-13F7-9B134737D04D}"/>
              </a:ext>
            </a:extLst>
          </p:cNvPr>
          <p:cNvCxnSpPr>
            <a:cxnSpLocks/>
          </p:cNvCxnSpPr>
          <p:nvPr/>
        </p:nvCxnSpPr>
        <p:spPr>
          <a:xfrm>
            <a:off x="3116583" y="691213"/>
            <a:ext cx="2910834" cy="0"/>
          </a:xfrm>
          <a:prstGeom prst="straightConnector1">
            <a:avLst/>
          </a:prstGeom>
          <a:noFill/>
          <a:ln w="9525" cap="flat" cmpd="sng">
            <a:solidFill>
              <a:schemeClr val="dk1"/>
            </a:solidFill>
            <a:prstDash val="solid"/>
            <a:round/>
            <a:headEnd type="none" w="med" len="med"/>
            <a:tailEnd type="none" w="med" len="med"/>
          </a:ln>
        </p:spPr>
      </p:cxnSp>
      <p:graphicFrame>
        <p:nvGraphicFramePr>
          <p:cNvPr id="809" name="Diagram 809">
            <a:extLst>
              <a:ext uri="{FF2B5EF4-FFF2-40B4-BE49-F238E27FC236}">
                <a16:creationId xmlns:a16="http://schemas.microsoft.com/office/drawing/2014/main" id="{C073BC7D-CDAF-A80B-17A5-B0415EF2801D}"/>
              </a:ext>
            </a:extLst>
          </p:cNvPr>
          <p:cNvGraphicFramePr/>
          <p:nvPr>
            <p:extLst>
              <p:ext uri="{D42A27DB-BD31-4B8C-83A1-F6EECF244321}">
                <p14:modId xmlns:p14="http://schemas.microsoft.com/office/powerpoint/2010/main" val="835095493"/>
              </p:ext>
            </p:extLst>
          </p:nvPr>
        </p:nvGraphicFramePr>
        <p:xfrm>
          <a:off x="2286000" y="915183"/>
          <a:ext cx="5104356" cy="3986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67" name="Rectangle: Rounded Corners 1466">
            <a:extLst>
              <a:ext uri="{FF2B5EF4-FFF2-40B4-BE49-F238E27FC236}">
                <a16:creationId xmlns:a16="http://schemas.microsoft.com/office/drawing/2014/main" id="{16BAD28A-1D7F-4DCA-DBBE-9EF771E76907}"/>
              </a:ext>
            </a:extLst>
          </p:cNvPr>
          <p:cNvSpPr/>
          <p:nvPr/>
        </p:nvSpPr>
        <p:spPr>
          <a:xfrm>
            <a:off x="6998919" y="2317314"/>
            <a:ext cx="1730157" cy="50887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b="1">
                <a:solidFill>
                  <a:schemeClr val="tx2">
                    <a:lumMod val="10000"/>
                  </a:schemeClr>
                </a:solidFill>
                <a:latin typeface="Krub" panose="00000500000000000000" pitchFamily="2" charset="-34"/>
                <a:cs typeface="Krub" panose="00000500000000000000" pitchFamily="2" charset="-34"/>
              </a:rPr>
              <a:t>Customer Segmentation</a:t>
            </a:r>
          </a:p>
          <a:p>
            <a:pPr algn="ctr"/>
            <a:r>
              <a:rPr lang="en-US" sz="1000" b="1">
                <a:solidFill>
                  <a:schemeClr val="tx2">
                    <a:lumMod val="10000"/>
                  </a:schemeClr>
                </a:solidFill>
                <a:latin typeface="Krub" panose="00000500000000000000" pitchFamily="2" charset="-34"/>
                <a:cs typeface="Krub" panose="00000500000000000000" pitchFamily="2" charset="-34"/>
              </a:rPr>
              <a:t>Product Segmentation</a:t>
            </a:r>
          </a:p>
        </p:txBody>
      </p:sp>
      <p:sp>
        <p:nvSpPr>
          <p:cNvPr id="1468" name="Oval 1467">
            <a:extLst>
              <a:ext uri="{FF2B5EF4-FFF2-40B4-BE49-F238E27FC236}">
                <a16:creationId xmlns:a16="http://schemas.microsoft.com/office/drawing/2014/main" id="{260D27FE-2598-4CB4-5431-57B91A1F6519}"/>
              </a:ext>
            </a:extLst>
          </p:cNvPr>
          <p:cNvSpPr/>
          <p:nvPr/>
        </p:nvSpPr>
        <p:spPr>
          <a:xfrm>
            <a:off x="1585325" y="3738236"/>
            <a:ext cx="1166485" cy="11508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2">
                    <a:lumMod val="10000"/>
                  </a:schemeClr>
                </a:solidFill>
                <a:latin typeface="Krub" panose="00000500000000000000" pitchFamily="2" charset="-34"/>
                <a:cs typeface="Krub" panose="00000500000000000000" pitchFamily="2" charset="-34"/>
              </a:rPr>
              <a:t>New Customer</a:t>
            </a:r>
          </a:p>
        </p:txBody>
      </p:sp>
      <p:sp>
        <p:nvSpPr>
          <p:cNvPr id="1469" name="Arrow: Right 1468">
            <a:extLst>
              <a:ext uri="{FF2B5EF4-FFF2-40B4-BE49-F238E27FC236}">
                <a16:creationId xmlns:a16="http://schemas.microsoft.com/office/drawing/2014/main" id="{AAD468DE-DFD5-C6AB-6383-62F9729058B9}"/>
              </a:ext>
            </a:extLst>
          </p:cNvPr>
          <p:cNvSpPr/>
          <p:nvPr/>
        </p:nvSpPr>
        <p:spPr>
          <a:xfrm rot="21180000">
            <a:off x="2888813" y="4086617"/>
            <a:ext cx="352295" cy="446239"/>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8511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pic>
        <p:nvPicPr>
          <p:cNvPr id="821" name="Google Shape;821;p50"/>
          <p:cNvPicPr preferRelativeResize="0"/>
          <p:nvPr/>
        </p:nvPicPr>
        <p:blipFill rotWithShape="1">
          <a:blip r:embed="rId3">
            <a:alphaModFix/>
          </a:blip>
          <a:srcRect l="28126" r="16873"/>
          <a:stretch/>
        </p:blipFill>
        <p:spPr>
          <a:xfrm>
            <a:off x="4114874" y="0"/>
            <a:ext cx="5029122" cy="5143498"/>
          </a:xfrm>
          <a:prstGeom prst="rect">
            <a:avLst/>
          </a:prstGeom>
          <a:noFill/>
          <a:ln>
            <a:noFill/>
          </a:ln>
        </p:spPr>
      </p:pic>
      <p:sp>
        <p:nvSpPr>
          <p:cNvPr id="822" name="Google Shape;822;p50"/>
          <p:cNvSpPr/>
          <p:nvPr/>
        </p:nvSpPr>
        <p:spPr>
          <a:xfrm>
            <a:off x="4114850" y="0"/>
            <a:ext cx="5029200" cy="5143500"/>
          </a:xfrm>
          <a:prstGeom prst="rect">
            <a:avLst/>
          </a:prstGeom>
          <a:solidFill>
            <a:srgbClr val="43434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0"/>
          <p:cNvSpPr txBox="1">
            <a:spLocks noGrp="1"/>
          </p:cNvSpPr>
          <p:nvPr>
            <p:ph type="subTitle" idx="1"/>
          </p:nvPr>
        </p:nvSpPr>
        <p:spPr>
          <a:xfrm>
            <a:off x="720000" y="1875000"/>
            <a:ext cx="3061500" cy="139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youremail@freepik.com </a:t>
            </a:r>
            <a:endParaRPr/>
          </a:p>
          <a:p>
            <a:pPr marL="0" lvl="0" indent="0" algn="l" rtl="0">
              <a:spcBef>
                <a:spcPts val="0"/>
              </a:spcBef>
              <a:spcAft>
                <a:spcPts val="0"/>
              </a:spcAft>
              <a:buClr>
                <a:schemeClr val="dk1"/>
              </a:buClr>
              <a:buSzPts val="1100"/>
              <a:buFont typeface="Arial"/>
              <a:buNone/>
            </a:pPr>
            <a:r>
              <a:rPr lang="en"/>
              <a:t>+91  620 421 838 </a:t>
            </a:r>
            <a:endParaRPr/>
          </a:p>
          <a:p>
            <a:pPr marL="0" lvl="0" indent="0" algn="l" rtl="0">
              <a:spcBef>
                <a:spcPts val="0"/>
              </a:spcBef>
              <a:spcAft>
                <a:spcPts val="0"/>
              </a:spcAft>
              <a:buNone/>
            </a:pPr>
            <a:r>
              <a:rPr lang="en"/>
              <a:t>yourcompany.com</a:t>
            </a:r>
            <a:endParaRPr/>
          </a:p>
        </p:txBody>
      </p:sp>
      <p:sp>
        <p:nvSpPr>
          <p:cNvPr id="824" name="Google Shape;824;p50"/>
          <p:cNvSpPr txBox="1">
            <a:spLocks noGrp="1"/>
          </p:cNvSpPr>
          <p:nvPr>
            <p:ph type="ctrTitle"/>
          </p:nvPr>
        </p:nvSpPr>
        <p:spPr>
          <a:xfrm>
            <a:off x="720000" y="476223"/>
            <a:ext cx="3867300" cy="117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cxnSp>
        <p:nvCxnSpPr>
          <p:cNvPr id="825" name="Google Shape;825;p50"/>
          <p:cNvCxnSpPr/>
          <p:nvPr/>
        </p:nvCxnSpPr>
        <p:spPr>
          <a:xfrm>
            <a:off x="704850" y="1738100"/>
            <a:ext cx="2752800" cy="0"/>
          </a:xfrm>
          <a:prstGeom prst="straightConnector1">
            <a:avLst/>
          </a:prstGeom>
          <a:noFill/>
          <a:ln w="9525" cap="flat" cmpd="sng">
            <a:solidFill>
              <a:schemeClr val="dk1"/>
            </a:solidFill>
            <a:prstDash val="solid"/>
            <a:round/>
            <a:headEnd type="none" w="med" len="med"/>
            <a:tailEnd type="none" w="med" len="med"/>
          </a:ln>
        </p:spPr>
      </p:cxnSp>
      <p:cxnSp>
        <p:nvCxnSpPr>
          <p:cNvPr id="826" name="Google Shape;826;p50"/>
          <p:cNvCxnSpPr/>
          <p:nvPr/>
        </p:nvCxnSpPr>
        <p:spPr>
          <a:xfrm>
            <a:off x="704850" y="3815350"/>
            <a:ext cx="2752800" cy="0"/>
          </a:xfrm>
          <a:prstGeom prst="straightConnector1">
            <a:avLst/>
          </a:prstGeom>
          <a:noFill/>
          <a:ln w="9525" cap="flat" cmpd="sng">
            <a:solidFill>
              <a:schemeClr val="dk1"/>
            </a:solidFill>
            <a:prstDash val="solid"/>
            <a:round/>
            <a:headEnd type="none" w="med" len="med"/>
            <a:tailEnd type="none" w="med" len="med"/>
          </a:ln>
        </p:spPr>
      </p:cxnSp>
      <p:sp>
        <p:nvSpPr>
          <p:cNvPr id="838" name="Google Shape;838;p50"/>
          <p:cNvSpPr txBox="1"/>
          <p:nvPr/>
        </p:nvSpPr>
        <p:spPr>
          <a:xfrm>
            <a:off x="720011" y="4400295"/>
            <a:ext cx="2337900" cy="303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a:solidFill>
                  <a:schemeClr val="dk1"/>
                </a:solidFill>
                <a:latin typeface="Krub"/>
                <a:ea typeface="Krub"/>
                <a:cs typeface="Krub"/>
                <a:sym typeface="Krub"/>
              </a:rPr>
              <a:t>Please keep this slide for attribution</a:t>
            </a:r>
            <a:endParaRPr sz="1000">
              <a:solidFill>
                <a:schemeClr val="dk1"/>
              </a:solidFill>
              <a:latin typeface="Krub"/>
              <a:ea typeface="Krub"/>
              <a:cs typeface="Krub"/>
              <a:sym typeface="Krub"/>
            </a:endParaRPr>
          </a:p>
        </p:txBody>
      </p:sp>
    </p:spTree>
    <p:extLst>
      <p:ext uri="{BB962C8B-B14F-4D97-AF65-F5344CB8AC3E}">
        <p14:creationId xmlns:p14="http://schemas.microsoft.com/office/powerpoint/2010/main" val="46989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50" name="Picture 2">
            <a:extLst>
              <a:ext uri="{FF2B5EF4-FFF2-40B4-BE49-F238E27FC236}">
                <a16:creationId xmlns:a16="http://schemas.microsoft.com/office/drawing/2014/main" id="{8F6C7A69-0B8D-24A2-C5D2-14F21FCAA279}"/>
              </a:ext>
            </a:extLst>
          </p:cNvPr>
          <p:cNvPicPr>
            <a:picLocks noChangeAspect="1" noChangeArrowheads="1"/>
          </p:cNvPicPr>
          <p:nvPr/>
        </p:nvPicPr>
        <p:blipFill>
          <a:blip r:embed="rId3">
            <a:alphaModFix amt="70000"/>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0" y="-2"/>
            <a:ext cx="9144000" cy="5581187"/>
          </a:xfrm>
          <a:prstGeom prst="rect">
            <a:avLst/>
          </a:prstGeom>
          <a:noFill/>
          <a:extLst>
            <a:ext uri="{909E8E84-426E-40DD-AFC4-6F175D3DCCD1}">
              <a14:hiddenFill xmlns:a14="http://schemas.microsoft.com/office/drawing/2010/main">
                <a:solidFill>
                  <a:srgbClr val="FFFFFF"/>
                </a:solidFill>
              </a14:hiddenFill>
            </a:ext>
          </a:extLst>
        </p:spPr>
      </p:pic>
      <p:sp>
        <p:nvSpPr>
          <p:cNvPr id="200" name="Google Shape;200;p32"/>
          <p:cNvSpPr/>
          <p:nvPr/>
        </p:nvSpPr>
        <p:spPr>
          <a:xfrm>
            <a:off x="1" y="0"/>
            <a:ext cx="9144000" cy="5581186"/>
          </a:xfrm>
          <a:prstGeom prst="rect">
            <a:avLst/>
          </a:prstGeom>
          <a:solidFill>
            <a:srgbClr val="434343">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2"/>
          <p:cNvSpPr txBox="1">
            <a:spLocks noGrp="1"/>
          </p:cNvSpPr>
          <p:nvPr>
            <p:ph type="title" idx="2"/>
          </p:nvPr>
        </p:nvSpPr>
        <p:spPr>
          <a:xfrm>
            <a:off x="3044106" y="3317450"/>
            <a:ext cx="3008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02" name="Google Shape;202;p32"/>
          <p:cNvSpPr txBox="1">
            <a:spLocks noGrp="1"/>
          </p:cNvSpPr>
          <p:nvPr>
            <p:ph type="ctrTitle"/>
          </p:nvPr>
        </p:nvSpPr>
        <p:spPr>
          <a:xfrm>
            <a:off x="2183219" y="492919"/>
            <a:ext cx="4777562" cy="12310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a:t>Customer Segmentation</a:t>
            </a:r>
            <a:endParaRPr sz="4000"/>
          </a:p>
        </p:txBody>
      </p:sp>
      <p:sp>
        <p:nvSpPr>
          <p:cNvPr id="203" name="Google Shape;203;p32"/>
          <p:cNvSpPr txBox="1">
            <a:spLocks noGrp="1"/>
          </p:cNvSpPr>
          <p:nvPr>
            <p:ph type="subTitle" idx="1"/>
          </p:nvPr>
        </p:nvSpPr>
        <p:spPr>
          <a:xfrm>
            <a:off x="2368506" y="1723925"/>
            <a:ext cx="4359300" cy="57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 we describe our customers</a:t>
            </a:r>
            <a:endParaRPr/>
          </a:p>
        </p:txBody>
      </p:sp>
      <p:cxnSp>
        <p:nvCxnSpPr>
          <p:cNvPr id="204" name="Google Shape;204;p32"/>
          <p:cNvCxnSpPr/>
          <p:nvPr/>
        </p:nvCxnSpPr>
        <p:spPr>
          <a:xfrm>
            <a:off x="2326356" y="2571750"/>
            <a:ext cx="44436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311544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7"/>
          <p:cNvSpPr txBox="1">
            <a:spLocks noGrp="1"/>
          </p:cNvSpPr>
          <p:nvPr>
            <p:ph type="title"/>
          </p:nvPr>
        </p:nvSpPr>
        <p:spPr>
          <a:xfrm>
            <a:off x="1655400" y="355575"/>
            <a:ext cx="5833200" cy="755700"/>
          </a:xfrm>
          <a:prstGeom prst="rect">
            <a:avLst/>
          </a:prstGeom>
        </p:spPr>
        <p:txBody>
          <a:bodyPr spcFirstLastPara="1" wrap="square" lIns="91425" tIns="91425" rIns="91425" bIns="91425" anchor="t" anchorCtr="0">
            <a:noAutofit/>
          </a:bodyPr>
          <a:lstStyle/>
          <a:p>
            <a:pPr lvl="0"/>
            <a:r>
              <a:rPr lang="en-SG" b="0"/>
              <a:t>Customer Segmentation Progress</a:t>
            </a:r>
            <a:endParaRPr/>
          </a:p>
        </p:txBody>
      </p:sp>
      <p:graphicFrame>
        <p:nvGraphicFramePr>
          <p:cNvPr id="3" name="Diagram 2"/>
          <p:cNvGraphicFramePr/>
          <p:nvPr/>
        </p:nvGraphicFramePr>
        <p:xfrm>
          <a:off x="1157698" y="959370"/>
          <a:ext cx="7255615" cy="3307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2995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2947D-F445-3321-1F0A-9B9D504AE456}"/>
              </a:ext>
            </a:extLst>
          </p:cNvPr>
          <p:cNvSpPr>
            <a:spLocks noGrp="1"/>
          </p:cNvSpPr>
          <p:nvPr>
            <p:ph type="title"/>
          </p:nvPr>
        </p:nvSpPr>
        <p:spPr/>
        <p:txBody>
          <a:bodyPr/>
          <a:lstStyle/>
          <a:p>
            <a:r>
              <a:rPr lang="en" dirty="0"/>
              <a:t>Customer Details</a:t>
            </a:r>
            <a:endParaRPr lang="en-IN" dirty="0"/>
          </a:p>
        </p:txBody>
      </p:sp>
      <p:pic>
        <p:nvPicPr>
          <p:cNvPr id="1026" name="Picture 2" descr="UAAAAASUVORK5CYII= (389×263)">
            <a:extLst>
              <a:ext uri="{FF2B5EF4-FFF2-40B4-BE49-F238E27FC236}">
                <a16:creationId xmlns:a16="http://schemas.microsoft.com/office/drawing/2014/main" id="{7327D507-D819-9EA4-57A5-8AF080C1EC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6078" y="1285337"/>
            <a:ext cx="3762376" cy="2104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a:extLst>
              <a:ext uri="{FF2B5EF4-FFF2-40B4-BE49-F238E27FC236}">
                <a16:creationId xmlns:a16="http://schemas.microsoft.com/office/drawing/2014/main" id="{36AF3D1C-B37B-737A-2C0D-7CD7FF3E2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41" y="1285337"/>
            <a:ext cx="3762375" cy="21045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3" name="Google Shape;137;p27">
            <a:extLst>
              <a:ext uri="{FF2B5EF4-FFF2-40B4-BE49-F238E27FC236}">
                <a16:creationId xmlns:a16="http://schemas.microsoft.com/office/drawing/2014/main" id="{782A5EB8-7236-D3A5-0A16-621AE841063F}"/>
              </a:ext>
            </a:extLst>
          </p:cNvPr>
          <p:cNvCxnSpPr/>
          <p:nvPr/>
        </p:nvCxnSpPr>
        <p:spPr>
          <a:xfrm>
            <a:off x="1762050" y="1038225"/>
            <a:ext cx="5619900" cy="0"/>
          </a:xfrm>
          <a:prstGeom prst="straightConnector1">
            <a:avLst/>
          </a:prstGeom>
          <a:noFill/>
          <a:ln w="9525" cap="flat" cmpd="sng">
            <a:solidFill>
              <a:schemeClr val="dk1"/>
            </a:solidFill>
            <a:prstDash val="solid"/>
            <a:round/>
            <a:headEnd type="none" w="med" len="med"/>
            <a:tailEnd type="none" w="med" len="med"/>
          </a:ln>
        </p:spPr>
      </p:cxnSp>
      <p:sp>
        <p:nvSpPr>
          <p:cNvPr id="4" name="Rounded Rectangle 3">
            <a:extLst>
              <a:ext uri="{FF2B5EF4-FFF2-40B4-BE49-F238E27FC236}">
                <a16:creationId xmlns:a16="http://schemas.microsoft.com/office/drawing/2014/main" id="{DB3914CA-1EE5-9493-A1B6-F58E5CF40DFC}"/>
              </a:ext>
            </a:extLst>
          </p:cNvPr>
          <p:cNvSpPr/>
          <p:nvPr/>
        </p:nvSpPr>
        <p:spPr>
          <a:xfrm>
            <a:off x="1762049" y="3998296"/>
            <a:ext cx="5619899" cy="755700"/>
          </a:xfrm>
          <a:prstGeom prst="roundRect">
            <a:avLst>
              <a:gd name="adj" fmla="val 7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9A31F3F-CC02-C3F7-1A10-AE86A6ED9DFA}"/>
              </a:ext>
            </a:extLst>
          </p:cNvPr>
          <p:cNvSpPr txBox="1"/>
          <p:nvPr/>
        </p:nvSpPr>
        <p:spPr>
          <a:xfrm>
            <a:off x="1882584" y="4105275"/>
            <a:ext cx="5422225" cy="600164"/>
          </a:xfrm>
          <a:prstGeom prst="rect">
            <a:avLst/>
          </a:prstGeom>
          <a:noFill/>
        </p:spPr>
        <p:txBody>
          <a:bodyPr wrap="square" rtlCol="0">
            <a:spAutoFit/>
          </a:bodyPr>
          <a:lstStyle/>
          <a:p>
            <a:pPr marL="228600" indent="-228600">
              <a:buFont typeface="Arial"/>
              <a:buAutoNum type="arabicPeriod"/>
            </a:pPr>
            <a:r>
              <a:rPr lang="en-US" sz="1100" dirty="0"/>
              <a:t>Most of the customers at Sprocket tend to buy 3 unique brands.</a:t>
            </a:r>
          </a:p>
          <a:p>
            <a:pPr marL="228600" indent="-228600">
              <a:buFont typeface="Arial"/>
              <a:buAutoNum type="arabicPeriod"/>
            </a:pPr>
            <a:r>
              <a:rPr lang="en-US" sz="1100" dirty="0"/>
              <a:t>Adult age group is the most prominent and promising customers among other age groups.</a:t>
            </a:r>
          </a:p>
        </p:txBody>
      </p:sp>
      <p:sp>
        <p:nvSpPr>
          <p:cNvPr id="8" name="TextBox 7">
            <a:extLst>
              <a:ext uri="{FF2B5EF4-FFF2-40B4-BE49-F238E27FC236}">
                <a16:creationId xmlns:a16="http://schemas.microsoft.com/office/drawing/2014/main" id="{A0804FF6-D65C-D618-D22F-3CB9C03FDFC7}"/>
              </a:ext>
            </a:extLst>
          </p:cNvPr>
          <p:cNvSpPr txBox="1"/>
          <p:nvPr/>
        </p:nvSpPr>
        <p:spPr>
          <a:xfrm>
            <a:off x="567341" y="3509815"/>
            <a:ext cx="3767617" cy="261610"/>
          </a:xfrm>
          <a:prstGeom prst="rect">
            <a:avLst/>
          </a:prstGeom>
          <a:noFill/>
        </p:spPr>
        <p:txBody>
          <a:bodyPr wrap="square" rtlCol="0">
            <a:spAutoFit/>
          </a:bodyPr>
          <a:lstStyle/>
          <a:p>
            <a:pPr algn="ctr"/>
            <a:r>
              <a:rPr lang="en-US" sz="1100" dirty="0">
                <a:solidFill>
                  <a:schemeClr val="tx1"/>
                </a:solidFill>
              </a:rPr>
              <a:t>Number of Unique brands per Customers in 2017</a:t>
            </a:r>
          </a:p>
        </p:txBody>
      </p:sp>
      <p:sp>
        <p:nvSpPr>
          <p:cNvPr id="9" name="TextBox 8">
            <a:extLst>
              <a:ext uri="{FF2B5EF4-FFF2-40B4-BE49-F238E27FC236}">
                <a16:creationId xmlns:a16="http://schemas.microsoft.com/office/drawing/2014/main" id="{2BE70205-3A3C-7584-86FF-6F927558867A}"/>
              </a:ext>
            </a:extLst>
          </p:cNvPr>
          <p:cNvSpPr txBox="1"/>
          <p:nvPr/>
        </p:nvSpPr>
        <p:spPr>
          <a:xfrm>
            <a:off x="4944364" y="3485989"/>
            <a:ext cx="3767617" cy="261610"/>
          </a:xfrm>
          <a:prstGeom prst="rect">
            <a:avLst/>
          </a:prstGeom>
          <a:noFill/>
        </p:spPr>
        <p:txBody>
          <a:bodyPr wrap="square" rtlCol="0">
            <a:spAutoFit/>
          </a:bodyPr>
          <a:lstStyle/>
          <a:p>
            <a:pPr algn="ctr"/>
            <a:r>
              <a:rPr lang="en-US" sz="1100" dirty="0">
                <a:solidFill>
                  <a:schemeClr val="tx1"/>
                </a:solidFill>
              </a:rPr>
              <a:t>Number of Customers among Age Groups.</a:t>
            </a:r>
          </a:p>
        </p:txBody>
      </p:sp>
    </p:spTree>
    <p:extLst>
      <p:ext uri="{BB962C8B-B14F-4D97-AF65-F5344CB8AC3E}">
        <p14:creationId xmlns:p14="http://schemas.microsoft.com/office/powerpoint/2010/main" val="104085120"/>
      </p:ext>
    </p:extLst>
  </p:cSld>
  <p:clrMapOvr>
    <a:masterClrMapping/>
  </p:clrMapOvr>
</p:sld>
</file>

<file path=ppt/theme/theme1.xml><?xml version="1.0" encoding="utf-8"?>
<a:theme xmlns:a="http://schemas.openxmlformats.org/drawingml/2006/main" name="Bicycle Shop by Slidesgo">
  <a:themeElements>
    <a:clrScheme name="Simple Light">
      <a:dk1>
        <a:srgbClr val="FFFFFF"/>
      </a:dk1>
      <a:lt1>
        <a:srgbClr val="303030"/>
      </a:lt1>
      <a:dk2>
        <a:srgbClr val="595959"/>
      </a:dk2>
      <a:lt2>
        <a:srgbClr val="EEEEEE"/>
      </a:lt2>
      <a:accent1>
        <a:srgbClr val="FFF55C"/>
      </a:accent1>
      <a:accent2>
        <a:srgbClr val="303030"/>
      </a:accent2>
      <a:accent3>
        <a:srgbClr val="FFF55C"/>
      </a:accent3>
      <a:accent4>
        <a:srgbClr val="303030"/>
      </a:accent4>
      <a:accent5>
        <a:srgbClr val="FFF55C"/>
      </a:accent5>
      <a:accent6>
        <a:srgbClr val="30303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8FF8EF608353E4CA3C399243F4BF905" ma:contentTypeVersion="2" ma:contentTypeDescription="Create a new document." ma:contentTypeScope="" ma:versionID="f2b5bfb1a85243b8cdbaf577e92be486">
  <xsd:schema xmlns:xsd="http://www.w3.org/2001/XMLSchema" xmlns:xs="http://www.w3.org/2001/XMLSchema" xmlns:p="http://schemas.microsoft.com/office/2006/metadata/properties" xmlns:ns2="f417a2a5-0df3-4fd3-99d7-26c96de91efb" targetNamespace="http://schemas.microsoft.com/office/2006/metadata/properties" ma:root="true" ma:fieldsID="bf97b5ba9cf76673a3ee3c82d2df822e" ns2:_="">
    <xsd:import namespace="f417a2a5-0df3-4fd3-99d7-26c96de91ef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17a2a5-0df3-4fd3-99d7-26c96de91ef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7E7EC9-4A79-499C-80B0-C5E1D9CD432C}">
  <ds:schemaRefs>
    <ds:schemaRef ds:uri="http://schemas.microsoft.com/sharepoint/v3/contenttype/forms"/>
  </ds:schemaRefs>
</ds:datastoreItem>
</file>

<file path=customXml/itemProps2.xml><?xml version="1.0" encoding="utf-8"?>
<ds:datastoreItem xmlns:ds="http://schemas.openxmlformats.org/officeDocument/2006/customXml" ds:itemID="{AAAF164C-E7BD-4759-B408-1A8E2D9297F8}">
  <ds:schemaRefs>
    <ds:schemaRef ds:uri="http://schemas.openxmlformats.org/package/2006/metadata/core-propertie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f417a2a5-0df3-4fd3-99d7-26c96de91efb"/>
    <ds:schemaRef ds:uri="http://purl.org/dc/terms/"/>
  </ds:schemaRefs>
</ds:datastoreItem>
</file>

<file path=customXml/itemProps3.xml><?xml version="1.0" encoding="utf-8"?>
<ds:datastoreItem xmlns:ds="http://schemas.openxmlformats.org/officeDocument/2006/customXml" ds:itemID="{44AE48C9-F31D-45B8-B28E-5B60968DB1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17a2a5-0df3-4fd3-99d7-26c96de91ef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113</TotalTime>
  <Words>4006</Words>
  <Application>Microsoft Office PowerPoint</Application>
  <PresentationFormat>On-screen Show (16:9)</PresentationFormat>
  <Paragraphs>665</Paragraphs>
  <Slides>66</Slides>
  <Notes>64</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66</vt:i4>
      </vt:variant>
    </vt:vector>
  </HeadingPairs>
  <TitlesOfParts>
    <vt:vector size="79" baseType="lpstr">
      <vt:lpstr>Lobster Two</vt:lpstr>
      <vt:lpstr>Arial</vt:lpstr>
      <vt:lpstr>Courier New</vt:lpstr>
      <vt:lpstr>Roboto Condensed Light</vt:lpstr>
      <vt:lpstr>Krub</vt:lpstr>
      <vt:lpstr>Fira Sans Condensed Medium</vt:lpstr>
      <vt:lpstr>Ubuntu Light</vt:lpstr>
      <vt:lpstr>Times New Roman</vt:lpstr>
      <vt:lpstr>Agency FB</vt:lpstr>
      <vt:lpstr>Roboto</vt:lpstr>
      <vt:lpstr>Calibri</vt:lpstr>
      <vt:lpstr>Fira Sans Extra Condensed Medium</vt:lpstr>
      <vt:lpstr>Bicycle Shop by Slidesgo</vt:lpstr>
      <vt:lpstr>Sprocket Bike Shop</vt:lpstr>
      <vt:lpstr>Table of Contents</vt:lpstr>
      <vt:lpstr>PowerPoint Presentation</vt:lpstr>
      <vt:lpstr>Introduction</vt:lpstr>
      <vt:lpstr>Scope of the Project</vt:lpstr>
      <vt:lpstr>Data Sets</vt:lpstr>
      <vt:lpstr>02</vt:lpstr>
      <vt:lpstr>Customer Segmentation Progress</vt:lpstr>
      <vt:lpstr>Customer Details</vt:lpstr>
      <vt:lpstr>Customer Details – Past Purchases Range</vt:lpstr>
      <vt:lpstr>Customer Details – Gender</vt:lpstr>
      <vt:lpstr>Customer Details – Age Group</vt:lpstr>
      <vt:lpstr>RFM and Purchase Choice</vt:lpstr>
      <vt:lpstr>Customer Clustering - RFM</vt:lpstr>
      <vt:lpstr>Promotion Marketing Method</vt:lpstr>
      <vt:lpstr>Customer Clustering – Purchase Choice</vt:lpstr>
      <vt:lpstr>03</vt:lpstr>
      <vt:lpstr>Customer Segmentation -Behaviour Analysis</vt:lpstr>
      <vt:lpstr>Exploratory Data Analysis (Transaction Data)</vt:lpstr>
      <vt:lpstr>Exploratory Data Analysis (Transaction Data)</vt:lpstr>
      <vt:lpstr>Bike Brand Distribution </vt:lpstr>
      <vt:lpstr>Bike Product Line Distribution </vt:lpstr>
      <vt:lpstr>Methodology</vt:lpstr>
      <vt:lpstr>Identifying Product Type</vt:lpstr>
      <vt:lpstr>Identifying Product Type</vt:lpstr>
      <vt:lpstr>Identifying Product Type</vt:lpstr>
      <vt:lpstr>Identifying Product Type</vt:lpstr>
      <vt:lpstr>Product Sales Performance </vt:lpstr>
      <vt:lpstr>Product Sales Performance </vt:lpstr>
      <vt:lpstr>Product Sales Performance </vt:lpstr>
      <vt:lpstr>Product Sales Performance </vt:lpstr>
      <vt:lpstr>04</vt:lpstr>
      <vt:lpstr>Why Build a Recommender?</vt:lpstr>
      <vt:lpstr>Two Recommenders</vt:lpstr>
      <vt:lpstr>Two Recommenders</vt:lpstr>
      <vt:lpstr>PowerPoint Presentation</vt:lpstr>
      <vt:lpstr>Recommender for New Customers</vt:lpstr>
      <vt:lpstr>Recommender for New Customers</vt:lpstr>
      <vt:lpstr>Recommender for New Customers</vt:lpstr>
      <vt:lpstr>Recommender for New Customers</vt:lpstr>
      <vt:lpstr>Recommender for New Customers</vt:lpstr>
      <vt:lpstr>Recommender for New Customers</vt:lpstr>
      <vt:lpstr>Filtering and Ranking</vt:lpstr>
      <vt:lpstr>Output</vt:lpstr>
      <vt:lpstr>Output</vt:lpstr>
      <vt:lpstr>Recommender for Old Customers</vt:lpstr>
      <vt:lpstr>Data</vt:lpstr>
      <vt:lpstr>Output</vt:lpstr>
      <vt:lpstr>Cycle of the Whole Process</vt:lpstr>
      <vt:lpstr>—Someone Famous</vt:lpstr>
      <vt:lpstr>05</vt:lpstr>
      <vt:lpstr>Thanks</vt:lpstr>
      <vt:lpstr>Generating Client Activity Table</vt:lpstr>
      <vt:lpstr>Generating Client Activity Table</vt:lpstr>
      <vt:lpstr>The Evolution of the Recommendations</vt:lpstr>
      <vt:lpstr>Sample Dashboard</vt:lpstr>
      <vt:lpstr>Sample Dashboard</vt:lpstr>
      <vt:lpstr>Sample Dashboard</vt:lpstr>
      <vt:lpstr>Sample Dashboard</vt:lpstr>
      <vt:lpstr>Sample Dashboard</vt:lpstr>
      <vt:lpstr>Sample Dashboard</vt:lpstr>
      <vt:lpstr>Sample Dashboard</vt:lpstr>
      <vt:lpstr>Sample Dashboard</vt:lpstr>
      <vt:lpstr>Sample Dashboard</vt:lpstr>
      <vt:lpstr>Closed Loop Data Ecosystem</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Bicycle Shop</dc:title>
  <dc:creator>bryantlee</dc:creator>
  <cp:lastModifiedBy>Srivatsan MADAPUZI SRINIVASAN</cp:lastModifiedBy>
  <cp:revision>14</cp:revision>
  <dcterms:modified xsi:type="dcterms:W3CDTF">2023-09-14T09:39:32Z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0x010100E8FF8EF608353E4CA3C399243F4BF905</vt:lpwstr>
  </property>
</Properties>
</file>